
<file path=[Content_Types].xml><?xml version="1.0" encoding="utf-8"?>
<Types xmlns="http://schemas.openxmlformats.org/package/2006/content-types">
  <Default Extension="jpeg" ContentType="image/jpeg"/>
  <Default Extension="org&amp;utm_campaign=parser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342" r:id="rId4"/>
    <p:sldId id="344" r:id="rId5"/>
    <p:sldId id="345" r:id="rId6"/>
    <p:sldId id="346" r:id="rId7"/>
    <p:sldId id="347" r:id="rId8"/>
    <p:sldId id="348" r:id="rId9"/>
    <p:sldId id="349" r:id="rId10"/>
    <p:sldId id="352" r:id="rId11"/>
    <p:sldId id="353" r:id="rId12"/>
    <p:sldId id="354" r:id="rId13"/>
    <p:sldId id="351" r:id="rId14"/>
    <p:sldId id="350" r:id="rId15"/>
    <p:sldId id="35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AE36"/>
    <a:srgbClr val="B79BC4"/>
    <a:srgbClr val="F78682"/>
    <a:srgbClr val="768B53"/>
    <a:srgbClr val="7B8C58"/>
    <a:srgbClr val="06A3EA"/>
    <a:srgbClr val="0B8DE5"/>
    <a:srgbClr val="03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717" autoAdjust="0"/>
  </p:normalViewPr>
  <p:slideViewPr>
    <p:cSldViewPr>
      <p:cViewPr varScale="1">
        <p:scale>
          <a:sx n="99" d="100"/>
          <a:sy n="99" d="100"/>
        </p:scale>
        <p:origin x="19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3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4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9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7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5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7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9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71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8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9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4822B-34C3-4051-91FF-8FB284E6A7CC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FBAF0-74AD-48DD-8621-9FA7E796B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6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org&amp;utm_campaign=parser&amp;utm_content=thumbnai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2247" y="5102377"/>
            <a:ext cx="6313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Histograms, Image Noise, Smoothing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6052066"/>
            <a:ext cx="1471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Adam Hoover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AB9717-4DE4-6847-0FF1-508ACCF96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415" y="1305360"/>
            <a:ext cx="2861169" cy="2401876"/>
          </a:xfrm>
          <a:prstGeom prst="rect">
            <a:avLst/>
          </a:prstGeom>
        </p:spPr>
      </p:pic>
      <p:pic>
        <p:nvPicPr>
          <p:cNvPr id="7" name="Picture 6" descr="Two new methods for removing salt-and-pepper noise from digital images">
            <a:extLst>
              <a:ext uri="{FF2B5EF4-FFF2-40B4-BE49-F238E27FC236}">
                <a16:creationId xmlns:a16="http://schemas.microsoft.com/office/drawing/2014/main" id="{401836E9-793A-59FB-0666-63CF68654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29" y="1285778"/>
            <a:ext cx="2415527" cy="24155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49AE27-4A16-B81F-30EF-E67BFF492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5" y="1299429"/>
            <a:ext cx="2415527" cy="241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53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3E70F-260B-2611-6273-4D0D20F5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6D9196-E8B2-2087-30BB-0EFEFF47F3D8}"/>
              </a:ext>
            </a:extLst>
          </p:cNvPr>
          <p:cNvSpPr txBox="1"/>
          <p:nvPr/>
        </p:nvSpPr>
        <p:spPr>
          <a:xfrm>
            <a:off x="561798" y="363648"/>
            <a:ext cx="50145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Noise Type:  Random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B1C16F4-CD7C-05C9-DDD5-95A2661336DB}"/>
              </a:ext>
            </a:extLst>
          </p:cNvPr>
          <p:cNvSpPr txBox="1"/>
          <p:nvPr/>
        </p:nvSpPr>
        <p:spPr>
          <a:xfrm>
            <a:off x="1137422" y="5562600"/>
            <a:ext cx="6566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Mean is good for eliminating random noise.</a:t>
            </a:r>
          </a:p>
          <a:p>
            <a:pPr algn="ctr"/>
            <a:r>
              <a:rPr lang="en-US" dirty="0"/>
              <a:t>But do you notice anything else about the result?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F8AE32-D974-5D9C-85CE-3DD63298A361}"/>
              </a:ext>
            </a:extLst>
          </p:cNvPr>
          <p:cNvSpPr txBox="1"/>
          <p:nvPr/>
        </p:nvSpPr>
        <p:spPr>
          <a:xfrm>
            <a:off x="1447800" y="4727019"/>
            <a:ext cx="267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image with noise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C1192C-CE7B-0D61-ADDC-FB9C73F2D1AE}"/>
              </a:ext>
            </a:extLst>
          </p:cNvPr>
          <p:cNvSpPr txBox="1"/>
          <p:nvPr/>
        </p:nvSpPr>
        <p:spPr>
          <a:xfrm>
            <a:off x="5119095" y="4727019"/>
            <a:ext cx="320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after smoothing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6FB56-1D8F-6CC4-ED44-676547025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00" y="1400209"/>
            <a:ext cx="3658111" cy="32103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9D007D-42ED-435B-A577-E1056737B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468" y="1402911"/>
            <a:ext cx="3610479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4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E18C9-CEDA-A80E-97B5-1D48CB288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8F8B3B-F0C7-FF55-0AB1-04F687962C03}"/>
              </a:ext>
            </a:extLst>
          </p:cNvPr>
          <p:cNvSpPr txBox="1"/>
          <p:nvPr/>
        </p:nvSpPr>
        <p:spPr>
          <a:xfrm>
            <a:off x="561798" y="363648"/>
            <a:ext cx="4543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Noise Distributions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17131C-DD5D-3E55-47B6-AF6FE4EFA9B6}"/>
              </a:ext>
            </a:extLst>
          </p:cNvPr>
          <p:cNvSpPr txBox="1"/>
          <p:nvPr/>
        </p:nvSpPr>
        <p:spPr>
          <a:xfrm>
            <a:off x="823140" y="3885490"/>
            <a:ext cx="267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uniform distribution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E798B1-6FF5-8B40-70E2-9B666201A669}"/>
              </a:ext>
            </a:extLst>
          </p:cNvPr>
          <p:cNvSpPr txBox="1"/>
          <p:nvPr/>
        </p:nvSpPr>
        <p:spPr>
          <a:xfrm>
            <a:off x="855990" y="4448436"/>
            <a:ext cx="2638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Weights all values in window equally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675358-A955-BABA-0376-94884BF70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390863"/>
            <a:ext cx="4762500" cy="23812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6BF01A-D4D8-A9C5-90E5-104A5990BF17}"/>
              </a:ext>
            </a:extLst>
          </p:cNvPr>
          <p:cNvCxnSpPr/>
          <p:nvPr/>
        </p:nvCxnSpPr>
        <p:spPr>
          <a:xfrm>
            <a:off x="762000" y="1460192"/>
            <a:ext cx="0" cy="1905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625578-2C57-3655-A25E-7B8D58520407}"/>
              </a:ext>
            </a:extLst>
          </p:cNvPr>
          <p:cNvCxnSpPr>
            <a:cxnSpLocks/>
          </p:cNvCxnSpPr>
          <p:nvPr/>
        </p:nvCxnSpPr>
        <p:spPr>
          <a:xfrm flipH="1">
            <a:off x="762000" y="3356369"/>
            <a:ext cx="29434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BC00E3-9336-527C-B3F5-54804070B61C}"/>
              </a:ext>
            </a:extLst>
          </p:cNvPr>
          <p:cNvCxnSpPr>
            <a:cxnSpLocks/>
          </p:cNvCxnSpPr>
          <p:nvPr/>
        </p:nvCxnSpPr>
        <p:spPr>
          <a:xfrm flipH="1">
            <a:off x="762000" y="2395046"/>
            <a:ext cx="29434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9F605E7-85C0-CFFA-C2AF-0E0127694B94}"/>
              </a:ext>
            </a:extLst>
          </p:cNvPr>
          <p:cNvSpPr txBox="1"/>
          <p:nvPr/>
        </p:nvSpPr>
        <p:spPr>
          <a:xfrm>
            <a:off x="147947" y="2210380"/>
            <a:ext cx="6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1/n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A83C6E-4135-B636-892F-B92008D7F84D}"/>
              </a:ext>
            </a:extLst>
          </p:cNvPr>
          <p:cNvSpPr txBox="1"/>
          <p:nvPr/>
        </p:nvSpPr>
        <p:spPr>
          <a:xfrm>
            <a:off x="561798" y="3384188"/>
            <a:ext cx="6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AA0FF2-CDA0-6ECF-ADB7-8AA8A7C62EA8}"/>
              </a:ext>
            </a:extLst>
          </p:cNvPr>
          <p:cNvSpPr txBox="1"/>
          <p:nvPr/>
        </p:nvSpPr>
        <p:spPr>
          <a:xfrm>
            <a:off x="3200400" y="3396364"/>
            <a:ext cx="6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n-1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24E279-CA61-9696-D043-0F1DB9E39F91}"/>
              </a:ext>
            </a:extLst>
          </p:cNvPr>
          <p:cNvSpPr txBox="1"/>
          <p:nvPr/>
        </p:nvSpPr>
        <p:spPr>
          <a:xfrm>
            <a:off x="4953000" y="3845221"/>
            <a:ext cx="320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 (Gaussian) distribution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D08161-47B5-F26E-CC6B-53AC1B344975}"/>
              </a:ext>
            </a:extLst>
          </p:cNvPr>
          <p:cNvSpPr txBox="1"/>
          <p:nvPr/>
        </p:nvSpPr>
        <p:spPr>
          <a:xfrm>
            <a:off x="5234581" y="4318101"/>
            <a:ext cx="2638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Weights values in center higher than values towards edges</a:t>
            </a:r>
          </a:p>
        </p:txBody>
      </p:sp>
    </p:spTree>
    <p:extLst>
      <p:ext uri="{BB962C8B-B14F-4D97-AF65-F5344CB8AC3E}">
        <p14:creationId xmlns:p14="http://schemas.microsoft.com/office/powerpoint/2010/main" val="1734883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06E6-2B0E-7CBC-E581-6ABA1932C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63FA34-819F-6E25-3719-723AFB04585B}"/>
              </a:ext>
            </a:extLst>
          </p:cNvPr>
          <p:cNvSpPr txBox="1"/>
          <p:nvPr/>
        </p:nvSpPr>
        <p:spPr>
          <a:xfrm>
            <a:off x="561798" y="363648"/>
            <a:ext cx="69211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Mean vs Gaussian Smoothing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956978-D209-90AC-0DCE-AB06B9C83929}"/>
              </a:ext>
            </a:extLst>
          </p:cNvPr>
          <p:cNvSpPr txBox="1"/>
          <p:nvPr/>
        </p:nvSpPr>
        <p:spPr>
          <a:xfrm>
            <a:off x="441426" y="3876621"/>
            <a:ext cx="267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image with noise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54D3C4-46DB-6A8C-F4F6-AD47B6D220FC}"/>
              </a:ext>
            </a:extLst>
          </p:cNvPr>
          <p:cNvSpPr txBox="1"/>
          <p:nvPr/>
        </p:nvSpPr>
        <p:spPr>
          <a:xfrm>
            <a:off x="2969574" y="3909730"/>
            <a:ext cx="320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mean smoothing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BB237F-DCD2-94A4-8A65-ACF82120E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02" y="1368898"/>
            <a:ext cx="2745875" cy="2409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86A0CF-68F0-C7E5-6BF4-E2DB85D7C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402" y="1371600"/>
            <a:ext cx="2683196" cy="24070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5D063F-B45B-7A41-29E3-891A3C7AD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323" y="1359827"/>
            <a:ext cx="2745875" cy="24279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671B32-5303-0C50-20E7-002ECBDAB1B6}"/>
              </a:ext>
            </a:extLst>
          </p:cNvPr>
          <p:cNvSpPr txBox="1"/>
          <p:nvPr/>
        </p:nvSpPr>
        <p:spPr>
          <a:xfrm>
            <a:off x="5887129" y="3930585"/>
            <a:ext cx="320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Gaussian smoothing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3A2B2C-DA1B-A909-BE64-B0E0C3A817BF}"/>
              </a:ext>
            </a:extLst>
          </p:cNvPr>
          <p:cNvSpPr txBox="1"/>
          <p:nvPr/>
        </p:nvSpPr>
        <p:spPr>
          <a:xfrm>
            <a:off x="1143000" y="46482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Which looks better to you?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Lots of noises in the world are Gaussian.</a:t>
            </a:r>
          </a:p>
          <a:p>
            <a:pPr algn="ctr"/>
            <a:r>
              <a:rPr lang="en-US" dirty="0"/>
              <a:t>Mean smoothing is faster, and if noise is “small”, can be similar.</a:t>
            </a:r>
          </a:p>
          <a:p>
            <a:pPr algn="ctr"/>
            <a:r>
              <a:rPr lang="en-US" dirty="0"/>
              <a:t>Best choice depends on application.</a:t>
            </a:r>
          </a:p>
        </p:txBody>
      </p:sp>
    </p:spTree>
    <p:extLst>
      <p:ext uri="{BB962C8B-B14F-4D97-AF65-F5344CB8AC3E}">
        <p14:creationId xmlns:p14="http://schemas.microsoft.com/office/powerpoint/2010/main" val="156463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633F1-458C-695F-B65B-AF987CD09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9D8015-F86C-10D5-BF22-D85DAD858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08" y="1404973"/>
            <a:ext cx="3610479" cy="32103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606549-90E3-6323-6A86-18995ADDA3AC}"/>
              </a:ext>
            </a:extLst>
          </p:cNvPr>
          <p:cNvSpPr txBox="1"/>
          <p:nvPr/>
        </p:nvSpPr>
        <p:spPr>
          <a:xfrm>
            <a:off x="561798" y="363648"/>
            <a:ext cx="6974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Noise Type:  Salt And Pepper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4ADBC915-9D2D-973D-0C0D-33C9B05C922D}"/>
              </a:ext>
            </a:extLst>
          </p:cNvPr>
          <p:cNvSpPr txBox="1"/>
          <p:nvPr/>
        </p:nvSpPr>
        <p:spPr>
          <a:xfrm>
            <a:off x="1106702" y="6054022"/>
            <a:ext cx="656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Median is good for eliminating sensor-dropout values (high or low)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B48FA2-F8E4-565F-8E41-54F0DE89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109" y="1400209"/>
            <a:ext cx="3600953" cy="32198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08721D-2C60-49B2-02E8-6047EEA837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881" t="28483" r="54677" b="62023"/>
          <a:stretch>
            <a:fillRect/>
          </a:stretch>
        </p:blipFill>
        <p:spPr>
          <a:xfrm>
            <a:off x="2022909" y="4684810"/>
            <a:ext cx="1219200" cy="1219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1ABEF5-58E4-97F8-040B-505EA72039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459" t="27827" r="52977" b="62563"/>
          <a:stretch>
            <a:fillRect/>
          </a:stretch>
        </p:blipFill>
        <p:spPr>
          <a:xfrm>
            <a:off x="5909108" y="4703258"/>
            <a:ext cx="1219201" cy="10953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33DA5B9-9AF1-ED7C-C06E-A7EDCE645E23}"/>
              </a:ext>
            </a:extLst>
          </p:cNvPr>
          <p:cNvSpPr/>
          <p:nvPr/>
        </p:nvSpPr>
        <p:spPr>
          <a:xfrm>
            <a:off x="2337375" y="2345075"/>
            <a:ext cx="303057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3A95FB4-16D6-CF63-4C1C-348A8AA9A17A}"/>
              </a:ext>
            </a:extLst>
          </p:cNvPr>
          <p:cNvCxnSpPr>
            <a:cxnSpLocks/>
            <a:stCxn id="19" idx="2"/>
            <a:endCxn id="12" idx="0"/>
          </p:cNvCxnSpPr>
          <p:nvPr/>
        </p:nvCxnSpPr>
        <p:spPr>
          <a:xfrm>
            <a:off x="2488904" y="2573675"/>
            <a:ext cx="143605" cy="21111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47EAB6D-0050-FA1F-B8B5-DFF8F0A7E11F}"/>
              </a:ext>
            </a:extLst>
          </p:cNvPr>
          <p:cNvSpPr txBox="1"/>
          <p:nvPr/>
        </p:nvSpPr>
        <p:spPr>
          <a:xfrm>
            <a:off x="3281052" y="4832745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image with noise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D6B8A5-B878-49B3-56B1-BC2A549CD5BB}"/>
              </a:ext>
            </a:extLst>
          </p:cNvPr>
          <p:cNvSpPr txBox="1"/>
          <p:nvPr/>
        </p:nvSpPr>
        <p:spPr>
          <a:xfrm>
            <a:off x="7167252" y="4956834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after smoothing</a:t>
            </a:r>
          </a:p>
        </p:txBody>
      </p:sp>
    </p:spTree>
    <p:extLst>
      <p:ext uri="{BB962C8B-B14F-4D97-AF65-F5344CB8AC3E}">
        <p14:creationId xmlns:p14="http://schemas.microsoft.com/office/powerpoint/2010/main" val="4255055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56BD6-FDE5-FF0E-F4A2-7E1BE484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CB23F0-7697-9473-38E4-99E22120C53B}"/>
              </a:ext>
            </a:extLst>
          </p:cNvPr>
          <p:cNvSpPr txBox="1"/>
          <p:nvPr/>
        </p:nvSpPr>
        <p:spPr>
          <a:xfrm>
            <a:off x="561798" y="363648"/>
            <a:ext cx="70348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Noise Type:  Threshold/Label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A8DEDEB0-8872-F57F-8C68-4257AFDCAE3B}"/>
              </a:ext>
            </a:extLst>
          </p:cNvPr>
          <p:cNvSpPr txBox="1"/>
          <p:nvPr/>
        </p:nvSpPr>
        <p:spPr>
          <a:xfrm>
            <a:off x="1337310" y="5458904"/>
            <a:ext cx="63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Mode is good for “filling in” and “erasing” small imperfections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3FF742-E94A-A04C-C78D-F5CA2C14A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57310"/>
            <a:ext cx="3769880" cy="3343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AAA0D3-6038-5FDA-6814-8B3C993B0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57310"/>
            <a:ext cx="3770428" cy="333839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3A93D71-409D-E4EB-AB21-E7D16A72EAF8}"/>
              </a:ext>
            </a:extLst>
          </p:cNvPr>
          <p:cNvCxnSpPr/>
          <p:nvPr/>
        </p:nvCxnSpPr>
        <p:spPr>
          <a:xfrm flipH="1" flipV="1">
            <a:off x="960120" y="4015267"/>
            <a:ext cx="228600" cy="9906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63B577-7223-CD95-7CCD-55973237CFCC}"/>
              </a:ext>
            </a:extLst>
          </p:cNvPr>
          <p:cNvCxnSpPr>
            <a:cxnSpLocks/>
          </p:cNvCxnSpPr>
          <p:nvPr/>
        </p:nvCxnSpPr>
        <p:spPr>
          <a:xfrm flipH="1">
            <a:off x="3352800" y="2362200"/>
            <a:ext cx="609600" cy="61985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154A924-1FA4-40DB-2F35-DC656EE8397E}"/>
              </a:ext>
            </a:extLst>
          </p:cNvPr>
          <p:cNvCxnSpPr>
            <a:cxnSpLocks/>
          </p:cNvCxnSpPr>
          <p:nvPr/>
        </p:nvCxnSpPr>
        <p:spPr>
          <a:xfrm flipH="1">
            <a:off x="3293580" y="2202574"/>
            <a:ext cx="728039" cy="10909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3120A1-488E-110D-33E9-91E7B4EFEC03}"/>
              </a:ext>
            </a:extLst>
          </p:cNvPr>
          <p:cNvCxnSpPr>
            <a:cxnSpLocks/>
          </p:cNvCxnSpPr>
          <p:nvPr/>
        </p:nvCxnSpPr>
        <p:spPr>
          <a:xfrm>
            <a:off x="960120" y="2590800"/>
            <a:ext cx="754380" cy="63972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E1D3DC9-16A8-E683-E9CD-B1E73795AF4C}"/>
              </a:ext>
            </a:extLst>
          </p:cNvPr>
          <p:cNvSpPr txBox="1"/>
          <p:nvPr/>
        </p:nvSpPr>
        <p:spPr>
          <a:xfrm>
            <a:off x="5791200" y="4891342"/>
            <a:ext cx="219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after smoothing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838328-A7FE-3A9D-493E-39E59B4C7FC7}"/>
              </a:ext>
            </a:extLst>
          </p:cNvPr>
          <p:cNvSpPr txBox="1"/>
          <p:nvPr/>
        </p:nvSpPr>
        <p:spPr>
          <a:xfrm>
            <a:off x="1473962" y="4891342"/>
            <a:ext cx="219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2819788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7937-C32F-8153-518F-94EDE9B8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068F71-62E9-EBA5-6C59-9E3E4C9F8A35}"/>
              </a:ext>
            </a:extLst>
          </p:cNvPr>
          <p:cNvSpPr txBox="1"/>
          <p:nvPr/>
        </p:nvSpPr>
        <p:spPr>
          <a:xfrm>
            <a:off x="561798" y="363648"/>
            <a:ext cx="3672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In-Class Testing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7AE2A3BB-E47A-7518-A21F-7F4889BFDBD4}"/>
              </a:ext>
            </a:extLst>
          </p:cNvPr>
          <p:cNvSpPr txBox="1"/>
          <p:nvPr/>
        </p:nvSpPr>
        <p:spPr>
          <a:xfrm>
            <a:off x="838200" y="1524000"/>
            <a:ext cx="58140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Ask your LLM to write python code using OpenCV to read and display live video.  This is your baseline.</a:t>
            </a:r>
          </a:p>
          <a:p>
            <a:endParaRPr lang="en-US" dirty="0"/>
          </a:p>
          <a:p>
            <a:r>
              <a:rPr lang="en-US" dirty="0"/>
              <a:t>Next try to display a histogram.  Aim your camera at something with a solid color.  Can  you see it in the histogram?</a:t>
            </a:r>
          </a:p>
          <a:p>
            <a:endParaRPr lang="en-US" dirty="0"/>
          </a:p>
          <a:p>
            <a:r>
              <a:rPr lang="en-US" dirty="0"/>
              <a:t>What if you try greyscale instead of color?  Is it easier to overlay the histogram in the same image, or display it in a second window? Using RGB or some other color model?</a:t>
            </a:r>
          </a:p>
          <a:p>
            <a:br>
              <a:rPr lang="en-US" dirty="0"/>
            </a:br>
            <a:r>
              <a:rPr lang="en-US" dirty="0"/>
              <a:t>Next try to add one of the noise types to your live webcam feed.  Can you see it?  Adjust as necessary.</a:t>
            </a:r>
          </a:p>
          <a:p>
            <a:endParaRPr lang="en-US" dirty="0"/>
          </a:p>
          <a:p>
            <a:r>
              <a:rPr lang="en-US" dirty="0"/>
              <a:t>Lastly, ask your LLM to implement one of the smoothing techniques.  Which works best on the noise you tried?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8B52AD-3C57-18AA-7FE2-B8F6F5534013}"/>
              </a:ext>
            </a:extLst>
          </p:cNvPr>
          <p:cNvSpPr txBox="1"/>
          <p:nvPr/>
        </p:nvSpPr>
        <p:spPr>
          <a:xfrm>
            <a:off x="6597734" y="989842"/>
            <a:ext cx="21814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Upload to canvas:</a:t>
            </a:r>
          </a:p>
          <a:p>
            <a:endParaRPr lang="en-US" dirty="0"/>
          </a:p>
          <a:p>
            <a:r>
              <a:rPr lang="en-US" dirty="0"/>
              <a:t>Prompt.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Prompt, image save.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Prompt(s).</a:t>
            </a:r>
          </a:p>
          <a:p>
            <a:r>
              <a:rPr lang="en-US" dirty="0"/>
              <a:t>Image save.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Prompt, image save.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Prompt, image save.</a:t>
            </a:r>
          </a:p>
        </p:txBody>
      </p:sp>
    </p:spTree>
    <p:extLst>
      <p:ext uri="{BB962C8B-B14F-4D97-AF65-F5344CB8AC3E}">
        <p14:creationId xmlns:p14="http://schemas.microsoft.com/office/powerpoint/2010/main" val="2953747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798" y="363648"/>
            <a:ext cx="18806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Outline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191" y="1993521"/>
            <a:ext cx="422314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Some basic image operations: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Histogram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Thresholding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Histogram equalization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Window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Gaussian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Noise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Test these ideas live on your laptop camera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838200"/>
            <a:ext cx="4913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laptops, phones or screens </a:t>
            </a:r>
            <a:r>
              <a:rPr lang="en-US" i="1" dirty="0"/>
              <a:t>during lecture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F42CC-EDDF-1491-266A-1CE363795B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11" t="8280" r="23333" b="8385"/>
          <a:stretch>
            <a:fillRect/>
          </a:stretch>
        </p:blipFill>
        <p:spPr>
          <a:xfrm>
            <a:off x="4591251" y="1277182"/>
            <a:ext cx="2286000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0D7749-B04A-790C-D43D-CE1C534171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22" t="6614" r="23333" b="5052"/>
          <a:stretch>
            <a:fillRect/>
          </a:stretch>
        </p:blipFill>
        <p:spPr>
          <a:xfrm>
            <a:off x="7239000" y="1752600"/>
            <a:ext cx="986287" cy="1066800"/>
          </a:xfrm>
          <a:prstGeom prst="rect">
            <a:avLst/>
          </a:prstGeom>
        </p:spPr>
      </p:pic>
      <p:pic>
        <p:nvPicPr>
          <p:cNvPr id="2" name="Picture 1" descr="File:OpenCV Logo with text.png - Wikimedia Commons">
            <a:extLst>
              <a:ext uri="{FF2B5EF4-FFF2-40B4-BE49-F238E27FC236}">
                <a16:creationId xmlns:a16="http://schemas.microsoft.com/office/drawing/2014/main" id="{F2FC3FC8-721F-C2CA-426C-4CF302A9F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251" y="4333912"/>
            <a:ext cx="1524003" cy="187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6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10D68-BAAA-F923-892C-85DBF684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D038F3-F104-08D5-14C8-0B0130F70EF7}"/>
              </a:ext>
            </a:extLst>
          </p:cNvPr>
          <p:cNvSpPr txBox="1"/>
          <p:nvPr/>
        </p:nvSpPr>
        <p:spPr>
          <a:xfrm>
            <a:off x="561798" y="363648"/>
            <a:ext cx="253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Histogram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7C37E2-262C-5B7C-5A83-EDA129F597F9}"/>
              </a:ext>
            </a:extLst>
          </p:cNvPr>
          <p:cNvSpPr txBox="1"/>
          <p:nvPr/>
        </p:nvSpPr>
        <p:spPr>
          <a:xfrm>
            <a:off x="1584822" y="3713839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7D757-22A0-3B61-7819-8C66C97CBA18}"/>
              </a:ext>
            </a:extLst>
          </p:cNvPr>
          <p:cNvSpPr txBox="1"/>
          <p:nvPr/>
        </p:nvSpPr>
        <p:spPr>
          <a:xfrm>
            <a:off x="5846340" y="3871144"/>
            <a:ext cx="2808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pixel value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CBA9AD-4139-E91A-07EC-5E2893023C11}"/>
              </a:ext>
            </a:extLst>
          </p:cNvPr>
          <p:cNvSpPr txBox="1"/>
          <p:nvPr/>
        </p:nvSpPr>
        <p:spPr>
          <a:xfrm>
            <a:off x="6382835" y="3706257"/>
            <a:ext cx="49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C8ED8A-6D70-26FE-D64F-F5E9739B2E5F}"/>
              </a:ext>
            </a:extLst>
          </p:cNvPr>
          <p:cNvSpPr txBox="1"/>
          <p:nvPr/>
        </p:nvSpPr>
        <p:spPr>
          <a:xfrm>
            <a:off x="7422578" y="3686478"/>
            <a:ext cx="64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524057-0E50-3EF7-52EC-8835BAF3A3A7}"/>
              </a:ext>
            </a:extLst>
          </p:cNvPr>
          <p:cNvSpPr txBox="1"/>
          <p:nvPr/>
        </p:nvSpPr>
        <p:spPr>
          <a:xfrm rot="16200000">
            <a:off x="4706820" y="2556906"/>
            <a:ext cx="2808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Frequency (count)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22DDE0-97A2-CB63-3CBC-23F3A67203AD}"/>
              </a:ext>
            </a:extLst>
          </p:cNvPr>
          <p:cNvGrpSpPr/>
          <p:nvPr/>
        </p:nvGrpSpPr>
        <p:grpSpPr>
          <a:xfrm>
            <a:off x="1155043" y="2914581"/>
            <a:ext cx="533400" cy="369332"/>
            <a:chOff x="1524000" y="5377934"/>
            <a:chExt cx="533400" cy="36933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9728F59-B8CF-25B1-AB6D-F9AAF4F4AFA6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71A5C4-3CCC-83FE-1035-22860954710D}"/>
                </a:ext>
              </a:extLst>
            </p:cNvPr>
            <p:cNvSpPr txBox="1"/>
            <p:nvPr/>
          </p:nvSpPr>
          <p:spPr>
            <a:xfrm>
              <a:off x="1638695" y="53779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387670-CAD8-221E-92E5-412EE1A23401}"/>
              </a:ext>
            </a:extLst>
          </p:cNvPr>
          <p:cNvGrpSpPr/>
          <p:nvPr/>
        </p:nvGrpSpPr>
        <p:grpSpPr>
          <a:xfrm>
            <a:off x="1688879" y="2914581"/>
            <a:ext cx="533400" cy="369332"/>
            <a:chOff x="2514600" y="5787518"/>
            <a:chExt cx="533400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C7D6925-21CB-4105-4CD2-A8644FB34040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0AF5E6-109E-74DE-0E2C-A99108440FA1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25BC06-AFCA-D19A-4A7B-FF900B58F376}"/>
              </a:ext>
            </a:extLst>
          </p:cNvPr>
          <p:cNvGrpSpPr/>
          <p:nvPr/>
        </p:nvGrpSpPr>
        <p:grpSpPr>
          <a:xfrm>
            <a:off x="2222279" y="2914581"/>
            <a:ext cx="533400" cy="369332"/>
            <a:chOff x="2514600" y="5787518"/>
            <a:chExt cx="533400" cy="36933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25709C3-EF6A-7CEF-4F3B-A7365C97663C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D2E084-6A5D-749A-0807-835D3B005E60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500E94-220B-DBEF-38FA-C2B9C2A2FE13}"/>
              </a:ext>
            </a:extLst>
          </p:cNvPr>
          <p:cNvGrpSpPr/>
          <p:nvPr/>
        </p:nvGrpSpPr>
        <p:grpSpPr>
          <a:xfrm>
            <a:off x="1152719" y="3221045"/>
            <a:ext cx="533400" cy="369332"/>
            <a:chOff x="1524000" y="5377934"/>
            <a:chExt cx="533400" cy="369332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EA417CB-1F3D-516A-735E-3F45EC295022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E669929-0D0E-7418-CC0D-C4F8594930F5}"/>
                </a:ext>
              </a:extLst>
            </p:cNvPr>
            <p:cNvSpPr txBox="1"/>
            <p:nvPr/>
          </p:nvSpPr>
          <p:spPr>
            <a:xfrm>
              <a:off x="1638695" y="5377934"/>
              <a:ext cx="301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8A6AE2-A61D-CB30-059A-AD67F338ACE6}"/>
              </a:ext>
            </a:extLst>
          </p:cNvPr>
          <p:cNvGrpSpPr/>
          <p:nvPr/>
        </p:nvGrpSpPr>
        <p:grpSpPr>
          <a:xfrm>
            <a:off x="1684957" y="3221045"/>
            <a:ext cx="533400" cy="369332"/>
            <a:chOff x="2514600" y="5787518"/>
            <a:chExt cx="533400" cy="36933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19BA01-E696-0325-8ECC-9669883F7C78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9C61533-174E-B0E2-F41E-85587BEA3129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D3533F8-C2F5-824E-D370-4B7DE54C363B}"/>
              </a:ext>
            </a:extLst>
          </p:cNvPr>
          <p:cNvGrpSpPr/>
          <p:nvPr/>
        </p:nvGrpSpPr>
        <p:grpSpPr>
          <a:xfrm>
            <a:off x="2218357" y="3221045"/>
            <a:ext cx="533400" cy="369332"/>
            <a:chOff x="2514600" y="5787518"/>
            <a:chExt cx="533400" cy="36933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E9AF436-9EF8-5CEE-C842-373EB9D1719E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EEE713-376E-6180-929B-1F920553336D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FB8EAAD-6871-B4BC-2BDE-E1E755EC1B91}"/>
              </a:ext>
            </a:extLst>
          </p:cNvPr>
          <p:cNvGrpSpPr/>
          <p:nvPr/>
        </p:nvGrpSpPr>
        <p:grpSpPr>
          <a:xfrm>
            <a:off x="1155043" y="2608117"/>
            <a:ext cx="533400" cy="369332"/>
            <a:chOff x="1524000" y="5377934"/>
            <a:chExt cx="533400" cy="369332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026EE66-7520-3C74-FF6C-CCD330D86BAB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D7C3FD8-5C9E-6505-5EF4-74E77CE886DA}"/>
                </a:ext>
              </a:extLst>
            </p:cNvPr>
            <p:cNvSpPr txBox="1"/>
            <p:nvPr/>
          </p:nvSpPr>
          <p:spPr>
            <a:xfrm>
              <a:off x="1638695" y="53779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EB5ED27-4F2A-E017-D7ED-2F3193B8973D}"/>
              </a:ext>
            </a:extLst>
          </p:cNvPr>
          <p:cNvGrpSpPr/>
          <p:nvPr/>
        </p:nvGrpSpPr>
        <p:grpSpPr>
          <a:xfrm>
            <a:off x="1686265" y="2608117"/>
            <a:ext cx="533400" cy="369332"/>
            <a:chOff x="2514600" y="5787518"/>
            <a:chExt cx="533400" cy="369332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579FA5C-75D4-CCC5-8EE7-87396239DFDA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CC72CD8-7722-AB4C-12BE-58089ECDA2DB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668B1CD-B54F-A278-C231-5DFAE50716BE}"/>
              </a:ext>
            </a:extLst>
          </p:cNvPr>
          <p:cNvGrpSpPr/>
          <p:nvPr/>
        </p:nvGrpSpPr>
        <p:grpSpPr>
          <a:xfrm>
            <a:off x="2219665" y="2608117"/>
            <a:ext cx="533400" cy="369332"/>
            <a:chOff x="2514600" y="5787518"/>
            <a:chExt cx="533400" cy="3693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F3DF5FD-CC7B-50B6-3385-98DDC9305553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3533C05-454B-72EE-53E3-DC0A522728D1}"/>
                </a:ext>
              </a:extLst>
            </p:cNvPr>
            <p:cNvSpPr txBox="1"/>
            <p:nvPr/>
          </p:nvSpPr>
          <p:spPr>
            <a:xfrm>
              <a:off x="2629295" y="57875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27B65079-4BD7-2CBC-2933-BE04ABDFF87D}"/>
              </a:ext>
            </a:extLst>
          </p:cNvPr>
          <p:cNvGrpSpPr/>
          <p:nvPr/>
        </p:nvGrpSpPr>
        <p:grpSpPr>
          <a:xfrm>
            <a:off x="3536618" y="1729221"/>
            <a:ext cx="1632458" cy="1901652"/>
            <a:chOff x="1154997" y="3955744"/>
            <a:chExt cx="1632458" cy="1901652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134F4D6-3C71-3CC0-5869-A83DCE7A34FF}"/>
                </a:ext>
              </a:extLst>
            </p:cNvPr>
            <p:cNvGrpSpPr/>
            <p:nvPr/>
          </p:nvGrpSpPr>
          <p:grpSpPr>
            <a:xfrm>
              <a:off x="1371164" y="4875136"/>
              <a:ext cx="533400" cy="369332"/>
              <a:chOff x="1524000" y="5377934"/>
              <a:chExt cx="533400" cy="369332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C41E8FF7-A388-04BD-9B28-ED304A543907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16D7EFC-7946-9713-6933-CC226A5488F8}"/>
                  </a:ext>
                </a:extLst>
              </p:cNvPr>
              <p:cNvSpPr txBox="1"/>
              <p:nvPr/>
            </p:nvSpPr>
            <p:spPr>
              <a:xfrm>
                <a:off x="1638695" y="53779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B5EBFA8-215C-D593-757F-E58646D6F009}"/>
                </a:ext>
              </a:extLst>
            </p:cNvPr>
            <p:cNvGrpSpPr/>
            <p:nvPr/>
          </p:nvGrpSpPr>
          <p:grpSpPr>
            <a:xfrm>
              <a:off x="1905000" y="4875136"/>
              <a:ext cx="533400" cy="369332"/>
              <a:chOff x="2514600" y="5787518"/>
              <a:chExt cx="533400" cy="369332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224137C7-0481-229C-65E3-C7ADF5A6917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95950360-7844-1A95-E08E-84A533F1C881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75D92FC-0DD0-AFFB-7046-222CABD6F6B7}"/>
                </a:ext>
              </a:extLst>
            </p:cNvPr>
            <p:cNvGrpSpPr/>
            <p:nvPr/>
          </p:nvGrpSpPr>
          <p:grpSpPr>
            <a:xfrm>
              <a:off x="1368840" y="5181600"/>
              <a:ext cx="533400" cy="369332"/>
              <a:chOff x="1524000" y="5377934"/>
              <a:chExt cx="533400" cy="369332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C17BF0E5-6181-C23B-C522-22400D425C3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F851CB16-0040-8ED6-5521-5D40AB8A257C}"/>
                  </a:ext>
                </a:extLst>
              </p:cNvPr>
              <p:cNvSpPr txBox="1"/>
              <p:nvPr/>
            </p:nvSpPr>
            <p:spPr>
              <a:xfrm>
                <a:off x="1638695" y="5377934"/>
                <a:ext cx="3016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2940FDC5-175F-B37E-9642-B3A326E2C2D5}"/>
                </a:ext>
              </a:extLst>
            </p:cNvPr>
            <p:cNvGrpSpPr/>
            <p:nvPr/>
          </p:nvGrpSpPr>
          <p:grpSpPr>
            <a:xfrm>
              <a:off x="1901078" y="5181600"/>
              <a:ext cx="533400" cy="369332"/>
              <a:chOff x="2514600" y="5787518"/>
              <a:chExt cx="533400" cy="369332"/>
            </a:xfrm>
          </p:grpSpPr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8A95E4EC-51D3-1B4C-A900-D35886B9F4D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16DE8FC8-2BF7-8785-D1F7-852F7A5EB5A4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21188D7-DA18-B5F9-3A3A-A6366B35A1AA}"/>
                </a:ext>
              </a:extLst>
            </p:cNvPr>
            <p:cNvGrpSpPr/>
            <p:nvPr/>
          </p:nvGrpSpPr>
          <p:grpSpPr>
            <a:xfrm>
              <a:off x="1371164" y="5488064"/>
              <a:ext cx="533400" cy="369332"/>
              <a:chOff x="1524000" y="5377934"/>
              <a:chExt cx="533400" cy="369332"/>
            </a:xfrm>
          </p:grpSpPr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860BFA1B-A2C1-68F6-8C7D-7AE26D536BFF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D468833D-5DDB-10C3-2208-880E4E11B237}"/>
                  </a:ext>
                </a:extLst>
              </p:cNvPr>
              <p:cNvSpPr txBox="1"/>
              <p:nvPr/>
            </p:nvSpPr>
            <p:spPr>
              <a:xfrm>
                <a:off x="1638695" y="53779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AAD7A31-9DED-D6E4-3E33-E567E29F8825}"/>
                </a:ext>
              </a:extLst>
            </p:cNvPr>
            <p:cNvGrpSpPr/>
            <p:nvPr/>
          </p:nvGrpSpPr>
          <p:grpSpPr>
            <a:xfrm>
              <a:off x="1903693" y="5488064"/>
              <a:ext cx="533400" cy="369332"/>
              <a:chOff x="2514600" y="5787518"/>
              <a:chExt cx="533400" cy="369332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AC4EC37C-6CD1-CB00-81DE-8553001008A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32F67ABE-26E8-A82A-046B-FA9FCE6C2863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61EBC69-C6C2-4562-8EE8-77A70B7EF7E1}"/>
                </a:ext>
              </a:extLst>
            </p:cNvPr>
            <p:cNvGrpSpPr/>
            <p:nvPr/>
          </p:nvGrpSpPr>
          <p:grpSpPr>
            <a:xfrm>
              <a:off x="1371164" y="4568672"/>
              <a:ext cx="533400" cy="369332"/>
              <a:chOff x="1524000" y="5377934"/>
              <a:chExt cx="533400" cy="369332"/>
            </a:xfrm>
          </p:grpSpPr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63F681DF-0B46-A4D3-62B3-D80645F46B33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9ABEF97B-CC87-DCBD-8E6A-BD98E2B5A5BF}"/>
                  </a:ext>
                </a:extLst>
              </p:cNvPr>
              <p:cNvSpPr txBox="1"/>
              <p:nvPr/>
            </p:nvSpPr>
            <p:spPr>
              <a:xfrm>
                <a:off x="1638695" y="53779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	</a:t>
                </a:r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F08B8708-2FD4-F843-55D1-93301D3D14FA}"/>
                </a:ext>
              </a:extLst>
            </p:cNvPr>
            <p:cNvGrpSpPr/>
            <p:nvPr/>
          </p:nvGrpSpPr>
          <p:grpSpPr>
            <a:xfrm>
              <a:off x="1902386" y="4568672"/>
              <a:ext cx="533400" cy="369332"/>
              <a:chOff x="2514600" y="5787518"/>
              <a:chExt cx="533400" cy="369332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4C61263E-DDB9-FA35-874A-56E33445BCF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D4D90720-4575-D90F-5ED9-B663D3DDE833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9373036B-1852-F616-EF3F-E2E9B2EDB057}"/>
                </a:ext>
              </a:extLst>
            </p:cNvPr>
            <p:cNvSpPr txBox="1"/>
            <p:nvPr/>
          </p:nvSpPr>
          <p:spPr>
            <a:xfrm>
              <a:off x="1154997" y="3955744"/>
              <a:ext cx="9213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pixel</a:t>
              </a:r>
            </a:p>
            <a:p>
              <a:pPr algn="ctr"/>
              <a:r>
                <a:rPr lang="en-US" dirty="0"/>
                <a:t>value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D820026D-B44A-55D2-06EA-6FD662F4DCC2}"/>
                </a:ext>
              </a:extLst>
            </p:cNvPr>
            <p:cNvSpPr txBox="1"/>
            <p:nvPr/>
          </p:nvSpPr>
          <p:spPr>
            <a:xfrm>
              <a:off x="1866096" y="4108144"/>
              <a:ext cx="9213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count</a:t>
              </a:r>
            </a:p>
          </p:txBody>
        </p:sp>
      </p:grpSp>
      <p:sp>
        <p:nvSpPr>
          <p:cNvPr id="182" name="Rectangle 181">
            <a:extLst>
              <a:ext uri="{FF2B5EF4-FFF2-40B4-BE49-F238E27FC236}">
                <a16:creationId xmlns:a16="http://schemas.microsoft.com/office/drawing/2014/main" id="{EA4E462D-1724-EE24-F466-5C2D66FC9B75}"/>
              </a:ext>
            </a:extLst>
          </p:cNvPr>
          <p:cNvSpPr/>
          <p:nvPr/>
        </p:nvSpPr>
        <p:spPr>
          <a:xfrm>
            <a:off x="6390403" y="2132971"/>
            <a:ext cx="378928" cy="159744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15D10F7F-0F75-B665-EDC0-922171907E2B}"/>
              </a:ext>
            </a:extLst>
          </p:cNvPr>
          <p:cNvSpPr/>
          <p:nvPr/>
        </p:nvSpPr>
        <p:spPr>
          <a:xfrm>
            <a:off x="6776899" y="1614873"/>
            <a:ext cx="378928" cy="21155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96D31A25-5E1E-5977-1A0C-3D291F1D28F6}"/>
              </a:ext>
            </a:extLst>
          </p:cNvPr>
          <p:cNvSpPr/>
          <p:nvPr/>
        </p:nvSpPr>
        <p:spPr>
          <a:xfrm>
            <a:off x="7163395" y="3127584"/>
            <a:ext cx="378928" cy="6028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BC72B2C-CCB5-CDF7-5B63-1AF55F18AD96}"/>
              </a:ext>
            </a:extLst>
          </p:cNvPr>
          <p:cNvSpPr/>
          <p:nvPr/>
        </p:nvSpPr>
        <p:spPr>
          <a:xfrm>
            <a:off x="7557459" y="3127584"/>
            <a:ext cx="378928" cy="6028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10B34DE-D1BB-4119-AB36-1619D4CC21F7}"/>
              </a:ext>
            </a:extLst>
          </p:cNvPr>
          <p:cNvSpPr txBox="1"/>
          <p:nvPr/>
        </p:nvSpPr>
        <p:spPr>
          <a:xfrm>
            <a:off x="3691417" y="3729258"/>
            <a:ext cx="120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histogram (array)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942B8C6-D514-0A16-10D1-B86AE6A2C17A}"/>
              </a:ext>
            </a:extLst>
          </p:cNvPr>
          <p:cNvSpPr txBox="1"/>
          <p:nvPr/>
        </p:nvSpPr>
        <p:spPr>
          <a:xfrm>
            <a:off x="6540007" y="4355536"/>
            <a:ext cx="120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histogram (plot)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5A9AE270-1082-6356-C05D-4B1C58EF0D97}"/>
              </a:ext>
            </a:extLst>
          </p:cNvPr>
          <p:cNvCxnSpPr>
            <a:cxnSpLocks/>
            <a:endCxn id="190" idx="0"/>
          </p:cNvCxnSpPr>
          <p:nvPr/>
        </p:nvCxnSpPr>
        <p:spPr>
          <a:xfrm flipH="1">
            <a:off x="4294875" y="2250953"/>
            <a:ext cx="6446" cy="14783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DB527DDE-B4BE-3454-E294-C0E667C6DA84}"/>
              </a:ext>
            </a:extLst>
          </p:cNvPr>
          <p:cNvSpPr txBox="1"/>
          <p:nvPr/>
        </p:nvSpPr>
        <p:spPr>
          <a:xfrm>
            <a:off x="1315619" y="5486400"/>
            <a:ext cx="63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histogram is a frequency analysis of values in the data</a:t>
            </a:r>
          </a:p>
        </p:txBody>
      </p:sp>
    </p:spTree>
    <p:extLst>
      <p:ext uri="{BB962C8B-B14F-4D97-AF65-F5344CB8AC3E}">
        <p14:creationId xmlns:p14="http://schemas.microsoft.com/office/powerpoint/2010/main" val="1320947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626D8-706D-C989-BAF9-77672B80E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2A6CE8-65A3-1734-0416-B078EBB236F9}"/>
              </a:ext>
            </a:extLst>
          </p:cNvPr>
          <p:cNvSpPr txBox="1"/>
          <p:nvPr/>
        </p:nvSpPr>
        <p:spPr>
          <a:xfrm>
            <a:off x="561798" y="363648"/>
            <a:ext cx="253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Histogram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B15F44-3BB6-9117-9BE4-5EDD8C172BE2}"/>
              </a:ext>
            </a:extLst>
          </p:cNvPr>
          <p:cNvSpPr txBox="1"/>
          <p:nvPr/>
        </p:nvSpPr>
        <p:spPr>
          <a:xfrm>
            <a:off x="2057400" y="4623348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184793-2758-98E6-7D67-D303DF8639B2}"/>
              </a:ext>
            </a:extLst>
          </p:cNvPr>
          <p:cNvSpPr txBox="1"/>
          <p:nvPr/>
        </p:nvSpPr>
        <p:spPr>
          <a:xfrm>
            <a:off x="5447311" y="4630144"/>
            <a:ext cx="2808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Greyscale intensity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0A19B0-4FEF-71A7-AA16-796084838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78856"/>
            <a:ext cx="4282922" cy="29680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BEFD23-23E5-6298-247C-7F078EECF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485753"/>
            <a:ext cx="3896269" cy="30579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E122FD-92ED-A007-F04E-C9BB75304B04}"/>
              </a:ext>
            </a:extLst>
          </p:cNvPr>
          <p:cNvSpPr txBox="1"/>
          <p:nvPr/>
        </p:nvSpPr>
        <p:spPr>
          <a:xfrm>
            <a:off x="4844583" y="4517240"/>
            <a:ext cx="49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2AFB4B-2240-5B8B-740D-B182CC8A0E53}"/>
              </a:ext>
            </a:extLst>
          </p:cNvPr>
          <p:cNvSpPr txBox="1"/>
          <p:nvPr/>
        </p:nvSpPr>
        <p:spPr>
          <a:xfrm>
            <a:off x="8345152" y="4490774"/>
            <a:ext cx="64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255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8392FD-68E3-11BA-BD5E-57D597121EFD}"/>
              </a:ext>
            </a:extLst>
          </p:cNvPr>
          <p:cNvSpPr txBox="1"/>
          <p:nvPr/>
        </p:nvSpPr>
        <p:spPr>
          <a:xfrm rot="16200000">
            <a:off x="3688439" y="2848032"/>
            <a:ext cx="2808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Frequency (count)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CB6536-5A24-B0F1-0C27-B67AC2811429}"/>
              </a:ext>
            </a:extLst>
          </p:cNvPr>
          <p:cNvSpPr txBox="1"/>
          <p:nvPr/>
        </p:nvSpPr>
        <p:spPr>
          <a:xfrm>
            <a:off x="1676400" y="5486400"/>
            <a:ext cx="4856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histogram can highlight features of the data.  What does this histogram show?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8C637B6-873E-629B-064C-14410E27CDBE}"/>
              </a:ext>
            </a:extLst>
          </p:cNvPr>
          <p:cNvCxnSpPr>
            <a:cxnSpLocks/>
          </p:cNvCxnSpPr>
          <p:nvPr/>
        </p:nvCxnSpPr>
        <p:spPr>
          <a:xfrm flipH="1">
            <a:off x="6172200" y="1752600"/>
            <a:ext cx="101609" cy="547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8ADBDCE-7293-F53E-FC11-64B6038CB8B5}"/>
              </a:ext>
            </a:extLst>
          </p:cNvPr>
          <p:cNvSpPr txBox="1"/>
          <p:nvPr/>
        </p:nvSpPr>
        <p:spPr>
          <a:xfrm>
            <a:off x="5735416" y="1390491"/>
            <a:ext cx="274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large dark background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B502F8-5C87-DD33-6DB2-EE97B2E84AA9}"/>
              </a:ext>
            </a:extLst>
          </p:cNvPr>
          <p:cNvSpPr txBox="1"/>
          <p:nvPr/>
        </p:nvSpPr>
        <p:spPr>
          <a:xfrm>
            <a:off x="6843055" y="2505432"/>
            <a:ext cx="18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brighter objects in foreground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260A691-D093-B492-89EF-903D0A0F065B}"/>
              </a:ext>
            </a:extLst>
          </p:cNvPr>
          <p:cNvCxnSpPr>
            <a:cxnSpLocks/>
          </p:cNvCxnSpPr>
          <p:nvPr/>
        </p:nvCxnSpPr>
        <p:spPr>
          <a:xfrm flipH="1">
            <a:off x="7543800" y="3121498"/>
            <a:ext cx="101609" cy="547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15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4B5EE-C176-628B-5980-0D6F512D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7CF318-3F44-B1F3-F4C7-E22015D0033C}"/>
              </a:ext>
            </a:extLst>
          </p:cNvPr>
          <p:cNvSpPr txBox="1"/>
          <p:nvPr/>
        </p:nvSpPr>
        <p:spPr>
          <a:xfrm>
            <a:off x="561798" y="363648"/>
            <a:ext cx="31620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Thresholding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686101-2CB5-0407-E814-0AC286D6F69D}"/>
              </a:ext>
            </a:extLst>
          </p:cNvPr>
          <p:cNvSpPr txBox="1"/>
          <p:nvPr/>
        </p:nvSpPr>
        <p:spPr>
          <a:xfrm>
            <a:off x="1600200" y="3660653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8A2FF2-0F65-7D70-243E-C528AFC1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6764"/>
            <a:ext cx="2932638" cy="2032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F9B50A-28DB-CBA7-E6F1-FA218FE53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129" y="1710973"/>
            <a:ext cx="2319619" cy="18205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8BD392-8848-CDCA-2BF6-524D8CCA3FFE}"/>
              </a:ext>
            </a:extLst>
          </p:cNvPr>
          <p:cNvSpPr txBox="1"/>
          <p:nvPr/>
        </p:nvSpPr>
        <p:spPr>
          <a:xfrm>
            <a:off x="876300" y="4789571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All pixels above the threshold are set to 255 (white),</a:t>
            </a:r>
          </a:p>
          <a:p>
            <a:pPr algn="ctr"/>
            <a:r>
              <a:rPr lang="en-US" dirty="0"/>
              <a:t>all pixels below are set to 0 (black).</a:t>
            </a:r>
          </a:p>
          <a:p>
            <a:pPr algn="ctr"/>
            <a:r>
              <a:rPr lang="en-US" dirty="0"/>
              <a:t>This is called background/foreground separation.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4D429-4604-2BF6-64C9-3EED4CD65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581826"/>
            <a:ext cx="2667174" cy="207882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7AC57A5-CEAE-0452-5694-201AF4FD8650}"/>
              </a:ext>
            </a:extLst>
          </p:cNvPr>
          <p:cNvCxnSpPr>
            <a:cxnSpLocks/>
          </p:cNvCxnSpPr>
          <p:nvPr/>
        </p:nvCxnSpPr>
        <p:spPr>
          <a:xfrm>
            <a:off x="4648200" y="1363939"/>
            <a:ext cx="0" cy="22967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13D5D04-DC88-F257-C066-E0D687D27A50}"/>
              </a:ext>
            </a:extLst>
          </p:cNvPr>
          <p:cNvSpPr txBox="1"/>
          <p:nvPr/>
        </p:nvSpPr>
        <p:spPr>
          <a:xfrm>
            <a:off x="3962400" y="369387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(~120)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ECE7BD-CE79-2A7A-EFDC-20EA2971A8FD}"/>
              </a:ext>
            </a:extLst>
          </p:cNvPr>
          <p:cNvSpPr txBox="1"/>
          <p:nvPr/>
        </p:nvSpPr>
        <p:spPr>
          <a:xfrm>
            <a:off x="6629486" y="3693873"/>
            <a:ext cx="198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thresholded</a:t>
            </a:r>
            <a:r>
              <a:rPr lang="en-US" dirty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163061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31993-8A4E-3AEE-52E0-A80E7BF1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C9D26B-6587-FCEE-187F-694E495C72E1}"/>
              </a:ext>
            </a:extLst>
          </p:cNvPr>
          <p:cNvSpPr txBox="1"/>
          <p:nvPr/>
        </p:nvSpPr>
        <p:spPr>
          <a:xfrm>
            <a:off x="561798" y="363648"/>
            <a:ext cx="544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Histogram Equalization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092FA-8A65-8B64-7527-464489D07873}"/>
              </a:ext>
            </a:extLst>
          </p:cNvPr>
          <p:cNvSpPr txBox="1"/>
          <p:nvPr/>
        </p:nvSpPr>
        <p:spPr>
          <a:xfrm>
            <a:off x="948266" y="2239688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E60FD-9E4A-1487-DAC7-9F2F3B3B5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625" y="1443833"/>
            <a:ext cx="2932638" cy="2032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3713CB-0386-44AA-A1E3-18054E0F0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025" y="3698857"/>
            <a:ext cx="2319619" cy="18205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50ACF1-ED87-3F89-7B53-F7C0125CBF56}"/>
              </a:ext>
            </a:extLst>
          </p:cNvPr>
          <p:cNvSpPr txBox="1"/>
          <p:nvPr/>
        </p:nvSpPr>
        <p:spPr>
          <a:xfrm>
            <a:off x="782215" y="5781822"/>
            <a:ext cx="7579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Histogram equalization tries to make the frequency distribution uniform (flat).</a:t>
            </a:r>
          </a:p>
          <a:p>
            <a:pPr algn="ctr"/>
            <a:r>
              <a:rPr lang="en-US" dirty="0"/>
              <a:t>The image more fully uses the complete range of pixel values.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CEB3AF-3E0E-5650-C7DE-CC85F0B04E88}"/>
              </a:ext>
            </a:extLst>
          </p:cNvPr>
          <p:cNvSpPr txBox="1"/>
          <p:nvPr/>
        </p:nvSpPr>
        <p:spPr>
          <a:xfrm>
            <a:off x="604310" y="4424457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histogram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45314B-6802-F8F1-44D7-69A63AA8F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893" y="1443833"/>
            <a:ext cx="2567132" cy="20323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B51C80-E249-F31E-A9D9-EEEB62DC7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267" y="3714516"/>
            <a:ext cx="2296384" cy="18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8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F0ED0-3951-816B-9476-0892FFA2D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A6826A-767C-57EA-3629-F6F030942517}"/>
              </a:ext>
            </a:extLst>
          </p:cNvPr>
          <p:cNvSpPr txBox="1"/>
          <p:nvPr/>
        </p:nvSpPr>
        <p:spPr>
          <a:xfrm>
            <a:off x="561798" y="363648"/>
            <a:ext cx="14782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Noise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97C0EE-5CAA-C38B-E136-1233E92C4567}"/>
              </a:ext>
            </a:extLst>
          </p:cNvPr>
          <p:cNvSpPr txBox="1"/>
          <p:nvPr/>
        </p:nvSpPr>
        <p:spPr>
          <a:xfrm>
            <a:off x="3962400" y="4800600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9C94549-2540-6D42-5C0E-DD540F5598A1}"/>
              </a:ext>
            </a:extLst>
          </p:cNvPr>
          <p:cNvSpPr txBox="1"/>
          <p:nvPr/>
        </p:nvSpPr>
        <p:spPr>
          <a:xfrm>
            <a:off x="1315619" y="5486400"/>
            <a:ext cx="63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Are there any pixel values here that stand out?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E3ABDA-EB6E-6CD7-3AEF-394A962590FB}"/>
              </a:ext>
            </a:extLst>
          </p:cNvPr>
          <p:cNvGrpSpPr/>
          <p:nvPr/>
        </p:nvGrpSpPr>
        <p:grpSpPr>
          <a:xfrm>
            <a:off x="1762225" y="1933136"/>
            <a:ext cx="2671503" cy="369332"/>
            <a:chOff x="1368840" y="4875136"/>
            <a:chExt cx="2671503" cy="36933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B5429DF-AB12-DD5A-243B-B5805510200D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90E1102-C233-71A0-6A84-2A2A3B7ECD12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ACE9649-EDFE-D683-9D53-0704969FF5D7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CD6D919-DE85-0DEB-1C0B-BD11E5C69C94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50DC575-1142-294B-3703-B979AF464A8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49FC3FE-DB7F-0941-CAD6-51139EE9298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C208C69-C438-97EC-9985-1EA0EE763D6D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3D2ACDD-4402-4CE1-DCBE-31B49E31456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296C80B-0D9E-6CB8-8B74-2F5226FE4C4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0C6C7E-3FA4-0CC3-2694-78D562B82C6B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9333197-0D2F-E7D1-3A91-31D02E8B10D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0CB88D-5FFA-954D-F06B-D8356C48FCE1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4E36D52-6C93-0BC0-74DC-4C97EBA96592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33CE14B-DD06-F3A2-0C44-DFF3FBD8B24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7D2389-BD38-FD6F-FA33-32DD4FE5518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479488-86EC-A24D-2C4B-5913D2A10F9A}"/>
              </a:ext>
            </a:extLst>
          </p:cNvPr>
          <p:cNvGrpSpPr/>
          <p:nvPr/>
        </p:nvGrpSpPr>
        <p:grpSpPr>
          <a:xfrm>
            <a:off x="1762225" y="2239600"/>
            <a:ext cx="2667581" cy="369332"/>
            <a:chOff x="1369857" y="5181600"/>
            <a:chExt cx="2667581" cy="3693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DDD230E-BDAB-0681-0BA7-1EADE5E75F4F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A2F9885C-1942-A05C-ACBC-1133A5E5F265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2D77866-F544-4661-C11A-12030181F7BB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C7FC637-0997-092A-ECDD-2D99D1196122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63D8B80-41DF-F1BE-8536-3E64BCED920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329ECAA-DF2A-B1AF-A696-9117B910EDE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4E15D44-DCE4-88E9-516E-AC1235FE4736}"/>
                </a:ext>
              </a:extLst>
            </p:cNvPr>
            <p:cNvGrpSpPr/>
            <p:nvPr/>
          </p:nvGrpSpPr>
          <p:grpSpPr>
            <a:xfrm>
              <a:off x="2435495" y="5181600"/>
              <a:ext cx="533400" cy="369332"/>
              <a:chOff x="2514600" y="5787518"/>
              <a:chExt cx="533400" cy="369332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0DAC9E6-4E3B-6C31-DCD1-B88C75EADDC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C409C7-78A4-2EC8-0E8D-F329D561C342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647EC54-088B-5998-CC94-2147CB29CAFC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4CC8CB1-B19B-7927-190D-7066558E70D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7EFFE88-B24F-E6C0-A278-5DBD03EFDDAD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D6A5AD5-94F9-3518-7D91-5F6C405CEB1C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0FA0ACF-01AB-FEFF-C4BC-2903FB34613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3C2A4E0-E2A2-F137-BECD-838A86F1A0EC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EB79767-DA57-A08E-1D18-FB894CA5D6AC}"/>
              </a:ext>
            </a:extLst>
          </p:cNvPr>
          <p:cNvGrpSpPr/>
          <p:nvPr/>
        </p:nvGrpSpPr>
        <p:grpSpPr>
          <a:xfrm>
            <a:off x="1762225" y="2546064"/>
            <a:ext cx="2670196" cy="369332"/>
            <a:chOff x="1370147" y="5488064"/>
            <a:chExt cx="2670196" cy="36933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578B159-C1C0-D419-8150-6940C0C9A94B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FF1AFC8-AAB3-9A7A-D7D5-22EC39C7F1F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743E0E0-798B-4B24-8273-0456BB390666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38021AE-1A78-9D29-9E28-70D501A3D827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B88AA109-6E6B-0EB9-8529-55FD13B1378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ED6237A-A5AB-62F3-8193-ED92D8083805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66F64F7-7735-320D-EE32-4CE1E1223370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476929C-0026-4440-3E43-EF6B275EE78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12358CB-B860-87C5-30BB-88AEAF3F51E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395DC84-8E87-02DC-F61B-231CA2B2D9C3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F9963AF-4811-47DD-B20A-46FB799BA88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E5C8EEB-6913-3576-2102-86D845FB449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3E24DFA-43F9-6717-1767-9471DADEBB0D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FABA076-D580-63D2-85EB-B53C6FA9C35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C2CB50C-8938-9918-7B59-31E2D336DCB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E9C02D1-9161-4BD2-50B8-79B80207BCEF}"/>
              </a:ext>
            </a:extLst>
          </p:cNvPr>
          <p:cNvGrpSpPr/>
          <p:nvPr/>
        </p:nvGrpSpPr>
        <p:grpSpPr>
          <a:xfrm>
            <a:off x="1762225" y="1626672"/>
            <a:ext cx="2668889" cy="369332"/>
            <a:chOff x="1371454" y="4568672"/>
            <a:chExt cx="2668889" cy="369332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6023DCC-4206-C8EC-F0B9-73616A9814C8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8F575766-192D-3A71-2753-7878D70F0F14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95D6FDF-8823-F661-B606-4E810C3375ED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C02AD276-88A8-32C6-2F7D-F05DC9B14718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E9CE3134-DB57-0F3A-B23A-ECC21099E7E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1690856-260E-5B58-C332-20962E4F839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5DD7BE0C-22C3-CA57-F04C-B08870E9A6CB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78EE598-D497-C930-363C-99DDDE73DBE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FA22291-3910-170B-34FD-686102D00AE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84DA5D21-ED76-061F-EE1C-F9073AC041BB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C2ACEB2B-9BDA-4787-40FC-C6C6053A5C2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B0369706-A512-3B1D-D5D2-36410FDA8BA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5878325-6857-E195-CAF9-EA78C1B94AA5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8CE6FF89-188F-B130-92AF-EA46F37A722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1913F1B-D261-D685-B27B-9C9C54D1ED4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5EB5FEC3-F0F4-989B-D7F1-B7DC414D5580}"/>
              </a:ext>
            </a:extLst>
          </p:cNvPr>
          <p:cNvGrpSpPr/>
          <p:nvPr/>
        </p:nvGrpSpPr>
        <p:grpSpPr>
          <a:xfrm>
            <a:off x="1762225" y="2852528"/>
            <a:ext cx="2667581" cy="369332"/>
            <a:chOff x="1372762" y="5794528"/>
            <a:chExt cx="2667581" cy="36933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7E5CAD6-0C89-C69B-C1D8-D2CD04137DCF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3FB9C18C-B96A-801B-DD0B-BEAC75876A72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50C10C26-1212-E2F0-E4BE-2CFDD1F39EAD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A8FD8323-1BE3-F983-8B3C-A3F1842A9501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9170B95B-BC36-FE00-4931-377F7C026C5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E232E6D-E01B-0E07-941E-3F1D08BDB81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90303C8C-5293-E632-F132-19F6F0A7D871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C7603A2-5F40-82DE-5D5D-23382668065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62261DF-FBCA-C4A4-49D3-1D810458A07A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2896B05A-B528-BB2E-6370-8CF06D753D75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E56783BF-066F-08FC-E025-E7CFBF810A1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07891E59-05D3-4A1B-473A-F149B107C3C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9959814-0E3D-975F-DEBA-11EEC220F6CC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F50BEAE0-7FE9-2598-96FD-00B0C0863C6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A9E35F8B-C72A-3A62-4761-586B204A357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C2C48A5-BA05-8154-EEB4-70C4DE667BF3}"/>
              </a:ext>
            </a:extLst>
          </p:cNvPr>
          <p:cNvGrpSpPr/>
          <p:nvPr/>
        </p:nvGrpSpPr>
        <p:grpSpPr>
          <a:xfrm>
            <a:off x="4426717" y="1933136"/>
            <a:ext cx="2671503" cy="369332"/>
            <a:chOff x="1368840" y="4875136"/>
            <a:chExt cx="2671503" cy="369332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2BAE7F5-40FA-E3F3-C68E-2427751B1553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FD5AE2A4-DD84-E6C3-0F99-F0D7A3396CE3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0B3CC3EA-FC02-F43E-9633-9A6257263D5C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8C35FE4C-7502-4F56-D58F-6026D72FCA8B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0DFF68FA-19F8-EAE8-A270-9EA7B761E45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5D236D3-5740-6996-1CAB-9610FC49AC1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38E16-8116-966A-151C-85BE74404D21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231E95B7-A580-8C8F-406C-EFE3C2A9757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B4A33EA-89AA-1307-5A70-673FF5D642FA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6311DDF-5810-A3EF-AF87-CFA295ACCAA2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E66DD99-09D3-BBFD-95EB-BCFEA209C29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B020A0DA-C33A-D3EB-B150-1002F02A367F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5801A01C-2873-DF9B-7B3A-1A3B686A5403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09B2C129-F319-5DD1-EFF6-3CB93288319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EC1D838F-B2E6-BCA5-D789-D4D564FB852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FC087348-BF2D-CA7E-06A2-0C1684FBD215}"/>
              </a:ext>
            </a:extLst>
          </p:cNvPr>
          <p:cNvGrpSpPr/>
          <p:nvPr/>
        </p:nvGrpSpPr>
        <p:grpSpPr>
          <a:xfrm>
            <a:off x="4426717" y="2239600"/>
            <a:ext cx="2667581" cy="369332"/>
            <a:chOff x="1369857" y="5181600"/>
            <a:chExt cx="2667581" cy="369332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2169A4DE-D71E-553B-BB78-D2B4B99DB4DB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0E4525E9-AF9A-BF36-7144-071A20AB4870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C85F327A-21DF-D046-A09D-9DBD6582EF34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E19E396D-C37A-A96F-3B94-B0DBD3237CFE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4AA6E022-8C1F-59AE-BD10-FE2084DD5BE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E3B4599E-56A4-D69C-0722-946FC022EA9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CFF9E3F1-9572-8DA4-A1F0-75F7EEA8CF84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89EEBA58-BA34-348F-E9B1-0B4C4170383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3A1555F7-1B2B-9EF7-A3E7-EB6EF033989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2A275383-9FFA-E925-57C0-46AAD0D51914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E3CEB5AE-6273-5A12-7DC9-816AA534DBE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76ABF7D-C234-EC96-D9C7-5B1628F3B7B5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C7AF65A-060F-63AD-9F30-8C88837938B2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722E2A23-31E5-5B70-9966-0FF16EEF58E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93A3E2FF-C998-4814-1D66-EE6ACD55D638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7E317E88-A426-5CC1-A53A-20E3DF83E4A5}"/>
              </a:ext>
            </a:extLst>
          </p:cNvPr>
          <p:cNvGrpSpPr/>
          <p:nvPr/>
        </p:nvGrpSpPr>
        <p:grpSpPr>
          <a:xfrm>
            <a:off x="4426717" y="2546064"/>
            <a:ext cx="2670196" cy="369332"/>
            <a:chOff x="1370147" y="5488064"/>
            <a:chExt cx="2670196" cy="369332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32BC4385-C246-18AF-99CC-9F9BA04B6E1A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2F53FA82-0904-5AC8-7D80-6D6297956AD0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EA6CBC97-9E0A-1E6E-8647-47B6D08BB731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544C078B-2556-4D3C-84B3-27B4228E1C04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06984458-BC02-5528-6FE8-168A5E6BC3E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6CBABC6B-6463-5E3F-A77C-EAB3EDE6C206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62983B6A-97CD-0D21-C8CF-6060775F9244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A2E5F025-8D98-E53F-78A7-7364E63B0AB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A1556337-1249-BD4B-BE48-5EFFCF89E6A7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45D7E188-EF28-D9FF-6EAF-8AE05ACF1DA4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367CB6DE-5D44-720A-089E-8151702FF54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2CB25ED9-BA8A-6277-18CE-C02436A796D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6C680F0A-263A-7BFE-CFE1-C8440B4BAC3B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8B4B11DF-D50B-8E3B-95DF-FF214D679B1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607E18F0-4CC8-8A94-0B6D-5A789646243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8AD01B37-9DB2-9E32-5AE9-4B14349DB8F8}"/>
              </a:ext>
            </a:extLst>
          </p:cNvPr>
          <p:cNvGrpSpPr/>
          <p:nvPr/>
        </p:nvGrpSpPr>
        <p:grpSpPr>
          <a:xfrm>
            <a:off x="4426717" y="1626672"/>
            <a:ext cx="2668889" cy="369332"/>
            <a:chOff x="1371454" y="4568672"/>
            <a:chExt cx="2668889" cy="369332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0F9F0681-2783-2CF0-846F-D05476D02F30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B7091605-A051-01A4-858E-3FBE0863E300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7167EA76-88CE-0EFF-98B4-8D4D3C70D82B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2BBA9DF2-D924-88CD-0EDD-A5AE944A5C61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D2054E8-BF77-9083-7DDD-063BBB43D93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689EA65-0648-F70E-148D-BEBC9C04C3D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FBBEFC36-EBB2-15F8-4C55-39021CFD0626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78493796-E02D-B240-CDD5-2D38BA79F33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E3CE3E77-0A7D-B879-2A37-2B3C583CFE3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27912CEC-9F61-FE55-8D38-DF02AD54F3B4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C297A70A-50B2-31E5-BF16-F9572096000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E3F213D7-CEDB-61A6-6E71-3B721743AC3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ED01E00E-85A2-105E-A3E2-2E9E029060E1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A9428E23-33D5-64F4-8B6C-EB514968BFA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B41F1864-3F99-3ADB-B567-0FBB273739A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308F9413-683A-71F9-1202-C83476A30511}"/>
              </a:ext>
            </a:extLst>
          </p:cNvPr>
          <p:cNvGrpSpPr/>
          <p:nvPr/>
        </p:nvGrpSpPr>
        <p:grpSpPr>
          <a:xfrm>
            <a:off x="4426717" y="2852528"/>
            <a:ext cx="2667581" cy="369332"/>
            <a:chOff x="1372762" y="5794528"/>
            <a:chExt cx="2667581" cy="369332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050D5A96-03AD-1825-BEA3-31BE94EFDCCB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DC9966AF-1717-CE82-D303-FF8D67F982A9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7BEB773C-2FF1-3582-6031-8DF6C3747803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0CF56210-301B-1FAF-B81A-D48C354604C1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19E89FD6-AEC6-352D-1CC4-2FD6F54E073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EBBB3CFD-2CBE-2906-A60F-C4547EC8D74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6CBB2C69-965A-CEAC-F5D4-E2AAB54F8EAE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5BD6C02F-FFF0-C693-53FB-BF8D960438B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72DFE9F7-8449-F11C-4572-F932DDD8A8E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8CBEA977-0F40-8EE6-040F-7C0A87BA3B38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378D3334-2EFD-0EA4-7BE2-D642205D1B0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3AF2CFF7-F799-6A5B-E8A1-8D4B0FC07CA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7B34F80D-C151-4014-9ED0-62F4870F2DE3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7C2A63D4-339D-8C5C-0DD9-B9028C8AC72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570D5F33-4BA2-8C59-330E-D0048E22525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AE4ED9F-9B34-6A97-BB97-997BA81CD37E}"/>
              </a:ext>
            </a:extLst>
          </p:cNvPr>
          <p:cNvGrpSpPr/>
          <p:nvPr/>
        </p:nvGrpSpPr>
        <p:grpSpPr>
          <a:xfrm>
            <a:off x="4426819" y="3461949"/>
            <a:ext cx="2671503" cy="369332"/>
            <a:chOff x="1368840" y="4875136"/>
            <a:chExt cx="2671503" cy="369332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1ACF4012-096B-B735-9DCB-9423426692A4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6645BA5D-A6A0-6A2D-944F-8B3850A803DE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01264BD7-C6A3-A5A8-9961-B5D55405B12D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950C1767-05C5-0F88-4713-B992C2621216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6CC15470-854D-10BB-5FDD-395B182F291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267087AA-0871-98D5-9239-4886B6D38AA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1A53F36C-7EEE-8C9B-91C5-56D99971A088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EE22B669-3E04-3CDF-B003-E3CF7934415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5B7A054B-A997-AC50-353A-ED8171BCF48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255</a:t>
                </a:r>
              </a:p>
            </p:txBody>
          </p: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8DD1959A-2A74-DC80-46CA-DF63D518F491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DDF2AD59-CBED-FEB1-FD10-36516E294A0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TextBox 238">
                <a:extLst>
                  <a:ext uri="{FF2B5EF4-FFF2-40B4-BE49-F238E27FC236}">
                    <a16:creationId xmlns:a16="http://schemas.microsoft.com/office/drawing/2014/main" id="{85B8E0C0-A01F-B99F-781E-812079089A0F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91F06786-3A00-7599-D883-0BA62DA6A6F0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6A930B03-422B-0C1B-FA36-60B7752F3D0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0482DD8B-2E77-992D-E018-1DECB04A7A6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C8778500-DA88-85F2-DDF3-26168D3BCB2A}"/>
              </a:ext>
            </a:extLst>
          </p:cNvPr>
          <p:cNvGrpSpPr/>
          <p:nvPr/>
        </p:nvGrpSpPr>
        <p:grpSpPr>
          <a:xfrm>
            <a:off x="4426819" y="3768413"/>
            <a:ext cx="2667581" cy="369332"/>
            <a:chOff x="1369857" y="5181600"/>
            <a:chExt cx="2667581" cy="369332"/>
          </a:xfrm>
        </p:grpSpPr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78DE9472-EF8D-8FC9-6FA4-9CBC5F586764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EF4BF363-C2AD-4CD7-A382-3382D31AB67B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D57C6C28-BD9E-6F06-AEC7-5A27FAC82844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075B5A11-897B-47BE-A57E-D190A4045AE2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459159BF-AB4D-8638-839B-D2236D8E688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3DFDB631-58BA-CB27-77EA-ACFD7226F61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1829FD5B-A341-043C-75F4-668D1547BD1C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F78157A4-7809-F597-FF81-814CA9AD902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DC9749FA-0D01-B3D3-BC9A-EFAD6F586677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3158026B-635D-7FE6-0DB1-343D9EAA0732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C7524BB6-57FF-AC93-2484-9C1F0953924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245C0A71-620B-2130-1113-63B11704ABCC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B94C5482-25F2-02F8-5A6A-1C8AD1C94B96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7595BB74-D420-57CD-31D4-169A21ED7E1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4993A3D7-E3B4-F7A3-477E-7D583664699F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EB726B91-7A66-4734-93D9-A599C80CA82F}"/>
              </a:ext>
            </a:extLst>
          </p:cNvPr>
          <p:cNvGrpSpPr/>
          <p:nvPr/>
        </p:nvGrpSpPr>
        <p:grpSpPr>
          <a:xfrm>
            <a:off x="4426819" y="4074877"/>
            <a:ext cx="2670196" cy="369332"/>
            <a:chOff x="1370147" y="5488064"/>
            <a:chExt cx="2670196" cy="369332"/>
          </a:xfrm>
        </p:grpSpPr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763944E1-0994-2043-D718-015717F157A1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82C61A20-E453-C5BC-A3CC-431453ED561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CD54A0E1-3C5F-646B-77EB-CD8A4DD8B4A9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FCD5E69B-9D44-01A3-F505-D03289E57DFF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4C43FD35-6678-3D19-97D8-3E3258D617A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FA6C664-FA37-D1EA-7E13-D4F9F26BC885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5AD9FE88-6E43-8E8E-3AF6-50D8DBB59EE7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B8FB28CF-9910-91E2-F80C-1FF80D28972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4D175D91-69C7-15C3-BE9F-AEAAD0ACB75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1F9A13A2-4341-A91B-C381-CBF9B859F95A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70B0DEDE-BC1B-7E61-B9DE-9F3824AB6D3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E488B7CE-6235-1B70-EC3D-5E4046BB63C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C2F6808C-9068-39B5-CDFE-1A21536D85B2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9939FE34-3178-3344-99AB-0177E769582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07D6270E-9EB4-DF8D-1F53-A1E05D341C7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B03FDC50-83EF-CC1F-68A4-02AF66B9A3E5}"/>
              </a:ext>
            </a:extLst>
          </p:cNvPr>
          <p:cNvGrpSpPr/>
          <p:nvPr/>
        </p:nvGrpSpPr>
        <p:grpSpPr>
          <a:xfrm>
            <a:off x="4426819" y="3155485"/>
            <a:ext cx="2668889" cy="369332"/>
            <a:chOff x="1371454" y="4568672"/>
            <a:chExt cx="2668889" cy="369332"/>
          </a:xfrm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3AE6E799-2ECB-324A-DCCA-7A026DDEDEB2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A1CD8A7D-5A6B-A56F-F464-57FCA9934662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38331E55-345F-0B7C-2D2B-6A4D5CE72722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28D5D663-AA73-9AB5-4760-F1337312C806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290" name="Rectangle 289">
                <a:extLst>
                  <a:ext uri="{FF2B5EF4-FFF2-40B4-BE49-F238E27FC236}">
                    <a16:creationId xmlns:a16="http://schemas.microsoft.com/office/drawing/2014/main" id="{70B19CBF-BF3D-7FB1-B1E1-01AB02D7B72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7DEED1FD-256C-3635-F75F-CE90307B06D5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24CB4F94-4315-DA12-5659-B13020EB899C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DB5C8051-4951-F6C2-825F-6228DA4856B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4AE25607-668C-CA0E-DEAD-312E81211E9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2AEEB4FC-046D-A7E9-8FED-9E16AB659DDC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5FC9C13D-71F2-2F03-0110-C4FD1DC86D7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D85BBDC1-2960-DAA6-AF66-FBF52F1B71E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D4F8E527-DB22-F7A8-3CE3-BF390B8A023A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1BD6AF5C-A863-9299-DD32-2C917A03039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A84D6E8C-B157-09CC-7CF1-DF2DFEC0CF7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1224E38C-0733-F80D-BCC9-B847ECFEF175}"/>
              </a:ext>
            </a:extLst>
          </p:cNvPr>
          <p:cNvGrpSpPr/>
          <p:nvPr/>
        </p:nvGrpSpPr>
        <p:grpSpPr>
          <a:xfrm>
            <a:off x="4426819" y="4381341"/>
            <a:ext cx="2667581" cy="369332"/>
            <a:chOff x="1372762" y="5794528"/>
            <a:chExt cx="2667581" cy="369332"/>
          </a:xfrm>
        </p:grpSpPr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F5D06BA-1B6C-E7DA-4504-C1D2F0E2C45B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A385080A-2997-B17A-B4D6-3C54575FFC18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274912D3-28F7-252F-28E7-4D1CDDDDD281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371272A5-F241-F17D-A948-0BABFB1C5ED3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45D80705-4BE5-A0B0-FD6D-FB62B625CA0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3EED9BB0-AE7C-455F-18A6-00F60F84FAC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4D698385-BB66-863C-A983-1E6658E91616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5E28B34D-E355-FDE3-F6E8-FB7ED75B9CC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TextBox 304">
                <a:extLst>
                  <a:ext uri="{FF2B5EF4-FFF2-40B4-BE49-F238E27FC236}">
                    <a16:creationId xmlns:a16="http://schemas.microsoft.com/office/drawing/2014/main" id="{C73EA9BF-CAFC-3005-6B4A-55DC8BF81D4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70FE684A-7BA8-173A-9E22-C8CCB2843D82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886CE81E-D019-12F1-A9A3-AC2429626EE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B43340E5-BEDF-61C9-2888-E8F0CB1924B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13DFE2C4-BEB6-F784-BB0D-69210FBE1C7F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8B833FC8-DF06-5EA9-3B4E-D473615151D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TextBox 300">
                <a:extLst>
                  <a:ext uri="{FF2B5EF4-FFF2-40B4-BE49-F238E27FC236}">
                    <a16:creationId xmlns:a16="http://schemas.microsoft.com/office/drawing/2014/main" id="{FF4A2C12-7954-D104-EB70-E2A477DD499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E46DAEDF-BC6A-80F8-F896-F3AE99FB4627}"/>
              </a:ext>
            </a:extLst>
          </p:cNvPr>
          <p:cNvGrpSpPr/>
          <p:nvPr/>
        </p:nvGrpSpPr>
        <p:grpSpPr>
          <a:xfrm>
            <a:off x="1760622" y="3461948"/>
            <a:ext cx="2671503" cy="369332"/>
            <a:chOff x="1368840" y="4875136"/>
            <a:chExt cx="2671503" cy="369332"/>
          </a:xfrm>
        </p:grpSpPr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91E1320D-8E99-B94A-375F-B9BE66CD473C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FAADC9C4-8855-DE24-4219-5154059E955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F77C5FC8-2ED7-A421-5ADF-A31FAC5B2616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C6EF5C1A-9794-8F63-DA83-85CA8C27D288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8192B35F-7534-AC2D-356B-ACD7FAB2D8F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TextBox 322">
                <a:extLst>
                  <a:ext uri="{FF2B5EF4-FFF2-40B4-BE49-F238E27FC236}">
                    <a16:creationId xmlns:a16="http://schemas.microsoft.com/office/drawing/2014/main" id="{0F739D10-42CB-0803-EFE9-5D3819996A2A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29F654DC-44CF-760E-E627-A745673D1DE3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81853204-6EB6-B07B-07CE-4ED21D1B9F6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C84FE819-38B1-8626-43C1-001F4F182C2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4E9BF539-159B-38E7-BD3C-F43190C3CCF1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60243515-9CE5-E0F4-E870-CA9F7ECB290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6BADDB3B-C168-E06D-8076-7EBF3BD67B50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E86F199B-2E63-B507-2CAB-6DAAC7687A83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5EAC1D09-77A2-D53E-EDAA-94039682FEC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39F71D2A-9332-F320-880A-79327131C51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B71CB7C4-91D7-E52C-3857-3658055178F9}"/>
              </a:ext>
            </a:extLst>
          </p:cNvPr>
          <p:cNvGrpSpPr/>
          <p:nvPr/>
        </p:nvGrpSpPr>
        <p:grpSpPr>
          <a:xfrm>
            <a:off x="1760622" y="3768412"/>
            <a:ext cx="2667581" cy="369332"/>
            <a:chOff x="1369857" y="5181600"/>
            <a:chExt cx="2667581" cy="369332"/>
          </a:xfrm>
        </p:grpSpPr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AC24D157-8ECA-025D-E186-62D77EBFA29A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5037E8EA-4422-ACDC-99DB-1B2D7F28BC23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19700322-940C-A112-04CD-D5D23CEADEAD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96D3C5BC-2FE6-854C-007F-3B6E0A228B83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D4FCA2B0-7D35-DAE4-3D48-61198CF667A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7F47E4E5-9264-73E2-F664-09AF91CBF55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C0183719-3EE3-78F9-2EF0-056F763FF115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FE2F2023-7AC4-EB4F-554F-5EBFDD33F44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7244707F-6539-A742-2B89-904F4FE6AB0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A413BE07-731F-0F3D-0CDE-19BE4F97D42E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6F836B9D-6083-4D5E-D467-D1EDCA16317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4178560E-6EB9-7343-526A-65C80E2653DC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B0FA6EF3-1A4B-2BD2-45F1-2819559B5D5D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E3077752-B6C2-6BC2-27AD-D085B9E6DBF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A82E87B3-61A0-A8E4-9D19-B424C4A93021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AA88DD42-9D55-D2DD-B554-F734C79631DB}"/>
              </a:ext>
            </a:extLst>
          </p:cNvPr>
          <p:cNvGrpSpPr/>
          <p:nvPr/>
        </p:nvGrpSpPr>
        <p:grpSpPr>
          <a:xfrm>
            <a:off x="1760622" y="4074876"/>
            <a:ext cx="2670196" cy="369332"/>
            <a:chOff x="1370147" y="5488064"/>
            <a:chExt cx="2670196" cy="369332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908E2A85-FFDD-7FC1-F5B1-9A6FA0B05CE5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id="{7B90B76C-738A-0174-8740-BA8AC4691E1C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DC1EAA36-F4B3-EBA0-48DC-9D8AC73002B5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AB5400CB-2B6D-7427-1BC2-39D99D263683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id="{299C5B2C-19DC-9334-AA65-5EEF7DE4C10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TextBox 354">
                <a:extLst>
                  <a:ext uri="{FF2B5EF4-FFF2-40B4-BE49-F238E27FC236}">
                    <a16:creationId xmlns:a16="http://schemas.microsoft.com/office/drawing/2014/main" id="{9D4B4BDB-3511-EA69-D1FC-7A4C4C2F1E82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71F7948D-CA47-314F-1CE9-8E07977E986D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C36339DC-D083-EB82-886A-615B71C19BF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TextBox 352">
                <a:extLst>
                  <a:ext uri="{FF2B5EF4-FFF2-40B4-BE49-F238E27FC236}">
                    <a16:creationId xmlns:a16="http://schemas.microsoft.com/office/drawing/2014/main" id="{750BF158-D61D-E9E2-706D-1744408F778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CD044C5A-FCFA-38D0-8F61-8911BE7156E8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id="{304FBE36-6BF1-7117-8923-100B4323FD4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E975F0A3-B317-C9B4-1D36-CD66B9A4317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B9580DD1-AE20-2349-9B70-47E45A14174C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E92A8FED-A110-375C-BAB6-A39E51AC1D9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E1928485-47BD-AF25-FDBF-8CE60B1A7A0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E4C25727-E8F1-3CA5-904D-4E3C910CA132}"/>
              </a:ext>
            </a:extLst>
          </p:cNvPr>
          <p:cNvGrpSpPr/>
          <p:nvPr/>
        </p:nvGrpSpPr>
        <p:grpSpPr>
          <a:xfrm>
            <a:off x="1760622" y="3155484"/>
            <a:ext cx="2668889" cy="369332"/>
            <a:chOff x="1371454" y="4568672"/>
            <a:chExt cx="2668889" cy="369332"/>
          </a:xfrm>
        </p:grpSpPr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80304BBA-71F2-56EE-77EB-4AE9250A3E92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D3B4BA42-B376-0A8A-81D8-9F54DC62BCDF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TextBox 372">
                <a:extLst>
                  <a:ext uri="{FF2B5EF4-FFF2-40B4-BE49-F238E27FC236}">
                    <a16:creationId xmlns:a16="http://schemas.microsoft.com/office/drawing/2014/main" id="{592855C7-93EF-A4E8-13F1-9AD5369FFE9C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104CD25A-23DA-04EC-15AB-EA968EBAAD50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02FCC737-8341-B92E-E0B5-FFFABFFFB84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CF2A6FAD-CBAA-0ED9-C848-3037612F7EB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76038294-9EF7-0B2E-8149-9E891849F8B1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7C358735-5B64-1F10-3305-970BAC0FB8F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0F5747C2-6260-C280-353F-7A89B0918DF7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0E74186F-FFE9-9961-B0A3-FC86CCCA24B3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74D49FDD-DEDD-155A-332A-4F979B08254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126F898D-E325-E594-EFB1-AE4854F6FE8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755544D6-D5BC-133F-8CD7-83CC9DE331F2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8DDC5D05-555E-1AA6-686D-10EDCAD4CB7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3FBC732F-4947-C542-1EF6-EB2BCE5B1B8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9EB209A-1900-5437-55CD-966A53639469}"/>
              </a:ext>
            </a:extLst>
          </p:cNvPr>
          <p:cNvGrpSpPr/>
          <p:nvPr/>
        </p:nvGrpSpPr>
        <p:grpSpPr>
          <a:xfrm>
            <a:off x="1760622" y="4381340"/>
            <a:ext cx="2667581" cy="369332"/>
            <a:chOff x="1372762" y="5794528"/>
            <a:chExt cx="2667581" cy="369332"/>
          </a:xfrm>
        </p:grpSpPr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A6D89DBD-E478-DE02-EBCE-C73F9B34758D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30974BE6-5C91-E33E-471F-EFCEA65759A2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F5726E59-F332-04C3-02A5-34C08B92F69E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376" name="Group 375">
              <a:extLst>
                <a:ext uri="{FF2B5EF4-FFF2-40B4-BE49-F238E27FC236}">
                  <a16:creationId xmlns:a16="http://schemas.microsoft.com/office/drawing/2014/main" id="{122AD96A-A358-5461-C196-C6AE500AE46B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ABA1D77D-8D1C-2EE6-3481-546EB6C84A2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FE68EB9B-8E47-2710-1352-4A1AF085B3B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EA674731-3398-E8F7-CE03-61E7B5522EAE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B8634BE3-4A38-E3F2-6D71-00943781670F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TextBox 384">
                <a:extLst>
                  <a:ext uri="{FF2B5EF4-FFF2-40B4-BE49-F238E27FC236}">
                    <a16:creationId xmlns:a16="http://schemas.microsoft.com/office/drawing/2014/main" id="{9D6EED50-E784-C03E-8A86-769295F7BA0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7B9F8276-91D7-88D8-221C-560635655A2D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A96562C0-9042-DA7A-AA1A-C148E69BC6C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TextBox 382">
                <a:extLst>
                  <a:ext uri="{FF2B5EF4-FFF2-40B4-BE49-F238E27FC236}">
                    <a16:creationId xmlns:a16="http://schemas.microsoft.com/office/drawing/2014/main" id="{BBB48CE5-891F-2149-0E87-C5E2CA0B935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DB197DB8-727E-3740-57D1-F7DBE3E3EB23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2E3A27EA-54B1-D794-C4F4-5C10BC80EA6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832B6B32-F211-E8EF-8A4C-48DF39BDB8DA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sp>
        <p:nvSpPr>
          <p:cNvPr id="391" name="Rectangle 390">
            <a:extLst>
              <a:ext uri="{FF2B5EF4-FFF2-40B4-BE49-F238E27FC236}">
                <a16:creationId xmlns:a16="http://schemas.microsoft.com/office/drawing/2014/main" id="{63286968-ED26-70EA-5387-491450292D09}"/>
              </a:ext>
            </a:extLst>
          </p:cNvPr>
          <p:cNvSpPr/>
          <p:nvPr/>
        </p:nvSpPr>
        <p:spPr>
          <a:xfrm>
            <a:off x="2819400" y="2286000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6786FE0C-FDC6-AF16-8B4F-9DB5B06D13E3}"/>
              </a:ext>
            </a:extLst>
          </p:cNvPr>
          <p:cNvSpPr/>
          <p:nvPr/>
        </p:nvSpPr>
        <p:spPr>
          <a:xfrm>
            <a:off x="4973854" y="2592405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331811C6-F2C3-BE36-EB31-BA4F70D7F5C6}"/>
              </a:ext>
            </a:extLst>
          </p:cNvPr>
          <p:cNvSpPr/>
          <p:nvPr/>
        </p:nvSpPr>
        <p:spPr>
          <a:xfrm>
            <a:off x="3366436" y="3814813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9A10DAE5-4E52-2300-5836-2B68ED64B961}"/>
              </a:ext>
            </a:extLst>
          </p:cNvPr>
          <p:cNvSpPr/>
          <p:nvPr/>
        </p:nvSpPr>
        <p:spPr>
          <a:xfrm>
            <a:off x="5493619" y="3506804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5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animBg="1"/>
      <p:bldP spid="393" grpId="0" animBg="1"/>
      <p:bldP spid="395" grpId="0" animBg="1"/>
      <p:bldP spid="3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9E017-1FEF-7830-3929-CD9D24BC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CEC401-AB01-AA97-82DB-BADBA69D2D48}"/>
              </a:ext>
            </a:extLst>
          </p:cNvPr>
          <p:cNvSpPr txBox="1"/>
          <p:nvPr/>
        </p:nvSpPr>
        <p:spPr>
          <a:xfrm>
            <a:off x="561798" y="363648"/>
            <a:ext cx="3117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Window Size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E97D29-4CF2-3B09-F3A1-1645C64DA7B7}"/>
              </a:ext>
            </a:extLst>
          </p:cNvPr>
          <p:cNvSpPr txBox="1"/>
          <p:nvPr/>
        </p:nvSpPr>
        <p:spPr>
          <a:xfrm>
            <a:off x="3962400" y="4800600"/>
            <a:ext cx="92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19CDE050-D6F9-4253-5312-1C56FC8120BD}"/>
              </a:ext>
            </a:extLst>
          </p:cNvPr>
          <p:cNvSpPr txBox="1"/>
          <p:nvPr/>
        </p:nvSpPr>
        <p:spPr>
          <a:xfrm>
            <a:off x="1071854" y="5294023"/>
            <a:ext cx="7462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Window = where to calculate statistics on center pixel.</a:t>
            </a:r>
          </a:p>
          <a:p>
            <a:pPr algn="ctr"/>
            <a:r>
              <a:rPr lang="en-US" dirty="0"/>
              <a:t>Small windows work locally, may not fully capture statistics.</a:t>
            </a:r>
          </a:p>
          <a:p>
            <a:pPr algn="ctr"/>
            <a:r>
              <a:rPr lang="en-US" dirty="0"/>
              <a:t>Large windows have more context, but may extend into other stuff in image.</a:t>
            </a:r>
          </a:p>
          <a:p>
            <a:pPr algn="ctr"/>
            <a:r>
              <a:rPr lang="en-US" dirty="0"/>
              <a:t>Best window size is application dependent.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9773F2-52BB-4188-4A29-710C9549DA33}"/>
              </a:ext>
            </a:extLst>
          </p:cNvPr>
          <p:cNvGrpSpPr/>
          <p:nvPr/>
        </p:nvGrpSpPr>
        <p:grpSpPr>
          <a:xfrm>
            <a:off x="1762225" y="1933136"/>
            <a:ext cx="2671503" cy="369332"/>
            <a:chOff x="1368840" y="4875136"/>
            <a:chExt cx="2671503" cy="36933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E3DC67F-CA69-4559-0444-20B12A7ECB76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C932B40-2C99-1D31-94AE-69F4521F9C87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A9C56F-C206-8C52-9996-557C180B69E0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FE9B74-2AC2-F6CA-2824-3E95E9D0EAE5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CB6A4E4-FF58-61A5-244A-54F9F0A2E9F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DB8066-A37F-3000-30C4-BF75B1E2AE4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5A159C8-0EBA-4407-4C22-97CF400B54A9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2EA3A72-BA0D-5382-134C-1B138A20A9A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0D4AE77-EF70-476A-6AFC-824BA2FCE97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1B79836-4C21-7975-A05A-CC373A2308D5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C77E753-3C46-A59C-0897-3A3DE1BAFB3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1D4B1C-CDFA-B91D-37D0-66B8E2F45617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215BB1-2BDB-D415-6049-BAC2C98CA986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3B6537E-D77C-B220-AD8F-8A04143DD2A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943560-B177-5D34-34A5-218082A2051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19E5433-D579-1EC4-FC04-50D25A79B6A1}"/>
              </a:ext>
            </a:extLst>
          </p:cNvPr>
          <p:cNvGrpSpPr/>
          <p:nvPr/>
        </p:nvGrpSpPr>
        <p:grpSpPr>
          <a:xfrm>
            <a:off x="1762225" y="2239600"/>
            <a:ext cx="2667581" cy="369332"/>
            <a:chOff x="1369857" y="5181600"/>
            <a:chExt cx="2667581" cy="3693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3DAE5BA-6CB8-52BF-9F35-E54942E164A9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7E32488-0389-7155-EA01-9706CE0DD925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23D2D9B-9DE2-EB5C-0130-A07D880E60AB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A9AC493-50B6-028C-42C8-79A8696B0110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B244A65-3ED7-7E2C-9B97-6C4FA6FF4CA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0B15357-452D-0560-D70D-EFE88B680C6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3CD7851-D90E-A935-D31E-53D22C7648BC}"/>
                </a:ext>
              </a:extLst>
            </p:cNvPr>
            <p:cNvGrpSpPr/>
            <p:nvPr/>
          </p:nvGrpSpPr>
          <p:grpSpPr>
            <a:xfrm>
              <a:off x="2435495" y="5181600"/>
              <a:ext cx="533400" cy="369332"/>
              <a:chOff x="2514600" y="5787518"/>
              <a:chExt cx="533400" cy="369332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FEC6C3D-D0CD-8627-5B35-31964DD351B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85BF818-B940-46DB-6ED2-1EFBB05CDF39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A88943E-74FA-42C6-2E40-F55C58B3565B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F355CD05-9FE0-C0A4-3115-142D72C3454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BC9A183-341D-EB58-BF78-13AE6715A430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D920472-0265-92E7-2064-80905807876D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B5051D5-65DD-611B-3481-04CA48F3C0F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329EBEF-E107-2E68-9EB4-67C8CBD3BB7A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C56AB59-AF70-14AA-C77D-982DA0436B6F}"/>
              </a:ext>
            </a:extLst>
          </p:cNvPr>
          <p:cNvGrpSpPr/>
          <p:nvPr/>
        </p:nvGrpSpPr>
        <p:grpSpPr>
          <a:xfrm>
            <a:off x="1762225" y="2546064"/>
            <a:ext cx="2670196" cy="369332"/>
            <a:chOff x="1370147" y="5488064"/>
            <a:chExt cx="2670196" cy="36933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D44FDE7-E64F-5CDC-AB19-4B4CF7B054E7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659DCF52-B2BD-F735-E042-8354B08BCF1F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9FAFD4F-335B-8B5D-8212-67A754A1DFB5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617FB23-DF28-F7AC-D24D-C378E2373DBC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040B096-7571-7CF0-FC0B-83C407EE254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08FFEB9-9E7A-C327-124B-6D964B4018F1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89C0BA9-7C4A-3420-185A-74C76165223D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D8F762C4-5F2A-8799-B58C-B37C0021658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CDF6A2E-EEF5-FAAC-D4D6-84D27E69841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1A6C815-2EC9-8867-EABB-126EA5857618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A17B3948-4E63-9362-52A8-B6C2D44C33B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45E527A-458C-D1E7-EF4C-27647F47854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6D0CEC9-AA8E-58D8-3037-796FDAAD6BD7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4B518C9-16CC-1E53-1655-528ABD49399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DE29E21-5F14-82ED-7212-6A5CB7A177E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70CE044-7EA7-AF3C-D280-A6E1FB0016D6}"/>
              </a:ext>
            </a:extLst>
          </p:cNvPr>
          <p:cNvGrpSpPr/>
          <p:nvPr/>
        </p:nvGrpSpPr>
        <p:grpSpPr>
          <a:xfrm>
            <a:off x="1762225" y="1626672"/>
            <a:ext cx="2668889" cy="369332"/>
            <a:chOff x="1371454" y="4568672"/>
            <a:chExt cx="2668889" cy="369332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FC922F6-8DC8-0EF8-6E66-F009D99FFF50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A701753-8193-5E2E-162F-7D9C7CE89E94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4BF2CD3-927A-82D2-9484-B03221B4A1C1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96F223F9-284A-01B0-33B2-74A2C33D6583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8D9EE4A3-A30D-EF4E-3811-F95D3281531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626A116-E9DC-5297-6E79-14606AD3806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1733829-3AD7-5276-6026-8503BE28DE57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3E996D1-445D-8D37-6905-CF332592485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29F78E7-E96F-7AA0-15F8-7D36B360FCB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A5566A4A-718D-348E-8C2D-196546050734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6ED586DA-72A2-8DAC-9CA2-CF575FF6316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E31AE9B7-70F2-AA8A-DBD5-B4C747A4B88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7A1BB0BB-FD85-42DC-F9B0-290DDB16C994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8FA3C4F0-DB68-4F86-E8FC-150F107A17A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12428CA7-AFB6-3DEF-6DC1-CF6A74DEF4E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BF21F6E-68E6-6692-2BE3-6AFBF13AF6B3}"/>
              </a:ext>
            </a:extLst>
          </p:cNvPr>
          <p:cNvGrpSpPr/>
          <p:nvPr/>
        </p:nvGrpSpPr>
        <p:grpSpPr>
          <a:xfrm>
            <a:off x="1762225" y="2852528"/>
            <a:ext cx="2667581" cy="369332"/>
            <a:chOff x="1372762" y="5794528"/>
            <a:chExt cx="2667581" cy="36933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1BAB961-785B-A71B-8E06-805F7CE8BC31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6D35B12-2F71-68EF-EE56-121A076E478A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91C50ED3-4C84-60FA-A23C-B842404514C8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50CB0BD-D0DC-5D74-BF39-4266651F0609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11AC2A02-B9EB-8CAE-5CA1-A55EBCB8940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6E9FF7F4-B1D3-F10A-E753-784EE589D61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EF3EF194-C1DB-1BE4-6038-60B1AEE24FEA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E3494EFA-709B-1D6A-02EF-42316AF1014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77756D3F-5AB5-72C9-3563-7EF2C604BD3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50BAD820-BAF5-3AF8-36EF-E24ECF03C363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11BB36C-3EAA-5649-4C68-86DC650A014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4D48B1F-258F-CCF3-AA59-71D8893C8DC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73794F21-C8B7-0452-05C4-877EA7CDEDDA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7270E85F-6255-664B-E59F-B1499C3B3DF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2856C29D-D49E-A088-4D0F-5115369F521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19EF3A7-4178-57E4-61EE-CAD3D0E5D4E0}"/>
              </a:ext>
            </a:extLst>
          </p:cNvPr>
          <p:cNvGrpSpPr/>
          <p:nvPr/>
        </p:nvGrpSpPr>
        <p:grpSpPr>
          <a:xfrm>
            <a:off x="4426717" y="1933136"/>
            <a:ext cx="2671503" cy="369332"/>
            <a:chOff x="1368840" y="4875136"/>
            <a:chExt cx="2671503" cy="369332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255C3849-7834-DD17-2F45-6AE8F06B9E7B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A6CA3689-D586-3D2A-76CA-AF0B0653CAD1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CD7EEF4A-1156-98B4-D1CA-A0DA3B586D01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5F7300E7-9CE7-733A-EAC2-6B255737E47C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0A9B658B-E6B1-9673-0AC2-DEC4BB7E520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1F2259CE-5BDF-0498-8255-03A4EC722A7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9A60F0F-54EF-0A0E-5D20-152A7376117E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63EA9D14-EF8A-69AB-480E-A53D7152D60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00867C2-AE76-F998-74F7-004F413A0BE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B10154A-356C-71A3-BCA0-74A42BD77779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532E3A50-AE67-7817-DB02-24578DB835A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2CDA576-8F6B-2E9B-35FD-4B03687847C5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D6E36AEF-9374-46D6-F385-711B841D9BA4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C73B1AA-F5B0-DD6C-A13C-9C1736B48D5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EC81C4C7-4ADF-5381-A33B-A115F00882F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90AD109-7A43-37A1-30D5-DEC829A1FA2B}"/>
              </a:ext>
            </a:extLst>
          </p:cNvPr>
          <p:cNvGrpSpPr/>
          <p:nvPr/>
        </p:nvGrpSpPr>
        <p:grpSpPr>
          <a:xfrm>
            <a:off x="4426717" y="2239600"/>
            <a:ext cx="2667581" cy="369332"/>
            <a:chOff x="1369857" y="5181600"/>
            <a:chExt cx="2667581" cy="369332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005698AA-CB12-C941-ED73-24E467DEC65A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46115512-4F61-459F-8F10-4EA979E4441F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12819609-9ADA-731F-4D2A-9D378240A77B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7CED6BAC-BDD8-6F1F-6A76-B7DF423272C3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FA6D7B34-A375-A3C2-CF1E-5EACA67C179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D071ABF3-4847-D7CA-A4DA-050FF00CF24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E92F8E1E-6EA9-2D80-5EAE-51E2D9165FB7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414F29B2-183E-22C3-EB01-230228BAE57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B50C6E9-6178-A733-810D-1054BD3EB16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19047744-6AD0-A410-8323-6746F00C252A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7E1A0820-7FCE-8219-1C50-77A9BACA263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7A55FADE-2D79-2B9C-8D2D-D065A89462AB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5B816501-4279-28D6-609D-4B1FF8C7EB0B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D1566384-1D0B-33C8-4A47-4F32AD14FE5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7F798F3-8453-A322-5BA0-C3CE6BD14C26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AF2C5D2-2FC2-9903-7168-D118015967D8}"/>
              </a:ext>
            </a:extLst>
          </p:cNvPr>
          <p:cNvGrpSpPr/>
          <p:nvPr/>
        </p:nvGrpSpPr>
        <p:grpSpPr>
          <a:xfrm>
            <a:off x="4426717" y="2546064"/>
            <a:ext cx="2670196" cy="369332"/>
            <a:chOff x="1370147" y="5488064"/>
            <a:chExt cx="2670196" cy="369332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AAFD08AB-D594-0B82-2F3C-5394E1EFA9A6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B88FC8A1-3572-1628-21FF-F3189957ECF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E3085E0D-5E0B-92A7-C78F-DF910D232275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9AD32521-E517-F06C-E691-35F9EF7B75D8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6D0A3CE9-6643-CD9A-650A-F1636DCE182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3C7D3D0-46DB-0201-AD73-15D46EAB7320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D76B4915-CE0F-D1F7-D72F-F5DB30966F64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6ABDEDEB-C47A-0006-5089-C7D0762DE50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9951BD34-4292-635D-1501-245D87B86A3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8AB13721-4474-1C50-3746-36E9640F4153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DD0B59EF-999F-F8D3-DFF7-5E87ABC5595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274F4417-CDF8-4FB1-AD3C-60C94B5FED6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BACFC1F-15CD-8376-CD2D-AC30470525EC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5FA6D24A-A0C7-7575-B15C-A0FB0CE0947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B781E7F-A190-DD6F-2B40-9E163F8B030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A740910C-57E0-4089-DDCE-B392CBCB0E24}"/>
              </a:ext>
            </a:extLst>
          </p:cNvPr>
          <p:cNvGrpSpPr/>
          <p:nvPr/>
        </p:nvGrpSpPr>
        <p:grpSpPr>
          <a:xfrm>
            <a:off x="4426717" y="1626672"/>
            <a:ext cx="2668889" cy="369332"/>
            <a:chOff x="1371454" y="4568672"/>
            <a:chExt cx="2668889" cy="369332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A2F57D51-A73F-A37F-F5B3-100EA645190A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D815C21C-538C-B5DD-C2DF-6A1108F40C57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5CAD0C9D-2AD0-1380-52D9-5CD141F8D902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FC609476-2B07-2831-DC91-999C521184AA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D35D819-39CE-C452-8709-D1D2CBD2F7D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C1476916-0225-6CFE-4A3C-377A64031A97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054F7CC2-3731-C517-5630-02624757C563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4729E44F-02A1-A410-47BD-FE37B4D674E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BC0AD58F-5582-F98E-0BE4-D15BF017D63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B3B5D158-B650-4BF4-5BFF-BBDCA7CFFFC4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21580C76-C33A-54BF-3F48-051454D6A13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ACCD66DF-8E98-A7B3-44A6-C4F0A14D45A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4E091334-F303-DCEE-D14C-AF4E49A6DC67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CF64E454-548C-F6D2-E73D-D6BD99889EB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F41BA18B-A8C7-617C-DA57-6599A27BA74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6FBC1F2B-429C-F06C-D800-738057858247}"/>
              </a:ext>
            </a:extLst>
          </p:cNvPr>
          <p:cNvGrpSpPr/>
          <p:nvPr/>
        </p:nvGrpSpPr>
        <p:grpSpPr>
          <a:xfrm>
            <a:off x="4426717" y="2852528"/>
            <a:ext cx="2667581" cy="369332"/>
            <a:chOff x="1372762" y="5794528"/>
            <a:chExt cx="2667581" cy="369332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C84CB017-A757-0EEF-AA42-4A9E3ED15A31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01ABD8B8-85D5-8BA6-E288-D3C1C986152A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5EF1C03B-DB81-D959-DF75-08E38B8832DD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9D909750-AFFD-0AAD-AC97-70C7EE54B409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B40886F5-0251-0702-B585-4B9DA32EED6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6ECF6799-F8D5-34C4-794D-668991FB31B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741FC62D-2FF0-33BD-7091-0293E1D065C2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34B119D8-7F7A-BAE0-2CFB-6578B0AE06B8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DF77A3F1-7EB3-B3D0-B4FA-1E7E295D8F4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C235BC24-66BC-1D25-E20F-23063D270F9D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85966479-AA75-E7C8-3798-4B200484920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000971D0-FA86-233F-7F21-43C8A53BC99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F4B24A38-F677-0D8C-069B-B30DCF3C57B7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9B6BE8CF-5649-7571-815E-D094506816D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974334ED-583F-1B0F-8FA5-EE2617225D0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44C3D11D-4DEE-DCA7-D4FF-B71A3C786E39}"/>
              </a:ext>
            </a:extLst>
          </p:cNvPr>
          <p:cNvGrpSpPr/>
          <p:nvPr/>
        </p:nvGrpSpPr>
        <p:grpSpPr>
          <a:xfrm>
            <a:off x="4426819" y="3461949"/>
            <a:ext cx="2671503" cy="369332"/>
            <a:chOff x="1368840" y="4875136"/>
            <a:chExt cx="2671503" cy="369332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C9217EF4-7083-9F9A-C5CB-76BD9734DE02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EB0DC1D8-4D8D-A86E-8AEE-1497B9E6FEAF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E587D6CA-8F2E-25A2-2FEC-43FD051B22E9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3C672A2C-C387-3CAE-3D69-FEAA124CF4AD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4962E558-3F07-FE33-573D-C44557B0C66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73FF90BC-753A-C216-A9AA-1AEE1B0303C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6FFF1BBB-A3F9-0E8C-FB40-9284F8366BCF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A72350BF-375C-F07D-47C1-9E969A30E28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E70CDC9A-45F1-7D68-EDD1-00CFD248612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255</a:t>
                </a:r>
              </a:p>
            </p:txBody>
          </p: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AE7B3666-DF88-50D2-B1B9-45D5F67B64DB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5C789A5B-44C4-5118-26D1-50E0095761D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TextBox 238">
                <a:extLst>
                  <a:ext uri="{FF2B5EF4-FFF2-40B4-BE49-F238E27FC236}">
                    <a16:creationId xmlns:a16="http://schemas.microsoft.com/office/drawing/2014/main" id="{5E4C28B7-3A08-E7A2-44B3-AFA2DDEC5110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E0F9FBFE-9DD2-4EAD-1EEA-898701C0EDEF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33B38661-FE98-4C81-5A6C-681EC63356E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A78B6D87-135B-7E2F-F1A2-69DB0A4CD9B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AD243FE4-E19A-FD9F-5333-5DFB629D09C2}"/>
              </a:ext>
            </a:extLst>
          </p:cNvPr>
          <p:cNvGrpSpPr/>
          <p:nvPr/>
        </p:nvGrpSpPr>
        <p:grpSpPr>
          <a:xfrm>
            <a:off x="4426819" y="3768413"/>
            <a:ext cx="2667581" cy="369332"/>
            <a:chOff x="1369857" y="5181600"/>
            <a:chExt cx="2667581" cy="369332"/>
          </a:xfrm>
        </p:grpSpPr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8BE97511-9DE6-7F44-695F-36AEFB097345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6257CA71-05E1-3EA6-86FB-54BCB26B9E79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99EA60AC-2BE8-9F92-5425-3586B662DD95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09D228B0-B4FB-B9B9-6C3F-2EB442F9F376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85B93CE2-54A7-38CB-ED41-5D478FFAF96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6F19434C-C9CF-0E1F-1419-EE98A491A8F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B773E7F9-835F-472B-1D19-E4CB50897DB4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01C56334-8C49-2C54-8688-102F2974B52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51977EF2-5BCC-BC17-30E6-604895A239C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5DDA14B2-D21D-3A51-9652-6DBDD659393E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E9F1EE78-F091-D664-C532-FEFA8539C47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ED213B43-BA8B-C231-3D58-0FB52B407687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E3FAECD5-FF8C-C15B-1BFF-5167D7232CF1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AF882F9C-7F8E-5864-BD5A-C814FD88BAD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F5F368D0-2308-6E44-5FE1-84B5D78CF21A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BB08B79B-669A-A876-9D39-8325596E657F}"/>
              </a:ext>
            </a:extLst>
          </p:cNvPr>
          <p:cNvGrpSpPr/>
          <p:nvPr/>
        </p:nvGrpSpPr>
        <p:grpSpPr>
          <a:xfrm>
            <a:off x="4426819" y="4074877"/>
            <a:ext cx="2670196" cy="369332"/>
            <a:chOff x="1370147" y="5488064"/>
            <a:chExt cx="2670196" cy="369332"/>
          </a:xfrm>
        </p:grpSpPr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DEDB2F01-4913-3DEB-E501-C9B2650127FE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55A45B0D-F8E9-9E3C-C39C-D23A64B8E0D5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4A051D47-88D1-F9C3-CBB6-8333422C972D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1AE20478-0CDB-863F-DE0F-D34FFAE2FEA9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71BDB882-BB90-3ECE-76F2-79D90E1079B1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2E8A09E3-1A80-7D71-65B5-98E9B61B354D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32A636B8-3EF0-77C9-096E-BC5C5E389CBC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F4705A9F-ADBB-422B-D114-13922A282D4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F14E530E-B454-C4EE-8CCB-2E57F2CD0E8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3C4B9B4E-F3C0-6047-DD63-C8CAC173974E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139E48AC-C398-C963-56E9-874E9ACFDB85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D920B839-C2E6-07E5-0A9F-805833CA578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87A66582-B45B-6E67-9F86-A18977CB39F9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E840D2E1-7D0D-775B-DC86-B5DF013D6E2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2A8EE2E3-957A-4566-C6B7-87BB862AC7DD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AE318F99-BFC6-FE29-0ED6-40BA45780841}"/>
              </a:ext>
            </a:extLst>
          </p:cNvPr>
          <p:cNvGrpSpPr/>
          <p:nvPr/>
        </p:nvGrpSpPr>
        <p:grpSpPr>
          <a:xfrm>
            <a:off x="4426819" y="3155485"/>
            <a:ext cx="2668889" cy="369332"/>
            <a:chOff x="1371454" y="4568672"/>
            <a:chExt cx="2668889" cy="369332"/>
          </a:xfrm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BF4F8D6B-D168-21D5-8D63-F469726A0BC4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787BA87F-7275-EC57-7135-D2D28CBAFC9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51F49CE2-69D3-865A-09E3-6DA5AB229C41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36F74CFC-9124-73B5-FCAF-61397A20DE62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290" name="Rectangle 289">
                <a:extLst>
                  <a:ext uri="{FF2B5EF4-FFF2-40B4-BE49-F238E27FC236}">
                    <a16:creationId xmlns:a16="http://schemas.microsoft.com/office/drawing/2014/main" id="{E08C0CC6-D413-4F5B-C9A1-343575EC1F5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4A7CEF39-D767-1CB7-62EF-55FAF04C798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003EEC8C-7F6B-4067-EE19-54C55E4BD8B6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002FCF25-28BE-36E8-2CDF-13E7D57707D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42216A22-E7AA-ED70-A677-920B82D2C633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CEA82FFE-5174-9AB5-E7E5-35E29FF23319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9524344E-9D58-9FF9-B8FF-80BCCBA1CDC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1C9EBE4C-D676-8804-0D2E-D71F8BD31C7E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471DC7A2-1738-DE07-80AE-95ADBC9F8440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75A39B24-0E07-4EC0-F3D6-8FEE409A247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81455885-8848-21E4-850E-DA5FF4964FEA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4B556427-32DE-2F71-4F9E-12860A1328FC}"/>
              </a:ext>
            </a:extLst>
          </p:cNvPr>
          <p:cNvGrpSpPr/>
          <p:nvPr/>
        </p:nvGrpSpPr>
        <p:grpSpPr>
          <a:xfrm>
            <a:off x="4426819" y="4381341"/>
            <a:ext cx="2667581" cy="369332"/>
            <a:chOff x="1372762" y="5794528"/>
            <a:chExt cx="2667581" cy="369332"/>
          </a:xfrm>
        </p:grpSpPr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3D4412A-D16A-B65D-21C7-AAE7AE2B606C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FEE396DF-8E3A-68ED-28BB-272EEA28976A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00C6B473-E0E2-E856-857A-2FAEE4BC0F1C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A43BFBE1-1B16-41AB-C35A-DF38E5833778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2ACD130C-8CC6-D8FD-0B4F-20EA1F59DDF3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C8A9DC78-34EB-AFF8-2BEB-7FE047D3DC1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43040C85-D64F-85A2-5F8A-22BA01F4D190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5AD3657B-90D0-D361-E05C-5FDE2454705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TextBox 304">
                <a:extLst>
                  <a:ext uri="{FF2B5EF4-FFF2-40B4-BE49-F238E27FC236}">
                    <a16:creationId xmlns:a16="http://schemas.microsoft.com/office/drawing/2014/main" id="{C5858A22-8837-2FEB-5E47-0D896E921F3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C81A2076-BC51-CC7F-C771-1969B36F4E0C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4491AA92-6B4C-54F4-64B3-F20C1D8082EB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C650D757-5DF3-8561-43D0-7C9CBE25C36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9FE8F712-4639-6FAD-D40C-749451F37E57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9DC1D7E2-27C7-25DF-26C9-94953F52919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TextBox 300">
                <a:extLst>
                  <a:ext uri="{FF2B5EF4-FFF2-40B4-BE49-F238E27FC236}">
                    <a16:creationId xmlns:a16="http://schemas.microsoft.com/office/drawing/2014/main" id="{8BFB1171-C1B2-655A-992F-6FE46E85B17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73AA9506-E175-F306-8DAF-6BF84C3A75EA}"/>
              </a:ext>
            </a:extLst>
          </p:cNvPr>
          <p:cNvGrpSpPr/>
          <p:nvPr/>
        </p:nvGrpSpPr>
        <p:grpSpPr>
          <a:xfrm>
            <a:off x="1760622" y="3461948"/>
            <a:ext cx="2671503" cy="369332"/>
            <a:chOff x="1368840" y="4875136"/>
            <a:chExt cx="2671503" cy="369332"/>
          </a:xfrm>
        </p:grpSpPr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49A214A1-3DB2-9922-F0BC-870B3D98D261}"/>
                </a:ext>
              </a:extLst>
            </p:cNvPr>
            <p:cNvGrpSpPr/>
            <p:nvPr/>
          </p:nvGrpSpPr>
          <p:grpSpPr>
            <a:xfrm>
              <a:off x="1368840" y="4875136"/>
              <a:ext cx="535724" cy="369332"/>
              <a:chOff x="1521676" y="5377934"/>
              <a:chExt cx="535724" cy="369332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B20FB238-2641-0226-AC8E-32A6C63716B1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EC83A8C6-E1F3-8F9D-44AD-A4E82CFE790A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8339553F-5438-39FC-8D33-33A0CFE55CA5}"/>
                </a:ext>
              </a:extLst>
            </p:cNvPr>
            <p:cNvGrpSpPr/>
            <p:nvPr/>
          </p:nvGrpSpPr>
          <p:grpSpPr>
            <a:xfrm>
              <a:off x="1902676" y="4875136"/>
              <a:ext cx="535724" cy="369332"/>
              <a:chOff x="2512276" y="5787518"/>
              <a:chExt cx="535724" cy="369332"/>
            </a:xfrm>
          </p:grpSpPr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BB487DBB-0907-E694-7F2B-B94101F4FDB0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TextBox 322">
                <a:extLst>
                  <a:ext uri="{FF2B5EF4-FFF2-40B4-BE49-F238E27FC236}">
                    <a16:creationId xmlns:a16="http://schemas.microsoft.com/office/drawing/2014/main" id="{47F5DD58-93F8-4028-1C1F-15C8D71B70D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63B9587C-9E5B-2A5C-ED3C-478F1D77412C}"/>
                </a:ext>
              </a:extLst>
            </p:cNvPr>
            <p:cNvGrpSpPr/>
            <p:nvPr/>
          </p:nvGrpSpPr>
          <p:grpSpPr>
            <a:xfrm>
              <a:off x="2436076" y="4875136"/>
              <a:ext cx="535724" cy="369332"/>
              <a:chOff x="2512276" y="5787518"/>
              <a:chExt cx="535724" cy="369332"/>
            </a:xfrm>
          </p:grpSpPr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0A86F16D-FF90-0DD2-4B13-F843A28F78C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EFBA80C5-2A28-53CB-2A8D-F4561D48B08C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214</a:t>
                </a:r>
              </a:p>
            </p:txBody>
          </p: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64BA3729-BD1F-7CFF-FD5D-E29300681AA4}"/>
                </a:ext>
              </a:extLst>
            </p:cNvPr>
            <p:cNvGrpSpPr/>
            <p:nvPr/>
          </p:nvGrpSpPr>
          <p:grpSpPr>
            <a:xfrm>
              <a:off x="2971800" y="4875136"/>
              <a:ext cx="533400" cy="369332"/>
              <a:chOff x="2514600" y="5787518"/>
              <a:chExt cx="533400" cy="369332"/>
            </a:xfrm>
          </p:grpSpPr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61BB5270-EADB-8F47-6D40-0F35E84D1A9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7A03BE18-02F9-3406-43BA-927603889D6C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95</a:t>
                </a:r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9282DD87-BB4A-515A-76DC-81EA53A7B2F5}"/>
                </a:ext>
              </a:extLst>
            </p:cNvPr>
            <p:cNvGrpSpPr/>
            <p:nvPr/>
          </p:nvGrpSpPr>
          <p:grpSpPr>
            <a:xfrm>
              <a:off x="3504619" y="4875136"/>
              <a:ext cx="535724" cy="369332"/>
              <a:chOff x="2512276" y="5787518"/>
              <a:chExt cx="535724" cy="369332"/>
            </a:xfrm>
          </p:grpSpPr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40624478-999E-72AB-F166-9B849973062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4ED0763A-05D5-D3CA-1135-EDCE17ADDCB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123</a:t>
                </a:r>
              </a:p>
            </p:txBody>
          </p:sp>
        </p:grp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711FE506-6E14-088F-A7E0-E5EE67F72245}"/>
              </a:ext>
            </a:extLst>
          </p:cNvPr>
          <p:cNvGrpSpPr/>
          <p:nvPr/>
        </p:nvGrpSpPr>
        <p:grpSpPr>
          <a:xfrm>
            <a:off x="1760622" y="3768412"/>
            <a:ext cx="2667581" cy="369332"/>
            <a:chOff x="1369857" y="5181600"/>
            <a:chExt cx="2667581" cy="369332"/>
          </a:xfrm>
        </p:grpSpPr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52375AFB-C1C2-CE05-A3F6-B711696D2B51}"/>
                </a:ext>
              </a:extLst>
            </p:cNvPr>
            <p:cNvGrpSpPr/>
            <p:nvPr/>
          </p:nvGrpSpPr>
          <p:grpSpPr>
            <a:xfrm>
              <a:off x="1369857" y="5181600"/>
              <a:ext cx="533400" cy="369332"/>
              <a:chOff x="1524000" y="5377934"/>
              <a:chExt cx="533400" cy="369332"/>
            </a:xfrm>
          </p:grpSpPr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BE0056E9-CF34-38D7-DDFA-FC3AB649A986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DE8D494E-1C11-CA8E-0EDA-99BA593F9558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97</a:t>
                </a:r>
              </a:p>
            </p:txBody>
          </p:sp>
        </p:grp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3014CEF0-5481-3C0A-A1D8-C3C67C370FB0}"/>
                </a:ext>
              </a:extLst>
            </p:cNvPr>
            <p:cNvGrpSpPr/>
            <p:nvPr/>
          </p:nvGrpSpPr>
          <p:grpSpPr>
            <a:xfrm>
              <a:off x="1899771" y="5181600"/>
              <a:ext cx="535724" cy="369332"/>
              <a:chOff x="2512276" y="5787518"/>
              <a:chExt cx="535724" cy="369332"/>
            </a:xfrm>
          </p:grpSpPr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92BA427A-F7B0-F39F-0877-899AC1AED03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1256C3D6-AA21-A0D8-82A1-EBF7DC534EA2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F3BC947F-DEEA-6C73-291A-F162C481AA29}"/>
                </a:ext>
              </a:extLst>
            </p:cNvPr>
            <p:cNvGrpSpPr/>
            <p:nvPr/>
          </p:nvGrpSpPr>
          <p:grpSpPr>
            <a:xfrm>
              <a:off x="2433171" y="5181600"/>
              <a:ext cx="535724" cy="369332"/>
              <a:chOff x="2512276" y="5787518"/>
              <a:chExt cx="535724" cy="369332"/>
            </a:xfrm>
          </p:grpSpPr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579FF968-8AE6-F97B-FC51-FCBF02F6996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190CEBD4-78FF-BFD9-6806-5522BEAC0D7B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186</a:t>
                </a:r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31B36D90-B3F1-C565-B17A-82FE16C397E3}"/>
                </a:ext>
              </a:extLst>
            </p:cNvPr>
            <p:cNvGrpSpPr/>
            <p:nvPr/>
          </p:nvGrpSpPr>
          <p:grpSpPr>
            <a:xfrm>
              <a:off x="2968895" y="5181600"/>
              <a:ext cx="533400" cy="369332"/>
              <a:chOff x="2514600" y="5787518"/>
              <a:chExt cx="533400" cy="369332"/>
            </a:xfrm>
          </p:grpSpPr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7B754E89-FB30-FCE8-C04D-B6E59379A23A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181EB339-4836-7F65-376C-BFDDBB4E922D}"/>
                  </a:ext>
                </a:extLst>
              </p:cNvPr>
              <p:cNvSpPr txBox="1"/>
              <p:nvPr/>
            </p:nvSpPr>
            <p:spPr>
              <a:xfrm>
                <a:off x="2629295" y="5787518"/>
                <a:ext cx="3016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75D42AB8-239D-967A-182E-03E87E782A33}"/>
                </a:ext>
              </a:extLst>
            </p:cNvPr>
            <p:cNvGrpSpPr/>
            <p:nvPr/>
          </p:nvGrpSpPr>
          <p:grpSpPr>
            <a:xfrm>
              <a:off x="3504038" y="5181600"/>
              <a:ext cx="533400" cy="369332"/>
              <a:chOff x="2514600" y="5787518"/>
              <a:chExt cx="533400" cy="369332"/>
            </a:xfrm>
          </p:grpSpPr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5BEF0FA5-760C-E5C9-C639-E678E131658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B0A49143-A434-711B-5059-30C6EC6B788F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99</a:t>
                </a:r>
              </a:p>
            </p:txBody>
          </p:sp>
        </p:grp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8EC57EFA-E79D-408B-93A3-A2A58917F022}"/>
              </a:ext>
            </a:extLst>
          </p:cNvPr>
          <p:cNvGrpSpPr/>
          <p:nvPr/>
        </p:nvGrpSpPr>
        <p:grpSpPr>
          <a:xfrm>
            <a:off x="1760622" y="4074876"/>
            <a:ext cx="2670196" cy="369332"/>
            <a:chOff x="1370147" y="5488064"/>
            <a:chExt cx="2670196" cy="369332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D79F8C14-1C8E-A5A1-58A0-8EB078646375}"/>
                </a:ext>
              </a:extLst>
            </p:cNvPr>
            <p:cNvGrpSpPr/>
            <p:nvPr/>
          </p:nvGrpSpPr>
          <p:grpSpPr>
            <a:xfrm>
              <a:off x="1370147" y="5488064"/>
              <a:ext cx="535724" cy="369332"/>
              <a:chOff x="1521676" y="5377934"/>
              <a:chExt cx="535724" cy="369332"/>
            </a:xfrm>
          </p:grpSpPr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id="{7C032CD2-9EC0-4702-9ABE-E7AB5C75B6D7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60166254-2D74-DCF8-FD61-79F621947554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AB10ED8B-D2DD-AEAD-BABD-D871C3FBF41B}"/>
                </a:ext>
              </a:extLst>
            </p:cNvPr>
            <p:cNvGrpSpPr/>
            <p:nvPr/>
          </p:nvGrpSpPr>
          <p:grpSpPr>
            <a:xfrm>
              <a:off x="1905000" y="5488064"/>
              <a:ext cx="533400" cy="369332"/>
              <a:chOff x="2514600" y="5787518"/>
              <a:chExt cx="533400" cy="369332"/>
            </a:xfrm>
          </p:grpSpPr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id="{963C9A6D-5C9E-E56A-62CF-B1139F44633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TextBox 354">
                <a:extLst>
                  <a:ext uri="{FF2B5EF4-FFF2-40B4-BE49-F238E27FC236}">
                    <a16:creationId xmlns:a16="http://schemas.microsoft.com/office/drawing/2014/main" id="{C07556B6-2365-9143-5BE9-9527AE39ADFE}"/>
                  </a:ext>
                </a:extLst>
              </p:cNvPr>
              <p:cNvSpPr txBox="1"/>
              <p:nvPr/>
            </p:nvSpPr>
            <p:spPr>
              <a:xfrm>
                <a:off x="2570786" y="578751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</a:t>
                </a:r>
              </a:p>
            </p:txBody>
          </p:sp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A5A052EB-536B-81E7-389F-041821FF34E4}"/>
                </a:ext>
              </a:extLst>
            </p:cNvPr>
            <p:cNvGrpSpPr/>
            <p:nvPr/>
          </p:nvGrpSpPr>
          <p:grpSpPr>
            <a:xfrm>
              <a:off x="2436076" y="5488064"/>
              <a:ext cx="535724" cy="369332"/>
              <a:chOff x="2512276" y="5787518"/>
              <a:chExt cx="535724" cy="369332"/>
            </a:xfrm>
          </p:grpSpPr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392CBF9C-437C-9AB0-CF19-564BBC87F947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TextBox 352">
                <a:extLst>
                  <a:ext uri="{FF2B5EF4-FFF2-40B4-BE49-F238E27FC236}">
                    <a16:creationId xmlns:a16="http://schemas.microsoft.com/office/drawing/2014/main" id="{295B58DF-545D-0DEE-60F4-BF88C1944CD9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172</a:t>
                </a:r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A231D181-5D47-3303-A069-FD92CD50E527}"/>
                </a:ext>
              </a:extLst>
            </p:cNvPr>
            <p:cNvGrpSpPr/>
            <p:nvPr/>
          </p:nvGrpSpPr>
          <p:grpSpPr>
            <a:xfrm>
              <a:off x="2969476" y="5488064"/>
              <a:ext cx="535724" cy="369332"/>
              <a:chOff x="2512276" y="5787518"/>
              <a:chExt cx="535724" cy="369332"/>
            </a:xfrm>
          </p:grpSpPr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id="{C12732AF-34A1-D6E7-255E-8DCE93E71D7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33582BF1-2722-DCA4-8F67-519D1240FDD4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115</a:t>
                </a:r>
              </a:p>
            </p:txBody>
          </p:sp>
        </p:grp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5A773106-E6AC-83F2-258E-CB8DDA5BF145}"/>
                </a:ext>
              </a:extLst>
            </p:cNvPr>
            <p:cNvGrpSpPr/>
            <p:nvPr/>
          </p:nvGrpSpPr>
          <p:grpSpPr>
            <a:xfrm>
              <a:off x="3504619" y="5488064"/>
              <a:ext cx="535724" cy="369332"/>
              <a:chOff x="2512276" y="5787518"/>
              <a:chExt cx="535724" cy="369332"/>
            </a:xfrm>
          </p:grpSpPr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6A8EE40B-774C-EFBB-1648-DC8D4473EB54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684679A2-E373-9221-7F5E-0AE57976976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318FC7E4-B821-9FC7-D397-A622CE1EB90A}"/>
              </a:ext>
            </a:extLst>
          </p:cNvPr>
          <p:cNvGrpSpPr/>
          <p:nvPr/>
        </p:nvGrpSpPr>
        <p:grpSpPr>
          <a:xfrm>
            <a:off x="1760622" y="3155484"/>
            <a:ext cx="2668889" cy="369332"/>
            <a:chOff x="1371454" y="4568672"/>
            <a:chExt cx="2668889" cy="369332"/>
          </a:xfrm>
        </p:grpSpPr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80E6D802-7EB3-E454-A33A-08DABD3E00F7}"/>
                </a:ext>
              </a:extLst>
            </p:cNvPr>
            <p:cNvGrpSpPr/>
            <p:nvPr/>
          </p:nvGrpSpPr>
          <p:grpSpPr>
            <a:xfrm>
              <a:off x="1371454" y="4568672"/>
              <a:ext cx="535724" cy="369332"/>
              <a:chOff x="1521676" y="5377934"/>
              <a:chExt cx="535724" cy="369332"/>
            </a:xfrm>
          </p:grpSpPr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59E0EBB5-7ABF-3AD6-69C5-4693D0A98640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TextBox 372">
                <a:extLst>
                  <a:ext uri="{FF2B5EF4-FFF2-40B4-BE49-F238E27FC236}">
                    <a16:creationId xmlns:a16="http://schemas.microsoft.com/office/drawing/2014/main" id="{3C714ED9-5290-9DFE-CB3C-F12C2D00C916}"/>
                  </a:ext>
                </a:extLst>
              </p:cNvPr>
              <p:cNvSpPr txBox="1"/>
              <p:nvPr/>
            </p:nvSpPr>
            <p:spPr>
              <a:xfrm>
                <a:off x="1521676" y="537793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125</a:t>
                </a:r>
              </a:p>
            </p:txBody>
          </p:sp>
        </p:grp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05290B2D-7924-F74A-0501-CAD6EBEB638A}"/>
                </a:ext>
              </a:extLst>
            </p:cNvPr>
            <p:cNvGrpSpPr/>
            <p:nvPr/>
          </p:nvGrpSpPr>
          <p:grpSpPr>
            <a:xfrm>
              <a:off x="1902676" y="4568672"/>
              <a:ext cx="535724" cy="369332"/>
              <a:chOff x="2512276" y="5787518"/>
              <a:chExt cx="535724" cy="369332"/>
            </a:xfrm>
          </p:grpSpPr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7CAD4F6C-C8D9-B98A-626D-4B37B2744B7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7CEA7975-C0DB-000B-C1E4-892FBEE2918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153</a:t>
                </a:r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02068BD8-F0BB-17EE-0CBF-01276D2F27B9}"/>
                </a:ext>
              </a:extLst>
            </p:cNvPr>
            <p:cNvGrpSpPr/>
            <p:nvPr/>
          </p:nvGrpSpPr>
          <p:grpSpPr>
            <a:xfrm>
              <a:off x="2436076" y="4568672"/>
              <a:ext cx="535724" cy="369332"/>
              <a:chOff x="2512276" y="5787518"/>
              <a:chExt cx="535724" cy="369332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AA4696EB-D209-2558-7700-05927FCA23CC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6648D1D9-31B1-F547-4DA3-132DC985CA50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9EC9F374-8EF6-6141-BD6E-06057923EE0C}"/>
                </a:ext>
              </a:extLst>
            </p:cNvPr>
            <p:cNvGrpSpPr/>
            <p:nvPr/>
          </p:nvGrpSpPr>
          <p:grpSpPr>
            <a:xfrm>
              <a:off x="2969476" y="4568672"/>
              <a:ext cx="535724" cy="369332"/>
              <a:chOff x="2512276" y="5787518"/>
              <a:chExt cx="535724" cy="369332"/>
            </a:xfrm>
          </p:grpSpPr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AC2D3C01-08C7-757F-DD81-A6B70BEE13D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D550373C-BF0C-B353-E1D6-9BC5E371E577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151</a:t>
                </a:r>
              </a:p>
            </p:txBody>
          </p:sp>
        </p:grpSp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7D147B6C-44F5-726C-E0BF-AF3CBBCFC4BA}"/>
                </a:ext>
              </a:extLst>
            </p:cNvPr>
            <p:cNvGrpSpPr/>
            <p:nvPr/>
          </p:nvGrpSpPr>
          <p:grpSpPr>
            <a:xfrm>
              <a:off x="3504619" y="4568672"/>
              <a:ext cx="535724" cy="369332"/>
              <a:chOff x="2512276" y="5787518"/>
              <a:chExt cx="535724" cy="369332"/>
            </a:xfrm>
          </p:grpSpPr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EC056C5C-4DC1-B896-45C9-A9CDA91A82D2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TextBox 364">
                <a:extLst>
                  <a:ext uri="{FF2B5EF4-FFF2-40B4-BE49-F238E27FC236}">
                    <a16:creationId xmlns:a16="http://schemas.microsoft.com/office/drawing/2014/main" id="{D0931F51-C1E2-FAD7-9BA0-E1C1938DBA51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132</a:t>
                </a:r>
              </a:p>
            </p:txBody>
          </p:sp>
        </p:grp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A02801E1-72C9-BCF3-32FB-4245F70A5F5E}"/>
              </a:ext>
            </a:extLst>
          </p:cNvPr>
          <p:cNvGrpSpPr/>
          <p:nvPr/>
        </p:nvGrpSpPr>
        <p:grpSpPr>
          <a:xfrm>
            <a:off x="1760622" y="4381340"/>
            <a:ext cx="2667581" cy="369332"/>
            <a:chOff x="1372762" y="5794528"/>
            <a:chExt cx="2667581" cy="369332"/>
          </a:xfrm>
        </p:grpSpPr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C0BD1A08-64AF-90A5-1193-ED69D7CACA6E}"/>
                </a:ext>
              </a:extLst>
            </p:cNvPr>
            <p:cNvGrpSpPr/>
            <p:nvPr/>
          </p:nvGrpSpPr>
          <p:grpSpPr>
            <a:xfrm>
              <a:off x="1372762" y="5794528"/>
              <a:ext cx="533400" cy="369332"/>
              <a:chOff x="1524000" y="5377934"/>
              <a:chExt cx="533400" cy="369332"/>
            </a:xfrm>
          </p:grpSpPr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E11AB7C2-5287-729B-AC71-AB5769BFD3BA}"/>
                  </a:ext>
                </a:extLst>
              </p:cNvPr>
              <p:cNvSpPr/>
              <p:nvPr/>
            </p:nvSpPr>
            <p:spPr>
              <a:xfrm>
                <a:off x="1524000" y="5410200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D208C2CE-E302-159A-6CC9-FE2D88D2CE51}"/>
                  </a:ext>
                </a:extLst>
              </p:cNvPr>
              <p:cNvSpPr txBox="1"/>
              <p:nvPr/>
            </p:nvSpPr>
            <p:spPr>
              <a:xfrm>
                <a:off x="1580186" y="537793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86</a:t>
                </a:r>
              </a:p>
            </p:txBody>
          </p:sp>
        </p:grpSp>
        <p:grpSp>
          <p:nvGrpSpPr>
            <p:cNvPr id="376" name="Group 375">
              <a:extLst>
                <a:ext uri="{FF2B5EF4-FFF2-40B4-BE49-F238E27FC236}">
                  <a16:creationId xmlns:a16="http://schemas.microsoft.com/office/drawing/2014/main" id="{EA15D2EB-A2C1-68FA-5D5C-614FDB6F200B}"/>
                </a:ext>
              </a:extLst>
            </p:cNvPr>
            <p:cNvGrpSpPr/>
            <p:nvPr/>
          </p:nvGrpSpPr>
          <p:grpSpPr>
            <a:xfrm>
              <a:off x="1902676" y="5794528"/>
              <a:ext cx="535724" cy="369332"/>
              <a:chOff x="2512276" y="5787518"/>
              <a:chExt cx="535724" cy="369332"/>
            </a:xfrm>
          </p:grpSpPr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5BF0C64E-0932-85F4-A9DF-FD28BA538F96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C8C6E4E3-FF04-C0D2-E4D2-F76DD01EA58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134</a:t>
                </a:r>
              </a:p>
            </p:txBody>
          </p:sp>
        </p:grp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D244346E-A6D1-BF22-D0B1-9977A06C59BE}"/>
                </a:ext>
              </a:extLst>
            </p:cNvPr>
            <p:cNvGrpSpPr/>
            <p:nvPr/>
          </p:nvGrpSpPr>
          <p:grpSpPr>
            <a:xfrm>
              <a:off x="2436076" y="5794528"/>
              <a:ext cx="535724" cy="369332"/>
              <a:chOff x="2512276" y="5787518"/>
              <a:chExt cx="535724" cy="369332"/>
            </a:xfrm>
          </p:grpSpPr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E80CBE6D-6646-C363-4964-FF5C6F12B21D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TextBox 384">
                <a:extLst>
                  <a:ext uri="{FF2B5EF4-FFF2-40B4-BE49-F238E27FC236}">
                    <a16:creationId xmlns:a16="http://schemas.microsoft.com/office/drawing/2014/main" id="{061608A3-71CF-D079-F0E5-56CECA180098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135</a:t>
                </a:r>
              </a:p>
            </p:txBody>
          </p:sp>
        </p:grp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925CB0A5-7CED-4973-26FE-923D63656FCD}"/>
                </a:ext>
              </a:extLst>
            </p:cNvPr>
            <p:cNvGrpSpPr/>
            <p:nvPr/>
          </p:nvGrpSpPr>
          <p:grpSpPr>
            <a:xfrm>
              <a:off x="2969476" y="5794528"/>
              <a:ext cx="535724" cy="369332"/>
              <a:chOff x="2512276" y="5787518"/>
              <a:chExt cx="535724" cy="369332"/>
            </a:xfrm>
          </p:grpSpPr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AB93AEE8-F252-8AE0-97D0-88087ECE2E79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TextBox 382">
                <a:extLst>
                  <a:ext uri="{FF2B5EF4-FFF2-40B4-BE49-F238E27FC236}">
                    <a16:creationId xmlns:a16="http://schemas.microsoft.com/office/drawing/2014/main" id="{41C1BC28-3C64-5BC0-974A-F1112935FAC6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116</a:t>
                </a:r>
              </a:p>
            </p:txBody>
          </p:sp>
        </p:grp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C7A8B35D-1DB1-EE3A-A2EA-EBB379D26CED}"/>
                </a:ext>
              </a:extLst>
            </p:cNvPr>
            <p:cNvGrpSpPr/>
            <p:nvPr/>
          </p:nvGrpSpPr>
          <p:grpSpPr>
            <a:xfrm>
              <a:off x="3504619" y="5794528"/>
              <a:ext cx="535724" cy="369332"/>
              <a:chOff x="2512276" y="5787518"/>
              <a:chExt cx="535724" cy="369332"/>
            </a:xfrm>
          </p:grpSpPr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7AE5151D-BE2E-AEEC-DCB9-9271E36D9C1E}"/>
                  </a:ext>
                </a:extLst>
              </p:cNvPr>
              <p:cNvSpPr/>
              <p:nvPr/>
            </p:nvSpPr>
            <p:spPr>
              <a:xfrm>
                <a:off x="2514600" y="5819784"/>
                <a:ext cx="533400" cy="3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CAEA6736-3369-331B-F20A-293023299B0F}"/>
                  </a:ext>
                </a:extLst>
              </p:cNvPr>
              <p:cNvSpPr txBox="1"/>
              <p:nvPr/>
            </p:nvSpPr>
            <p:spPr>
              <a:xfrm>
                <a:off x="2512276" y="578751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128</a:t>
                </a:r>
              </a:p>
            </p:txBody>
          </p:sp>
        </p:grpSp>
      </p:grpSp>
      <p:sp>
        <p:nvSpPr>
          <p:cNvPr id="393" name="Rectangle 392">
            <a:extLst>
              <a:ext uri="{FF2B5EF4-FFF2-40B4-BE49-F238E27FC236}">
                <a16:creationId xmlns:a16="http://schemas.microsoft.com/office/drawing/2014/main" id="{41DFBDFD-0025-0109-3BDC-D11A67541F80}"/>
              </a:ext>
            </a:extLst>
          </p:cNvPr>
          <p:cNvSpPr/>
          <p:nvPr/>
        </p:nvSpPr>
        <p:spPr>
          <a:xfrm>
            <a:off x="4419600" y="2286000"/>
            <a:ext cx="16002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CB52E-8759-DA7B-40A8-942338DD3A4F}"/>
              </a:ext>
            </a:extLst>
          </p:cNvPr>
          <p:cNvSpPr/>
          <p:nvPr/>
        </p:nvSpPr>
        <p:spPr>
          <a:xfrm>
            <a:off x="3917482" y="1976386"/>
            <a:ext cx="2635718" cy="15288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26F9EC-4C4A-6B41-DBBE-DA002FEB396B}"/>
              </a:ext>
            </a:extLst>
          </p:cNvPr>
          <p:cNvSpPr/>
          <p:nvPr/>
        </p:nvSpPr>
        <p:spPr>
          <a:xfrm>
            <a:off x="3367237" y="1666774"/>
            <a:ext cx="3726581" cy="21352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1D6AD-6FD5-F655-951D-35BD114A2A50}"/>
              </a:ext>
            </a:extLst>
          </p:cNvPr>
          <p:cNvSpPr txBox="1"/>
          <p:nvPr/>
        </p:nvSpPr>
        <p:spPr>
          <a:xfrm>
            <a:off x="7391400" y="2245533"/>
            <a:ext cx="1549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x 3 window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1A07E5-0392-FBC9-0268-22096C973E16}"/>
              </a:ext>
            </a:extLst>
          </p:cNvPr>
          <p:cNvSpPr/>
          <p:nvPr/>
        </p:nvSpPr>
        <p:spPr>
          <a:xfrm>
            <a:off x="4973854" y="2592405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81EDEC-F8F7-D341-FB82-A7FAC4B89C2C}"/>
              </a:ext>
            </a:extLst>
          </p:cNvPr>
          <p:cNvSpPr txBox="1"/>
          <p:nvPr/>
        </p:nvSpPr>
        <p:spPr>
          <a:xfrm>
            <a:off x="7391400" y="2570746"/>
            <a:ext cx="1549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x 5 window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34273C-879E-4AD6-5552-54A09D5F50D3}"/>
              </a:ext>
            </a:extLst>
          </p:cNvPr>
          <p:cNvSpPr txBox="1"/>
          <p:nvPr/>
        </p:nvSpPr>
        <p:spPr>
          <a:xfrm>
            <a:off x="7391400" y="2895959"/>
            <a:ext cx="1549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 x 7 window</a:t>
            </a:r>
          </a:p>
        </p:txBody>
      </p:sp>
    </p:spTree>
    <p:extLst>
      <p:ext uri="{BB962C8B-B14F-4D97-AF65-F5344CB8AC3E}">
        <p14:creationId xmlns:p14="http://schemas.microsoft.com/office/powerpoint/2010/main" val="363766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 animBg="1"/>
      <p:bldP spid="393" grpId="1" animBg="1"/>
      <p:bldP spid="4" grpId="0" animBg="1"/>
      <p:bldP spid="4" grpId="1" animBg="1"/>
      <p:bldP spid="12" grpId="0" animBg="1"/>
      <p:bldP spid="16" grpId="0"/>
      <p:bldP spid="16" grpId="1"/>
      <p:bldP spid="19" grpId="0"/>
      <p:bldP spid="19" grpId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91172-9501-5C12-C913-8FFB27B98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218E48-45CF-FFCF-818C-DB1275E485D6}"/>
              </a:ext>
            </a:extLst>
          </p:cNvPr>
          <p:cNvSpPr txBox="1"/>
          <p:nvPr/>
        </p:nvSpPr>
        <p:spPr>
          <a:xfrm>
            <a:off x="561798" y="363648"/>
            <a:ext cx="42580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Window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017B3C-5504-6064-9CB5-8125035701ED}"/>
              </a:ext>
            </a:extLst>
          </p:cNvPr>
          <p:cNvSpPr txBox="1"/>
          <p:nvPr/>
        </p:nvSpPr>
        <p:spPr>
          <a:xfrm>
            <a:off x="1200433" y="2873325"/>
            <a:ext cx="14665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Mean = 121 (97+135+186+128+15+172+86+134+135) /9 = 121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14C9A42-1DCF-EA80-BE7B-B3F62FA8BB92}"/>
              </a:ext>
            </a:extLst>
          </p:cNvPr>
          <p:cNvSpPr txBox="1"/>
          <p:nvPr/>
        </p:nvSpPr>
        <p:spPr>
          <a:xfrm>
            <a:off x="1200433" y="4800600"/>
            <a:ext cx="6380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Different statistics are better for different kinds of noise.</a:t>
            </a:r>
          </a:p>
          <a:p>
            <a:pPr algn="ctr"/>
            <a:r>
              <a:rPr lang="en-US" dirty="0"/>
              <a:t>Random noise?  =&gt; mean</a:t>
            </a:r>
          </a:p>
          <a:p>
            <a:pPr algn="ctr"/>
            <a:r>
              <a:rPr lang="en-US" dirty="0"/>
              <a:t>Salt and pepper noise? =&gt; median</a:t>
            </a:r>
          </a:p>
          <a:p>
            <a:pPr algn="ctr"/>
            <a:r>
              <a:rPr lang="en-US" dirty="0"/>
              <a:t>Threshold/segmentation noise? =&gt; mode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3EDD2BF-44E1-9F3F-3104-92BAFEC5A473}"/>
              </a:ext>
            </a:extLst>
          </p:cNvPr>
          <p:cNvGrpSpPr/>
          <p:nvPr/>
        </p:nvGrpSpPr>
        <p:grpSpPr>
          <a:xfrm>
            <a:off x="1207550" y="1654065"/>
            <a:ext cx="533400" cy="369332"/>
            <a:chOff x="1524000" y="5377934"/>
            <a:chExt cx="533400" cy="369332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1720480B-BA36-68B3-05E1-14F90AC43468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9D15066-A6C7-C060-3F9F-242DE81D5E1B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97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9654017-A8FD-16E0-0822-4EF4B762542F}"/>
              </a:ext>
            </a:extLst>
          </p:cNvPr>
          <p:cNvGrpSpPr/>
          <p:nvPr/>
        </p:nvGrpSpPr>
        <p:grpSpPr>
          <a:xfrm>
            <a:off x="1737464" y="1654065"/>
            <a:ext cx="535724" cy="369332"/>
            <a:chOff x="2512276" y="5787518"/>
            <a:chExt cx="535724" cy="369332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43F3B1A9-22F4-AD9A-D803-8F11729056B8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D89045A-DD58-8616-D8D1-272EE430739E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98B83762-B4D4-B0CB-83F2-81ABDF783DDB}"/>
              </a:ext>
            </a:extLst>
          </p:cNvPr>
          <p:cNvGrpSpPr/>
          <p:nvPr/>
        </p:nvGrpSpPr>
        <p:grpSpPr>
          <a:xfrm>
            <a:off x="2270864" y="1654065"/>
            <a:ext cx="535724" cy="369332"/>
            <a:chOff x="2512276" y="5787518"/>
            <a:chExt cx="535724" cy="369332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A5A8A1E6-F11A-3381-5129-89A8D66E1326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F4E1106-5ACC-71A2-2B12-36874F783BBE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186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AEF3E4E-5840-ECC4-69BA-4556870B851A}"/>
              </a:ext>
            </a:extLst>
          </p:cNvPr>
          <p:cNvGrpSpPr/>
          <p:nvPr/>
        </p:nvGrpSpPr>
        <p:grpSpPr>
          <a:xfrm>
            <a:off x="1207550" y="1960529"/>
            <a:ext cx="535724" cy="369332"/>
            <a:chOff x="1521676" y="5377934"/>
            <a:chExt cx="535724" cy="369332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36457819-C40A-CC46-F06E-8752E0566520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BB8427B-B78C-5163-F7AE-9E3C812DBB40}"/>
                </a:ext>
              </a:extLst>
            </p:cNvPr>
            <p:cNvSpPr txBox="1"/>
            <p:nvPr/>
          </p:nvSpPr>
          <p:spPr>
            <a:xfrm>
              <a:off x="1521676" y="5377934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128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A6D3A0B-C9AE-C924-1891-FED714721A01}"/>
              </a:ext>
            </a:extLst>
          </p:cNvPr>
          <p:cNvGrpSpPr/>
          <p:nvPr/>
        </p:nvGrpSpPr>
        <p:grpSpPr>
          <a:xfrm>
            <a:off x="1742403" y="1960529"/>
            <a:ext cx="533400" cy="369332"/>
            <a:chOff x="2514600" y="5787518"/>
            <a:chExt cx="533400" cy="369332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EB1EFA-DA84-D60C-DDFB-8FF7652DD60D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534361ED-502F-CEFC-E938-429633B08129}"/>
                </a:ext>
              </a:extLst>
            </p:cNvPr>
            <p:cNvSpPr txBox="1"/>
            <p:nvPr/>
          </p:nvSpPr>
          <p:spPr>
            <a:xfrm>
              <a:off x="2570786" y="578751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15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8136CE99-7A44-170E-5FD0-6927523EF7FF}"/>
              </a:ext>
            </a:extLst>
          </p:cNvPr>
          <p:cNvGrpSpPr/>
          <p:nvPr/>
        </p:nvGrpSpPr>
        <p:grpSpPr>
          <a:xfrm>
            <a:off x="2273479" y="1960529"/>
            <a:ext cx="535724" cy="369332"/>
            <a:chOff x="2512276" y="5787518"/>
            <a:chExt cx="535724" cy="369332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1612E839-503B-2661-2051-385C9D425CE1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F00BE7A4-A914-0EEB-FA2B-0D8425064233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172</a:t>
              </a: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E03D5704-7DF4-B240-E53E-3682F8FED897}"/>
              </a:ext>
            </a:extLst>
          </p:cNvPr>
          <p:cNvGrpSpPr/>
          <p:nvPr/>
        </p:nvGrpSpPr>
        <p:grpSpPr>
          <a:xfrm>
            <a:off x="1207550" y="2266993"/>
            <a:ext cx="533400" cy="369332"/>
            <a:chOff x="1524000" y="5377934"/>
            <a:chExt cx="533400" cy="369332"/>
          </a:xfrm>
        </p:grpSpPr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8099E07F-579D-DA4E-DCB6-8210F210651F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E52FDB5B-1CFB-42CF-4AFC-F64A91512B28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86</a:t>
              </a: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21E24379-0C31-FCB0-CCA0-3993802F96A3}"/>
              </a:ext>
            </a:extLst>
          </p:cNvPr>
          <p:cNvGrpSpPr/>
          <p:nvPr/>
        </p:nvGrpSpPr>
        <p:grpSpPr>
          <a:xfrm>
            <a:off x="1737464" y="2266993"/>
            <a:ext cx="535724" cy="369332"/>
            <a:chOff x="2512276" y="5787518"/>
            <a:chExt cx="535724" cy="369332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06E8F282-328A-2287-4ED7-DE3B50E907A6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53BE152D-A239-95E6-E7EB-E38617BD5C0E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134</a:t>
              </a: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C9F4437-8D56-9039-3EAC-A44DE62A70E6}"/>
              </a:ext>
            </a:extLst>
          </p:cNvPr>
          <p:cNvGrpSpPr/>
          <p:nvPr/>
        </p:nvGrpSpPr>
        <p:grpSpPr>
          <a:xfrm>
            <a:off x="2270864" y="2266993"/>
            <a:ext cx="535724" cy="369332"/>
            <a:chOff x="2512276" y="5787518"/>
            <a:chExt cx="535724" cy="369332"/>
          </a:xfrm>
        </p:grpSpPr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C06FD1D3-111C-CE90-6B8A-3EF8D96968CC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E243B8E9-2186-D03F-5F99-6C08A993769C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sp>
        <p:nvSpPr>
          <p:cNvPr id="393" name="Rectangle 392">
            <a:extLst>
              <a:ext uri="{FF2B5EF4-FFF2-40B4-BE49-F238E27FC236}">
                <a16:creationId xmlns:a16="http://schemas.microsoft.com/office/drawing/2014/main" id="{378F7283-D9CD-B084-E5E1-0C575669CFC4}"/>
              </a:ext>
            </a:extLst>
          </p:cNvPr>
          <p:cNvSpPr/>
          <p:nvPr/>
        </p:nvSpPr>
        <p:spPr>
          <a:xfrm>
            <a:off x="1200433" y="1700465"/>
            <a:ext cx="16002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6011272-B04D-6504-8F83-54DB6B1C912B}"/>
              </a:ext>
            </a:extLst>
          </p:cNvPr>
          <p:cNvSpPr/>
          <p:nvPr/>
        </p:nvSpPr>
        <p:spPr>
          <a:xfrm>
            <a:off x="1754687" y="2006870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D47E2A-85EA-4A29-4400-98F1D9F37EFC}"/>
              </a:ext>
            </a:extLst>
          </p:cNvPr>
          <p:cNvGrpSpPr/>
          <p:nvPr/>
        </p:nvGrpSpPr>
        <p:grpSpPr>
          <a:xfrm>
            <a:off x="3756573" y="1632605"/>
            <a:ext cx="533400" cy="369332"/>
            <a:chOff x="1524000" y="5377934"/>
            <a:chExt cx="533400" cy="36933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9A96E3-B82F-D9C3-6F8E-6DF3E920231B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37B282-0BAB-A48A-1BBC-A5D9BC48D05F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97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E41DC7-3761-C7A6-AED5-C7F6C74CE7BF}"/>
              </a:ext>
            </a:extLst>
          </p:cNvPr>
          <p:cNvGrpSpPr/>
          <p:nvPr/>
        </p:nvGrpSpPr>
        <p:grpSpPr>
          <a:xfrm>
            <a:off x="4286487" y="1632605"/>
            <a:ext cx="535724" cy="369332"/>
            <a:chOff x="2512276" y="5787518"/>
            <a:chExt cx="535724" cy="36933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FDA0D12-74F3-E0A6-B4BE-EFB58948AA83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71616B-CD1A-E267-4B07-BAFC96D4C39D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1F488B8-EA48-35C6-C168-765FE1516E73}"/>
              </a:ext>
            </a:extLst>
          </p:cNvPr>
          <p:cNvGrpSpPr/>
          <p:nvPr/>
        </p:nvGrpSpPr>
        <p:grpSpPr>
          <a:xfrm>
            <a:off x="4819887" y="1632605"/>
            <a:ext cx="535724" cy="369332"/>
            <a:chOff x="2512276" y="5787518"/>
            <a:chExt cx="535724" cy="36933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4DCC5A-5F9D-82DF-E3AB-A4C2517BE58A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F1407E-D20A-552E-2D51-8C26DA836ECE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186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066858-A465-4970-34BC-32639A657027}"/>
              </a:ext>
            </a:extLst>
          </p:cNvPr>
          <p:cNvGrpSpPr/>
          <p:nvPr/>
        </p:nvGrpSpPr>
        <p:grpSpPr>
          <a:xfrm>
            <a:off x="3756573" y="1939069"/>
            <a:ext cx="535724" cy="369332"/>
            <a:chOff x="1521676" y="5377934"/>
            <a:chExt cx="535724" cy="36933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CDEAC97-7F08-01C9-32F7-F58E5C79D529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56878A9-7DD8-EA63-3D24-D2250E7C0C24}"/>
                </a:ext>
              </a:extLst>
            </p:cNvPr>
            <p:cNvSpPr txBox="1"/>
            <p:nvPr/>
          </p:nvSpPr>
          <p:spPr>
            <a:xfrm>
              <a:off x="1521676" y="5377934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128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511C020-4495-7920-6270-8E1C11AB3C83}"/>
              </a:ext>
            </a:extLst>
          </p:cNvPr>
          <p:cNvGrpSpPr/>
          <p:nvPr/>
        </p:nvGrpSpPr>
        <p:grpSpPr>
          <a:xfrm>
            <a:off x="4291426" y="1939069"/>
            <a:ext cx="533400" cy="369332"/>
            <a:chOff x="2514600" y="5787518"/>
            <a:chExt cx="533400" cy="369332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89707C5-A5CE-E524-941B-82720CAF5C86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F3E26F5-F336-A2EA-D9E8-64494DED8205}"/>
                </a:ext>
              </a:extLst>
            </p:cNvPr>
            <p:cNvSpPr txBox="1"/>
            <p:nvPr/>
          </p:nvSpPr>
          <p:spPr>
            <a:xfrm>
              <a:off x="2570786" y="578751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15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B4822B5-5C96-EE06-1CFC-D8B585907060}"/>
              </a:ext>
            </a:extLst>
          </p:cNvPr>
          <p:cNvGrpSpPr/>
          <p:nvPr/>
        </p:nvGrpSpPr>
        <p:grpSpPr>
          <a:xfrm>
            <a:off x="4822502" y="1939069"/>
            <a:ext cx="535724" cy="369332"/>
            <a:chOff x="2512276" y="5787518"/>
            <a:chExt cx="535724" cy="369332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3BA0751-12FE-3263-DB39-60BF005D9F6C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6434837-7DC5-CE9D-4DE9-11A6E70E51AE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172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7C4638A-7D55-56EC-5BED-AD3F5EB656D3}"/>
              </a:ext>
            </a:extLst>
          </p:cNvPr>
          <p:cNvGrpSpPr/>
          <p:nvPr/>
        </p:nvGrpSpPr>
        <p:grpSpPr>
          <a:xfrm>
            <a:off x="3756573" y="2245533"/>
            <a:ext cx="533400" cy="369332"/>
            <a:chOff x="1524000" y="5377934"/>
            <a:chExt cx="533400" cy="3693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2311B2-43F1-6C67-5138-9EEEDBF123AD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52F5B24-36B4-805C-F58A-1A6E49E722CE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86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1E261E9-93CE-A23D-E438-D565549810A8}"/>
              </a:ext>
            </a:extLst>
          </p:cNvPr>
          <p:cNvGrpSpPr/>
          <p:nvPr/>
        </p:nvGrpSpPr>
        <p:grpSpPr>
          <a:xfrm>
            <a:off x="4286487" y="2245533"/>
            <a:ext cx="535724" cy="369332"/>
            <a:chOff x="2512276" y="5787518"/>
            <a:chExt cx="535724" cy="36933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44298F3-55B9-4F6E-B6EF-011CE96F6559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D2FBF54-00A3-0E9F-3974-F2BE66366354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134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C93E7EE-410D-DAC0-C5C9-F8AAA328C964}"/>
              </a:ext>
            </a:extLst>
          </p:cNvPr>
          <p:cNvGrpSpPr/>
          <p:nvPr/>
        </p:nvGrpSpPr>
        <p:grpSpPr>
          <a:xfrm>
            <a:off x="4819887" y="2245533"/>
            <a:ext cx="535724" cy="369332"/>
            <a:chOff x="2512276" y="5787518"/>
            <a:chExt cx="535724" cy="36933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599F6F6-0AC8-7E25-9EA5-3B3501606ECC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1C379B1-8BC6-343C-27E5-0D58884FF8E1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A3D740D-C665-8083-2506-3A27FC3799E5}"/>
              </a:ext>
            </a:extLst>
          </p:cNvPr>
          <p:cNvSpPr/>
          <p:nvPr/>
        </p:nvSpPr>
        <p:spPr>
          <a:xfrm>
            <a:off x="3749456" y="1679005"/>
            <a:ext cx="16002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48C448C-AA95-5EBA-0947-7388C292E817}"/>
              </a:ext>
            </a:extLst>
          </p:cNvPr>
          <p:cNvSpPr/>
          <p:nvPr/>
        </p:nvSpPr>
        <p:spPr>
          <a:xfrm>
            <a:off x="4303710" y="1985410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F587886-ED2D-C39B-FF5D-523A580B8CA2}"/>
              </a:ext>
            </a:extLst>
          </p:cNvPr>
          <p:cNvSpPr txBox="1"/>
          <p:nvPr/>
        </p:nvSpPr>
        <p:spPr>
          <a:xfrm>
            <a:off x="3758026" y="287332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= 134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95061C8-282F-81EA-953B-C52F567B9CFC}"/>
              </a:ext>
            </a:extLst>
          </p:cNvPr>
          <p:cNvGrpSpPr/>
          <p:nvPr/>
        </p:nvGrpSpPr>
        <p:grpSpPr>
          <a:xfrm>
            <a:off x="6331426" y="1639931"/>
            <a:ext cx="533400" cy="369332"/>
            <a:chOff x="1524000" y="5377934"/>
            <a:chExt cx="533400" cy="369332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6A4D429-F95E-34CE-4EB5-979FF153FBCD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740FE26-A18B-E82D-0A34-F9287478532E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97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F8769A5-314C-F345-A7FA-15BB278D532B}"/>
              </a:ext>
            </a:extLst>
          </p:cNvPr>
          <p:cNvGrpSpPr/>
          <p:nvPr/>
        </p:nvGrpSpPr>
        <p:grpSpPr>
          <a:xfrm>
            <a:off x="6861340" y="1639931"/>
            <a:ext cx="535724" cy="369332"/>
            <a:chOff x="2512276" y="5787518"/>
            <a:chExt cx="535724" cy="369332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8145A2E-54CB-202B-D559-8D05A86A8A3F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C4F9738-DF45-8C3A-930F-A8BC9EE77C8D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F4F32F5-CBD0-3B84-515B-B86C1FC2D6A6}"/>
              </a:ext>
            </a:extLst>
          </p:cNvPr>
          <p:cNvGrpSpPr/>
          <p:nvPr/>
        </p:nvGrpSpPr>
        <p:grpSpPr>
          <a:xfrm>
            <a:off x="7394740" y="1639931"/>
            <a:ext cx="535724" cy="369332"/>
            <a:chOff x="2512276" y="5787518"/>
            <a:chExt cx="535724" cy="369332"/>
          </a:xfrm>
        </p:grpSpPr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7E468A00-DCB5-A45D-FCEC-31D2B5DEA732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BF39B33-398B-E6F6-A099-443EAAE069A5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186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09F0ED2-0166-EB8C-E445-E52A6888985B}"/>
              </a:ext>
            </a:extLst>
          </p:cNvPr>
          <p:cNvGrpSpPr/>
          <p:nvPr/>
        </p:nvGrpSpPr>
        <p:grpSpPr>
          <a:xfrm>
            <a:off x="6331426" y="1946395"/>
            <a:ext cx="535724" cy="369332"/>
            <a:chOff x="1521676" y="5377934"/>
            <a:chExt cx="535724" cy="369332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9BD0882-AFC3-EAF0-5F22-8876E37EA980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07BCBD9-B9CE-F85C-8EE7-7789A202B42D}"/>
                </a:ext>
              </a:extLst>
            </p:cNvPr>
            <p:cNvSpPr txBox="1"/>
            <p:nvPr/>
          </p:nvSpPr>
          <p:spPr>
            <a:xfrm>
              <a:off x="1521676" y="5377934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128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E0AFD001-AB43-A1F1-A4D3-D664C8785E8B}"/>
              </a:ext>
            </a:extLst>
          </p:cNvPr>
          <p:cNvGrpSpPr/>
          <p:nvPr/>
        </p:nvGrpSpPr>
        <p:grpSpPr>
          <a:xfrm>
            <a:off x="6866279" y="1946395"/>
            <a:ext cx="533400" cy="369332"/>
            <a:chOff x="2514600" y="5787518"/>
            <a:chExt cx="533400" cy="369332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B29E9F3D-2B55-1BE3-F618-E2DEA34F90C0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608F7A0-473D-96AC-7820-5149F4CFFF9A}"/>
                </a:ext>
              </a:extLst>
            </p:cNvPr>
            <p:cNvSpPr txBox="1"/>
            <p:nvPr/>
          </p:nvSpPr>
          <p:spPr>
            <a:xfrm>
              <a:off x="2570786" y="578751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15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900518DD-8E41-EEA6-2013-25A47819001F}"/>
              </a:ext>
            </a:extLst>
          </p:cNvPr>
          <p:cNvGrpSpPr/>
          <p:nvPr/>
        </p:nvGrpSpPr>
        <p:grpSpPr>
          <a:xfrm>
            <a:off x="7397355" y="1946395"/>
            <a:ext cx="535724" cy="369332"/>
            <a:chOff x="2512276" y="5787518"/>
            <a:chExt cx="535724" cy="369332"/>
          </a:xfrm>
        </p:grpSpPr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61F73CA8-8C10-259D-070A-431A700FD248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6471A19-E18F-F879-CB76-78598E9D1841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172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5FA32C0-CA9F-A636-00AE-06B88BBF32F1}"/>
              </a:ext>
            </a:extLst>
          </p:cNvPr>
          <p:cNvGrpSpPr/>
          <p:nvPr/>
        </p:nvGrpSpPr>
        <p:grpSpPr>
          <a:xfrm>
            <a:off x="6331426" y="2252859"/>
            <a:ext cx="533400" cy="369332"/>
            <a:chOff x="1524000" y="5377934"/>
            <a:chExt cx="533400" cy="369332"/>
          </a:xfrm>
        </p:grpSpPr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356CC905-2A5C-E8B0-0880-061DFA9D3675}"/>
                </a:ext>
              </a:extLst>
            </p:cNvPr>
            <p:cNvSpPr/>
            <p:nvPr/>
          </p:nvSpPr>
          <p:spPr>
            <a:xfrm>
              <a:off x="1524000" y="5410200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DC164BE-C97E-F98E-ADBC-7026CB430E97}"/>
                </a:ext>
              </a:extLst>
            </p:cNvPr>
            <p:cNvSpPr txBox="1"/>
            <p:nvPr/>
          </p:nvSpPr>
          <p:spPr>
            <a:xfrm>
              <a:off x="1580186" y="537793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86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178130A-3011-FC30-FA66-CDC280F3E534}"/>
              </a:ext>
            </a:extLst>
          </p:cNvPr>
          <p:cNvGrpSpPr/>
          <p:nvPr/>
        </p:nvGrpSpPr>
        <p:grpSpPr>
          <a:xfrm>
            <a:off x="6861340" y="2252859"/>
            <a:ext cx="535724" cy="369332"/>
            <a:chOff x="2512276" y="5787518"/>
            <a:chExt cx="535724" cy="369332"/>
          </a:xfrm>
        </p:grpSpPr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C3CB500-6347-66A8-241A-997AE9180FB9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A37227F3-9411-A945-4908-AC9D9F20B0EF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134</a:t>
              </a: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F289DE20-DC90-76CD-B7C0-DDF4ED0E1C9C}"/>
              </a:ext>
            </a:extLst>
          </p:cNvPr>
          <p:cNvGrpSpPr/>
          <p:nvPr/>
        </p:nvGrpSpPr>
        <p:grpSpPr>
          <a:xfrm>
            <a:off x="7394740" y="2252859"/>
            <a:ext cx="535724" cy="369332"/>
            <a:chOff x="2512276" y="5787518"/>
            <a:chExt cx="535724" cy="369332"/>
          </a:xfrm>
        </p:grpSpPr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281E0F57-87AB-6430-9E7E-8325AA7D73DC}"/>
                </a:ext>
              </a:extLst>
            </p:cNvPr>
            <p:cNvSpPr/>
            <p:nvPr/>
          </p:nvSpPr>
          <p:spPr>
            <a:xfrm>
              <a:off x="2514600" y="5819784"/>
              <a:ext cx="5334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2EDFA67-1548-B7D9-EB10-FBA424AE46FA}"/>
                </a:ext>
              </a:extLst>
            </p:cNvPr>
            <p:cNvSpPr txBox="1"/>
            <p:nvPr/>
          </p:nvSpPr>
          <p:spPr>
            <a:xfrm>
              <a:off x="2512276" y="578751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135</a:t>
              </a:r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E0D14C82-BFEF-C28D-B846-43D1A6278B68}"/>
              </a:ext>
            </a:extLst>
          </p:cNvPr>
          <p:cNvSpPr/>
          <p:nvPr/>
        </p:nvSpPr>
        <p:spPr>
          <a:xfrm>
            <a:off x="6324309" y="1686331"/>
            <a:ext cx="16002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2038AA42-3B91-5C3D-CF9F-612510C3FC4E}"/>
              </a:ext>
            </a:extLst>
          </p:cNvPr>
          <p:cNvSpPr/>
          <p:nvPr/>
        </p:nvSpPr>
        <p:spPr>
          <a:xfrm>
            <a:off x="6878563" y="1992736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B7995480-4792-2CB0-A977-476FA1918FB0}"/>
              </a:ext>
            </a:extLst>
          </p:cNvPr>
          <p:cNvSpPr txBox="1"/>
          <p:nvPr/>
        </p:nvSpPr>
        <p:spPr>
          <a:xfrm>
            <a:off x="6332879" y="288065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 = 135 </a:t>
            </a:r>
          </a:p>
        </p:txBody>
      </p:sp>
    </p:spTree>
    <p:extLst>
      <p:ext uri="{BB962C8B-B14F-4D97-AF65-F5344CB8AC3E}">
        <p14:creationId xmlns:p14="http://schemas.microsoft.com/office/powerpoint/2010/main" val="260673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844</Words>
  <Application>Microsoft Office PowerPoint</Application>
  <PresentationFormat>On-screen Show (4:3)</PresentationFormat>
  <Paragraphs>368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ahoover</dc:creator>
  <cp:lastModifiedBy>Adam W Hoover</cp:lastModifiedBy>
  <cp:revision>185</cp:revision>
  <dcterms:created xsi:type="dcterms:W3CDTF">2013-02-14T19:20:12Z</dcterms:created>
  <dcterms:modified xsi:type="dcterms:W3CDTF">2026-08-06T01:03:13Z</dcterms:modified>
</cp:coreProperties>
</file>