
<file path=[Content_Types].xml><?xml version="1.0" encoding="utf-8"?>
<Types xmlns="http://schemas.openxmlformats.org/package/2006/content-types">
  <Default Extension="jpeg" ContentType="image/jpeg"/>
  <Default Extension="org&amp;utm_campaign=index&amp;utm_content=original" ContentType="image/jpeg"/>
  <Default Extension="org&amp;utm_campaign=parser&amp;utm_content=thumbnail"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7.org&amp;utm_campaign=parser&amp;utm_content=thumbnail" ContentType="image/jpeg"/>
  <Override PartName="/ppt/media/image8.org&amp;utm_campaign=parser&amp;utm_content=thumbnail"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6" r:id="rId3"/>
    <p:sldId id="369" r:id="rId4"/>
    <p:sldId id="370" r:id="rId5"/>
    <p:sldId id="368" r:id="rId6"/>
    <p:sldId id="342" r:id="rId7"/>
    <p:sldId id="366" r:id="rId8"/>
    <p:sldId id="371" r:id="rId9"/>
    <p:sldId id="372" r:id="rId10"/>
    <p:sldId id="373" r:id="rId11"/>
    <p:sldId id="374" r:id="rId12"/>
    <p:sldId id="375" r:id="rId13"/>
    <p:sldId id="376" r:id="rId14"/>
    <p:sldId id="377" r:id="rId15"/>
    <p:sldId id="365"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AE36"/>
    <a:srgbClr val="B79BC4"/>
    <a:srgbClr val="F78682"/>
    <a:srgbClr val="768B53"/>
    <a:srgbClr val="7B8C58"/>
    <a:srgbClr val="06A3EA"/>
    <a:srgbClr val="0B8DE5"/>
    <a:srgbClr val="03C6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6" autoAdjust="0"/>
    <p:restoredTop sz="94717" autoAdjust="0"/>
  </p:normalViewPr>
  <p:slideViewPr>
    <p:cSldViewPr>
      <p:cViewPr varScale="1">
        <p:scale>
          <a:sx n="99" d="100"/>
          <a:sy n="99" d="100"/>
        </p:scale>
        <p:origin x="1092"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484822B-34C3-4051-91FF-8FB284E6A7CC}"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733233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171878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84822B-34C3-4051-91FF-8FB284E6A7CC}"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19453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484822B-34C3-4051-91FF-8FB284E6A7CC}" type="datetimeFigureOut">
              <a:rPr lang="en-US" smtClean="0"/>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926479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484822B-34C3-4051-91FF-8FB284E6A7CC}" type="datetimeFigureOut">
              <a:rPr lang="en-US" smtClean="0"/>
              <a:t>8/30/2026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694892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484822B-34C3-4051-91FF-8FB284E6A7CC}" type="datetimeFigureOut">
              <a:rPr lang="en-US" smtClean="0"/>
              <a:t>8/30/2026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401971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4822B-34C3-4051-91FF-8FB284E6A7CC}" type="datetimeFigureOut">
              <a:rPr lang="en-US" smtClean="0"/>
              <a:t>8/30/2026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964782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84822B-34C3-4051-91FF-8FB284E6A7CC}" type="datetimeFigureOut">
              <a:rPr lang="en-US" smtClean="0"/>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18244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84822B-34C3-4051-91FF-8FB284E6A7CC}" type="datetimeFigureOut">
              <a:rPr lang="en-US" smtClean="0"/>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393997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08541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446395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4822B-34C3-4051-91FF-8FB284E6A7CC}" type="datetimeFigureOut">
              <a:rPr lang="en-US" smtClean="0"/>
              <a:t>8/30/2026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7FBAF0-74AD-48DD-8621-9FA7E796BCA6}" type="slidenum">
              <a:rPr lang="en-US" smtClean="0"/>
              <a:t>‹#›</a:t>
            </a:fld>
            <a:endParaRPr lang="en-US"/>
          </a:p>
        </p:txBody>
      </p:sp>
    </p:spTree>
    <p:extLst>
      <p:ext uri="{BB962C8B-B14F-4D97-AF65-F5344CB8AC3E}">
        <p14:creationId xmlns:p14="http://schemas.microsoft.com/office/powerpoint/2010/main" val="4055169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org&amp;utm_campaign=parser&amp;utm_content=thumbnai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org&amp;utm_campaign=index&amp;utm_content=origi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org&amp;utm_campaign=parser&amp;utm_content=thumbnail"/><Relationship Id="rId2" Type="http://schemas.openxmlformats.org/officeDocument/2006/relationships/image" Target="../media/image7.org&amp;utm_campaign=parser&amp;utm_content=thumbnai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org&amp;utm_campaign=parser&amp;utm_content=thumbnai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35314" y="5102377"/>
            <a:ext cx="5047216" cy="584775"/>
          </a:xfrm>
          <a:prstGeom prst="rect">
            <a:avLst/>
          </a:prstGeom>
          <a:noFill/>
        </p:spPr>
        <p:txBody>
          <a:bodyPr wrap="none" rtlCol="0">
            <a:spAutoFit/>
          </a:bodyPr>
          <a:lstStyle/>
          <a:p>
            <a:pPr algn="ctr"/>
            <a:r>
              <a:rPr lang="en-US" sz="3200" dirty="0"/>
              <a:t>Normalized Cross Correlation</a:t>
            </a:r>
          </a:p>
        </p:txBody>
      </p:sp>
      <p:sp>
        <p:nvSpPr>
          <p:cNvPr id="6" name="TextBox 5"/>
          <p:cNvSpPr txBox="1"/>
          <p:nvPr/>
        </p:nvSpPr>
        <p:spPr>
          <a:xfrm>
            <a:off x="3657600" y="6052066"/>
            <a:ext cx="1471813" cy="369332"/>
          </a:xfrm>
          <a:prstGeom prst="rect">
            <a:avLst/>
          </a:prstGeom>
          <a:noFill/>
        </p:spPr>
        <p:txBody>
          <a:bodyPr wrap="none" rtlCol="0">
            <a:spAutoFit/>
          </a:bodyPr>
          <a:lstStyle/>
          <a:p>
            <a:r>
              <a:rPr lang="en-US" dirty="0"/>
              <a:t>Adam Hoover</a:t>
            </a:r>
          </a:p>
        </p:txBody>
      </p:sp>
      <p:pic>
        <p:nvPicPr>
          <p:cNvPr id="3" name="Picture 2">
            <a:extLst>
              <a:ext uri="{FF2B5EF4-FFF2-40B4-BE49-F238E27FC236}">
                <a16:creationId xmlns:a16="http://schemas.microsoft.com/office/drawing/2014/main" id="{DB8B684D-C87C-1AA2-5341-EB5A8483472B}"/>
              </a:ext>
            </a:extLst>
          </p:cNvPr>
          <p:cNvPicPr>
            <a:picLocks noChangeAspect="1"/>
          </p:cNvPicPr>
          <p:nvPr/>
        </p:nvPicPr>
        <p:blipFill>
          <a:blip r:embed="rId2"/>
          <a:stretch>
            <a:fillRect/>
          </a:stretch>
        </p:blipFill>
        <p:spPr>
          <a:xfrm>
            <a:off x="2077665" y="914400"/>
            <a:ext cx="4762500" cy="3571875"/>
          </a:xfrm>
          <a:prstGeom prst="rect">
            <a:avLst/>
          </a:prstGeom>
        </p:spPr>
      </p:pic>
    </p:spTree>
    <p:extLst>
      <p:ext uri="{BB962C8B-B14F-4D97-AF65-F5344CB8AC3E}">
        <p14:creationId xmlns:p14="http://schemas.microsoft.com/office/powerpoint/2010/main" val="2766353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1798" y="363648"/>
            <a:ext cx="1880643" cy="769441"/>
          </a:xfrm>
          <a:prstGeom prst="rect">
            <a:avLst/>
          </a:prstGeom>
          <a:noFill/>
        </p:spPr>
        <p:txBody>
          <a:bodyPr wrap="none" rtlCol="0">
            <a:spAutoFit/>
          </a:bodyPr>
          <a:lstStyle/>
          <a:p>
            <a:r>
              <a:rPr lang="en-US" sz="4400" dirty="0"/>
              <a:t>Outline</a:t>
            </a:r>
          </a:p>
        </p:txBody>
      </p:sp>
      <p:sp>
        <p:nvSpPr>
          <p:cNvPr id="10" name="TextBox 9"/>
          <p:cNvSpPr txBox="1"/>
          <p:nvPr/>
        </p:nvSpPr>
        <p:spPr>
          <a:xfrm>
            <a:off x="716191" y="1993521"/>
            <a:ext cx="4223144" cy="2585323"/>
          </a:xfrm>
          <a:prstGeom prst="rect">
            <a:avLst/>
          </a:prstGeom>
          <a:noFill/>
        </p:spPr>
        <p:txBody>
          <a:bodyPr wrap="none" rtlCol="0">
            <a:spAutoFit/>
          </a:bodyPr>
          <a:lstStyle/>
          <a:p>
            <a:r>
              <a:rPr lang="en-US" dirty="0"/>
              <a:t>Some basic image operations: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Template</a:t>
            </a:r>
          </a:p>
          <a:p>
            <a:pPr marL="285750" indent="-285750">
              <a:buFont typeface="Arial" panose="020B0604020202020204" pitchFamily="34" charset="0"/>
              <a:buChar char="•"/>
            </a:pPr>
            <a:r>
              <a:rPr lang="en-US" dirty="0"/>
              <a:t>Template matching</a:t>
            </a:r>
          </a:p>
          <a:p>
            <a:pPr marL="285750" indent="-285750">
              <a:buFont typeface="Arial" panose="020B0604020202020204" pitchFamily="34" charset="0"/>
              <a:buChar char="•"/>
            </a:pPr>
            <a:r>
              <a:rPr lang="en-US" dirty="0"/>
              <a:t>Appearance variations</a:t>
            </a:r>
          </a:p>
          <a:p>
            <a:pPr marL="285750" indent="-285750">
              <a:buFont typeface="Arial" panose="020B0604020202020204" pitchFamily="34" charset="0"/>
              <a:buChar char="•"/>
            </a:pPr>
            <a:r>
              <a:rPr lang="en-US" dirty="0"/>
              <a:t>Normalization</a:t>
            </a:r>
          </a:p>
          <a:p>
            <a:pPr marL="285750" indent="-285750">
              <a:buFont typeface="Arial" panose="020B0604020202020204" pitchFamily="34" charset="0"/>
              <a:buChar char="•"/>
            </a:pPr>
            <a:r>
              <a:rPr lang="en-US" dirty="0"/>
              <a:t>Normalized cross correlation</a:t>
            </a:r>
          </a:p>
          <a:p>
            <a:pPr marL="285750" indent="-285750">
              <a:buFont typeface="Arial" panose="020B0604020202020204" pitchFamily="34" charset="0"/>
              <a:buChar char="•"/>
            </a:pPr>
            <a:endParaRPr lang="en-US" dirty="0"/>
          </a:p>
          <a:p>
            <a:r>
              <a:rPr lang="en-US" dirty="0"/>
              <a:t>Test these ideas live on your laptop camera</a:t>
            </a:r>
          </a:p>
        </p:txBody>
      </p:sp>
      <p:sp>
        <p:nvSpPr>
          <p:cNvPr id="9" name="TextBox 8"/>
          <p:cNvSpPr txBox="1"/>
          <p:nvPr/>
        </p:nvSpPr>
        <p:spPr>
          <a:xfrm>
            <a:off x="4038600" y="838200"/>
            <a:ext cx="4913779" cy="369332"/>
          </a:xfrm>
          <a:prstGeom prst="rect">
            <a:avLst/>
          </a:prstGeom>
          <a:noFill/>
        </p:spPr>
        <p:txBody>
          <a:bodyPr wrap="square" rtlCol="0">
            <a:spAutoFit/>
          </a:bodyPr>
          <a:lstStyle/>
          <a:p>
            <a:pPr algn="ctr"/>
            <a:r>
              <a:rPr lang="en-US" dirty="0"/>
              <a:t>No laptops, phones or screens </a:t>
            </a:r>
            <a:r>
              <a:rPr lang="en-US" i="1" dirty="0"/>
              <a:t>during lecture</a:t>
            </a:r>
            <a:r>
              <a:rPr lang="en-US" dirty="0"/>
              <a:t>.</a:t>
            </a:r>
          </a:p>
        </p:txBody>
      </p:sp>
      <p:pic>
        <p:nvPicPr>
          <p:cNvPr id="7" name="Picture 6">
            <a:extLst>
              <a:ext uri="{FF2B5EF4-FFF2-40B4-BE49-F238E27FC236}">
                <a16:creationId xmlns:a16="http://schemas.microsoft.com/office/drawing/2014/main" id="{206F42CC-EDDF-1491-266A-1CE363795B96}"/>
              </a:ext>
            </a:extLst>
          </p:cNvPr>
          <p:cNvPicPr>
            <a:picLocks noChangeAspect="1"/>
          </p:cNvPicPr>
          <p:nvPr/>
        </p:nvPicPr>
        <p:blipFill>
          <a:blip r:embed="rId2"/>
          <a:srcRect l="21111" t="8280" r="23333" b="8385"/>
          <a:stretch>
            <a:fillRect/>
          </a:stretch>
        </p:blipFill>
        <p:spPr>
          <a:xfrm>
            <a:off x="4591251" y="1277182"/>
            <a:ext cx="2286000" cy="2286000"/>
          </a:xfrm>
          <a:prstGeom prst="rect">
            <a:avLst/>
          </a:prstGeom>
        </p:spPr>
      </p:pic>
      <p:pic>
        <p:nvPicPr>
          <p:cNvPr id="8" name="Picture 7">
            <a:extLst>
              <a:ext uri="{FF2B5EF4-FFF2-40B4-BE49-F238E27FC236}">
                <a16:creationId xmlns:a16="http://schemas.microsoft.com/office/drawing/2014/main" id="{3D0D7749-B04A-790C-D43D-CE1C53417157}"/>
              </a:ext>
            </a:extLst>
          </p:cNvPr>
          <p:cNvPicPr>
            <a:picLocks noChangeAspect="1"/>
          </p:cNvPicPr>
          <p:nvPr/>
        </p:nvPicPr>
        <p:blipFill>
          <a:blip r:embed="rId3"/>
          <a:srcRect l="22222" t="6614" r="23333" b="5052"/>
          <a:stretch>
            <a:fillRect/>
          </a:stretch>
        </p:blipFill>
        <p:spPr>
          <a:xfrm>
            <a:off x="7239000" y="1752600"/>
            <a:ext cx="986287" cy="1066800"/>
          </a:xfrm>
          <a:prstGeom prst="rect">
            <a:avLst/>
          </a:prstGeom>
        </p:spPr>
      </p:pic>
      <p:pic>
        <p:nvPicPr>
          <p:cNvPr id="2" name="Picture 1" descr="File:OpenCV Logo with text.png - Wikimedia Commons">
            <a:extLst>
              <a:ext uri="{FF2B5EF4-FFF2-40B4-BE49-F238E27FC236}">
                <a16:creationId xmlns:a16="http://schemas.microsoft.com/office/drawing/2014/main" id="{F2FC3FC8-721F-C2CA-426C-4CF302A9FBB4}"/>
              </a:ext>
            </a:extLst>
          </p:cNvPr>
          <p:cNvPicPr>
            <a:picLocks noChangeAspect="1"/>
          </p:cNvPicPr>
          <p:nvPr/>
        </p:nvPicPr>
        <p:blipFill>
          <a:blip r:embed="rId4"/>
          <a:stretch>
            <a:fillRect/>
          </a:stretch>
        </p:blipFill>
        <p:spPr>
          <a:xfrm>
            <a:off x="5734251" y="4333912"/>
            <a:ext cx="1524003" cy="1877572"/>
          </a:xfrm>
          <a:prstGeom prst="rect">
            <a:avLst/>
          </a:prstGeom>
        </p:spPr>
      </p:pic>
    </p:spTree>
    <p:extLst>
      <p:ext uri="{BB962C8B-B14F-4D97-AF65-F5344CB8AC3E}">
        <p14:creationId xmlns:p14="http://schemas.microsoft.com/office/powerpoint/2010/main" val="1097467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99ECD-8E9B-7147-EACD-1B9E9A8A7C3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79D05DB-934B-6A2C-EFAF-68FB1EFEBBA3}"/>
              </a:ext>
            </a:extLst>
          </p:cNvPr>
          <p:cNvSpPr txBox="1"/>
          <p:nvPr/>
        </p:nvSpPr>
        <p:spPr>
          <a:xfrm>
            <a:off x="561798" y="363648"/>
            <a:ext cx="4720844" cy="769441"/>
          </a:xfrm>
          <a:prstGeom prst="rect">
            <a:avLst/>
          </a:prstGeom>
          <a:noFill/>
        </p:spPr>
        <p:txBody>
          <a:bodyPr wrap="none" rtlCol="0">
            <a:spAutoFit/>
          </a:bodyPr>
          <a:lstStyle/>
          <a:p>
            <a:r>
              <a:rPr lang="en-US" sz="4400" dirty="0"/>
              <a:t>Looking at images...</a:t>
            </a:r>
          </a:p>
        </p:txBody>
      </p:sp>
      <p:sp>
        <p:nvSpPr>
          <p:cNvPr id="200" name="TextBox 199">
            <a:extLst>
              <a:ext uri="{FF2B5EF4-FFF2-40B4-BE49-F238E27FC236}">
                <a16:creationId xmlns:a16="http://schemas.microsoft.com/office/drawing/2014/main" id="{B79905C6-BA12-3D0F-7B35-40A7E12F8B9C}"/>
              </a:ext>
            </a:extLst>
          </p:cNvPr>
          <p:cNvSpPr txBox="1"/>
          <p:nvPr/>
        </p:nvSpPr>
        <p:spPr>
          <a:xfrm>
            <a:off x="1143423" y="5387845"/>
            <a:ext cx="3428577" cy="369332"/>
          </a:xfrm>
          <a:prstGeom prst="rect">
            <a:avLst/>
          </a:prstGeom>
          <a:noFill/>
        </p:spPr>
        <p:txBody>
          <a:bodyPr wrap="square" rtlCol="0">
            <a:spAutoFit/>
          </a:bodyPr>
          <a:lstStyle/>
          <a:p>
            <a:pPr algn="ctr"/>
            <a:r>
              <a:rPr lang="en-US" dirty="0"/>
              <a:t>What do you see here?</a:t>
            </a:r>
          </a:p>
        </p:txBody>
      </p:sp>
      <p:pic>
        <p:nvPicPr>
          <p:cNvPr id="6" name="Picture 5">
            <a:extLst>
              <a:ext uri="{FF2B5EF4-FFF2-40B4-BE49-F238E27FC236}">
                <a16:creationId xmlns:a16="http://schemas.microsoft.com/office/drawing/2014/main" id="{67BB80B2-613B-BCA7-43B3-B413773F0963}"/>
              </a:ext>
            </a:extLst>
          </p:cNvPr>
          <p:cNvPicPr>
            <a:picLocks noChangeAspect="1"/>
          </p:cNvPicPr>
          <p:nvPr/>
        </p:nvPicPr>
        <p:blipFill>
          <a:blip r:embed="rId2"/>
          <a:stretch>
            <a:fillRect/>
          </a:stretch>
        </p:blipFill>
        <p:spPr>
          <a:xfrm>
            <a:off x="1219200" y="1447800"/>
            <a:ext cx="3428577" cy="3810000"/>
          </a:xfrm>
          <a:prstGeom prst="rect">
            <a:avLst/>
          </a:prstGeom>
        </p:spPr>
      </p:pic>
      <p:pic>
        <p:nvPicPr>
          <p:cNvPr id="7" name="Picture 6" descr="Indian chameleon - Wikipedia">
            <a:extLst>
              <a:ext uri="{FF2B5EF4-FFF2-40B4-BE49-F238E27FC236}">
                <a16:creationId xmlns:a16="http://schemas.microsoft.com/office/drawing/2014/main" id="{A6003CC0-2679-0B5E-944B-BA0E338A3C02}"/>
              </a:ext>
            </a:extLst>
          </p:cNvPr>
          <p:cNvPicPr>
            <a:picLocks noChangeAspect="1"/>
          </p:cNvPicPr>
          <p:nvPr/>
        </p:nvPicPr>
        <p:blipFill>
          <a:blip r:embed="rId3"/>
          <a:stretch>
            <a:fillRect/>
          </a:stretch>
        </p:blipFill>
        <p:spPr>
          <a:xfrm>
            <a:off x="5029200" y="2060698"/>
            <a:ext cx="3429000" cy="2449165"/>
          </a:xfrm>
          <a:prstGeom prst="rect">
            <a:avLst/>
          </a:prstGeom>
        </p:spPr>
      </p:pic>
      <p:sp>
        <p:nvSpPr>
          <p:cNvPr id="9" name="TextBox 8">
            <a:extLst>
              <a:ext uri="{FF2B5EF4-FFF2-40B4-BE49-F238E27FC236}">
                <a16:creationId xmlns:a16="http://schemas.microsoft.com/office/drawing/2014/main" id="{8A39E998-5F41-930F-81C1-3448F9200475}"/>
              </a:ext>
            </a:extLst>
          </p:cNvPr>
          <p:cNvSpPr txBox="1"/>
          <p:nvPr/>
        </p:nvSpPr>
        <p:spPr>
          <a:xfrm>
            <a:off x="5029623" y="5445493"/>
            <a:ext cx="3428577" cy="369332"/>
          </a:xfrm>
          <a:prstGeom prst="rect">
            <a:avLst/>
          </a:prstGeom>
          <a:noFill/>
        </p:spPr>
        <p:txBody>
          <a:bodyPr wrap="square" rtlCol="0">
            <a:spAutoFit/>
          </a:bodyPr>
          <a:lstStyle/>
          <a:p>
            <a:pPr algn="ctr"/>
            <a:r>
              <a:rPr lang="en-US" dirty="0"/>
              <a:t>Does this help?</a:t>
            </a:r>
          </a:p>
        </p:txBody>
      </p:sp>
      <p:sp>
        <p:nvSpPr>
          <p:cNvPr id="10" name="TextBox 9">
            <a:extLst>
              <a:ext uri="{FF2B5EF4-FFF2-40B4-BE49-F238E27FC236}">
                <a16:creationId xmlns:a16="http://schemas.microsoft.com/office/drawing/2014/main" id="{E8F7AEA1-7087-303A-96FE-5BCA512F80D6}"/>
              </a:ext>
            </a:extLst>
          </p:cNvPr>
          <p:cNvSpPr txBox="1"/>
          <p:nvPr/>
        </p:nvSpPr>
        <p:spPr>
          <a:xfrm>
            <a:off x="5029200" y="4542749"/>
            <a:ext cx="3428577" cy="369332"/>
          </a:xfrm>
          <a:prstGeom prst="rect">
            <a:avLst/>
          </a:prstGeom>
          <a:noFill/>
        </p:spPr>
        <p:txBody>
          <a:bodyPr wrap="square" rtlCol="0">
            <a:spAutoFit/>
          </a:bodyPr>
          <a:lstStyle/>
          <a:p>
            <a:pPr algn="ctr"/>
            <a:r>
              <a:rPr lang="en-US" dirty="0"/>
              <a:t>Chameleon</a:t>
            </a:r>
          </a:p>
        </p:txBody>
      </p:sp>
    </p:spTree>
    <p:extLst>
      <p:ext uri="{BB962C8B-B14F-4D97-AF65-F5344CB8AC3E}">
        <p14:creationId xmlns:p14="http://schemas.microsoft.com/office/powerpoint/2010/main" val="3411073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FBB37-F5A5-A767-83BA-D065944F883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FAB2E31-62A8-0FF6-BBEF-40E5E7307378}"/>
              </a:ext>
            </a:extLst>
          </p:cNvPr>
          <p:cNvSpPr txBox="1"/>
          <p:nvPr/>
        </p:nvSpPr>
        <p:spPr>
          <a:xfrm>
            <a:off x="561798" y="363648"/>
            <a:ext cx="4720844" cy="769441"/>
          </a:xfrm>
          <a:prstGeom prst="rect">
            <a:avLst/>
          </a:prstGeom>
          <a:noFill/>
        </p:spPr>
        <p:txBody>
          <a:bodyPr wrap="none" rtlCol="0">
            <a:spAutoFit/>
          </a:bodyPr>
          <a:lstStyle/>
          <a:p>
            <a:r>
              <a:rPr lang="en-US" sz="4400" dirty="0"/>
              <a:t>Looking at images...</a:t>
            </a:r>
          </a:p>
        </p:txBody>
      </p:sp>
      <p:sp>
        <p:nvSpPr>
          <p:cNvPr id="200" name="TextBox 199">
            <a:extLst>
              <a:ext uri="{FF2B5EF4-FFF2-40B4-BE49-F238E27FC236}">
                <a16:creationId xmlns:a16="http://schemas.microsoft.com/office/drawing/2014/main" id="{83AA01D3-FA99-4675-2299-80F3F255EC16}"/>
              </a:ext>
            </a:extLst>
          </p:cNvPr>
          <p:cNvSpPr txBox="1"/>
          <p:nvPr/>
        </p:nvSpPr>
        <p:spPr>
          <a:xfrm>
            <a:off x="1066800" y="5730745"/>
            <a:ext cx="3428577" cy="369332"/>
          </a:xfrm>
          <a:prstGeom prst="rect">
            <a:avLst/>
          </a:prstGeom>
          <a:noFill/>
        </p:spPr>
        <p:txBody>
          <a:bodyPr wrap="square" rtlCol="0">
            <a:spAutoFit/>
          </a:bodyPr>
          <a:lstStyle/>
          <a:p>
            <a:pPr algn="ctr"/>
            <a:r>
              <a:rPr lang="en-US" dirty="0"/>
              <a:t>What do you see here?</a:t>
            </a:r>
          </a:p>
        </p:txBody>
      </p:sp>
      <p:sp>
        <p:nvSpPr>
          <p:cNvPr id="9" name="TextBox 8">
            <a:extLst>
              <a:ext uri="{FF2B5EF4-FFF2-40B4-BE49-F238E27FC236}">
                <a16:creationId xmlns:a16="http://schemas.microsoft.com/office/drawing/2014/main" id="{CD9F2667-4B2D-E4D6-D20E-F6EDEAC7F028}"/>
              </a:ext>
            </a:extLst>
          </p:cNvPr>
          <p:cNvSpPr txBox="1"/>
          <p:nvPr/>
        </p:nvSpPr>
        <p:spPr>
          <a:xfrm>
            <a:off x="4953000" y="4829914"/>
            <a:ext cx="3428577" cy="369332"/>
          </a:xfrm>
          <a:prstGeom prst="rect">
            <a:avLst/>
          </a:prstGeom>
          <a:noFill/>
        </p:spPr>
        <p:txBody>
          <a:bodyPr wrap="square" rtlCol="0">
            <a:spAutoFit/>
          </a:bodyPr>
          <a:lstStyle/>
          <a:p>
            <a:pPr algn="ctr"/>
            <a:r>
              <a:rPr lang="en-US" dirty="0"/>
              <a:t>Does this help?</a:t>
            </a:r>
          </a:p>
        </p:txBody>
      </p:sp>
      <p:pic>
        <p:nvPicPr>
          <p:cNvPr id="3" name="Picture 2" descr="Tap view o S. oxycephala (Philippines)">
            <a:extLst>
              <a:ext uri="{FF2B5EF4-FFF2-40B4-BE49-F238E27FC236}">
                <a16:creationId xmlns:a16="http://schemas.microsoft.com/office/drawing/2014/main" id="{5CC46FAE-BD64-4734-EFF4-9A14B47C6DF0}"/>
              </a:ext>
            </a:extLst>
          </p:cNvPr>
          <p:cNvPicPr>
            <a:picLocks noChangeAspect="1"/>
          </p:cNvPicPr>
          <p:nvPr/>
        </p:nvPicPr>
        <p:blipFill>
          <a:blip r:embed="rId2"/>
          <a:stretch>
            <a:fillRect/>
          </a:stretch>
        </p:blipFill>
        <p:spPr>
          <a:xfrm>
            <a:off x="1295400" y="1409700"/>
            <a:ext cx="2819400" cy="4229100"/>
          </a:xfrm>
          <a:prstGeom prst="rect">
            <a:avLst/>
          </a:prstGeom>
        </p:spPr>
      </p:pic>
      <p:pic>
        <p:nvPicPr>
          <p:cNvPr id="8" name="Picture 7">
            <a:extLst>
              <a:ext uri="{FF2B5EF4-FFF2-40B4-BE49-F238E27FC236}">
                <a16:creationId xmlns:a16="http://schemas.microsoft.com/office/drawing/2014/main" id="{50D87BEE-3EA6-7722-2E57-BDE21A33011B}"/>
              </a:ext>
            </a:extLst>
          </p:cNvPr>
          <p:cNvPicPr>
            <a:picLocks noChangeAspect="1"/>
          </p:cNvPicPr>
          <p:nvPr/>
        </p:nvPicPr>
        <p:blipFill>
          <a:blip r:embed="rId3"/>
          <a:stretch>
            <a:fillRect/>
          </a:stretch>
        </p:blipFill>
        <p:spPr>
          <a:xfrm>
            <a:off x="4953000" y="2244337"/>
            <a:ext cx="3124200" cy="1562100"/>
          </a:xfrm>
          <a:prstGeom prst="rect">
            <a:avLst/>
          </a:prstGeom>
        </p:spPr>
      </p:pic>
      <p:sp>
        <p:nvSpPr>
          <p:cNvPr id="11" name="TextBox 10">
            <a:extLst>
              <a:ext uri="{FF2B5EF4-FFF2-40B4-BE49-F238E27FC236}">
                <a16:creationId xmlns:a16="http://schemas.microsoft.com/office/drawing/2014/main" id="{B55B5BF1-A7E9-C7D2-EB96-64E9305988F9}"/>
              </a:ext>
            </a:extLst>
          </p:cNvPr>
          <p:cNvSpPr txBox="1"/>
          <p:nvPr/>
        </p:nvSpPr>
        <p:spPr>
          <a:xfrm>
            <a:off x="5638800" y="3630265"/>
            <a:ext cx="2019500" cy="646331"/>
          </a:xfrm>
          <a:prstGeom prst="rect">
            <a:avLst/>
          </a:prstGeom>
          <a:noFill/>
        </p:spPr>
        <p:txBody>
          <a:bodyPr wrap="square" rtlCol="0">
            <a:spAutoFit/>
          </a:bodyPr>
          <a:lstStyle/>
          <a:p>
            <a:pPr algn="ctr"/>
            <a:r>
              <a:rPr lang="en-US" dirty="0"/>
              <a:t>Tasseled scorpionfish</a:t>
            </a:r>
          </a:p>
        </p:txBody>
      </p:sp>
    </p:spTree>
    <p:extLst>
      <p:ext uri="{BB962C8B-B14F-4D97-AF65-F5344CB8AC3E}">
        <p14:creationId xmlns:p14="http://schemas.microsoft.com/office/powerpoint/2010/main" val="3121807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DC779-558C-2954-0D97-B110C1EEE34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3ADA60D-B438-08C3-AAB7-66DF0284D8DA}"/>
              </a:ext>
            </a:extLst>
          </p:cNvPr>
          <p:cNvSpPr txBox="1"/>
          <p:nvPr/>
        </p:nvSpPr>
        <p:spPr>
          <a:xfrm>
            <a:off x="561798" y="363648"/>
            <a:ext cx="2296847" cy="769441"/>
          </a:xfrm>
          <a:prstGeom prst="rect">
            <a:avLst/>
          </a:prstGeom>
          <a:noFill/>
        </p:spPr>
        <p:txBody>
          <a:bodyPr wrap="none" rtlCol="0">
            <a:spAutoFit/>
          </a:bodyPr>
          <a:lstStyle/>
          <a:p>
            <a:r>
              <a:rPr lang="en-US" sz="4400" dirty="0"/>
              <a:t>Template</a:t>
            </a:r>
          </a:p>
        </p:txBody>
      </p:sp>
      <p:sp>
        <p:nvSpPr>
          <p:cNvPr id="200" name="TextBox 199">
            <a:extLst>
              <a:ext uri="{FF2B5EF4-FFF2-40B4-BE49-F238E27FC236}">
                <a16:creationId xmlns:a16="http://schemas.microsoft.com/office/drawing/2014/main" id="{A825D057-E670-5B79-3A96-40F6D83E5C56}"/>
              </a:ext>
            </a:extLst>
          </p:cNvPr>
          <p:cNvSpPr txBox="1"/>
          <p:nvPr/>
        </p:nvSpPr>
        <p:spPr>
          <a:xfrm>
            <a:off x="851032" y="5201442"/>
            <a:ext cx="7441935" cy="646331"/>
          </a:xfrm>
          <a:prstGeom prst="rect">
            <a:avLst/>
          </a:prstGeom>
          <a:noFill/>
        </p:spPr>
        <p:txBody>
          <a:bodyPr wrap="square" rtlCol="0">
            <a:spAutoFit/>
          </a:bodyPr>
          <a:lstStyle/>
          <a:p>
            <a:pPr algn="ctr"/>
            <a:r>
              <a:rPr lang="en-US" dirty="0"/>
              <a:t>An example “template” is a known appearance of a thing of interest.</a:t>
            </a:r>
          </a:p>
          <a:p>
            <a:pPr algn="ctr"/>
            <a:r>
              <a:rPr lang="en-US" dirty="0"/>
              <a:t>It can be used to search an image for occurrences of that thing.</a:t>
            </a:r>
          </a:p>
        </p:txBody>
      </p:sp>
      <p:pic>
        <p:nvPicPr>
          <p:cNvPr id="2" name="Picture 1">
            <a:extLst>
              <a:ext uri="{FF2B5EF4-FFF2-40B4-BE49-F238E27FC236}">
                <a16:creationId xmlns:a16="http://schemas.microsoft.com/office/drawing/2014/main" id="{E4C4FA7D-3EEE-CC3C-A643-80FFA53069FA}"/>
              </a:ext>
            </a:extLst>
          </p:cNvPr>
          <p:cNvPicPr>
            <a:picLocks noChangeAspect="1"/>
          </p:cNvPicPr>
          <p:nvPr/>
        </p:nvPicPr>
        <p:blipFill>
          <a:blip r:embed="rId2"/>
          <a:stretch>
            <a:fillRect/>
          </a:stretch>
        </p:blipFill>
        <p:spPr>
          <a:xfrm>
            <a:off x="921477" y="1866900"/>
            <a:ext cx="3124200" cy="1562100"/>
          </a:xfrm>
          <a:prstGeom prst="rect">
            <a:avLst/>
          </a:prstGeom>
        </p:spPr>
      </p:pic>
      <p:sp>
        <p:nvSpPr>
          <p:cNvPr id="9" name="TextBox 8">
            <a:extLst>
              <a:ext uri="{FF2B5EF4-FFF2-40B4-BE49-F238E27FC236}">
                <a16:creationId xmlns:a16="http://schemas.microsoft.com/office/drawing/2014/main" id="{418A12F5-9344-0319-2183-8106444D0489}"/>
              </a:ext>
            </a:extLst>
          </p:cNvPr>
          <p:cNvSpPr txBox="1"/>
          <p:nvPr/>
        </p:nvSpPr>
        <p:spPr>
          <a:xfrm>
            <a:off x="1473827" y="3438832"/>
            <a:ext cx="2019500" cy="646331"/>
          </a:xfrm>
          <a:prstGeom prst="rect">
            <a:avLst/>
          </a:prstGeom>
          <a:noFill/>
        </p:spPr>
        <p:txBody>
          <a:bodyPr wrap="square" rtlCol="0">
            <a:spAutoFit/>
          </a:bodyPr>
          <a:lstStyle/>
          <a:p>
            <a:pPr algn="ctr"/>
            <a:r>
              <a:rPr lang="en-US" dirty="0"/>
              <a:t>Tasseled scorpionfish</a:t>
            </a:r>
          </a:p>
        </p:txBody>
      </p:sp>
      <p:grpSp>
        <p:nvGrpSpPr>
          <p:cNvPr id="10" name="Group 9">
            <a:extLst>
              <a:ext uri="{FF2B5EF4-FFF2-40B4-BE49-F238E27FC236}">
                <a16:creationId xmlns:a16="http://schemas.microsoft.com/office/drawing/2014/main" id="{A2123D76-8FF0-DB4A-DDCE-DA6B5242A44E}"/>
              </a:ext>
            </a:extLst>
          </p:cNvPr>
          <p:cNvGrpSpPr/>
          <p:nvPr/>
        </p:nvGrpSpPr>
        <p:grpSpPr>
          <a:xfrm>
            <a:off x="5336324" y="2680554"/>
            <a:ext cx="533400" cy="369332"/>
            <a:chOff x="1524000" y="5377934"/>
            <a:chExt cx="533400" cy="369332"/>
          </a:xfrm>
        </p:grpSpPr>
        <p:sp>
          <p:nvSpPr>
            <p:cNvPr id="11" name="Rectangle 10">
              <a:extLst>
                <a:ext uri="{FF2B5EF4-FFF2-40B4-BE49-F238E27FC236}">
                  <a16:creationId xmlns:a16="http://schemas.microsoft.com/office/drawing/2014/main" id="{6588FC1A-C89A-8A5B-2F78-EAA22026F3A0}"/>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110C48-F22C-4E01-9A4F-F78D3E569C72}"/>
                </a:ext>
              </a:extLst>
            </p:cNvPr>
            <p:cNvSpPr txBox="1"/>
            <p:nvPr/>
          </p:nvSpPr>
          <p:spPr>
            <a:xfrm>
              <a:off x="1638694" y="5377934"/>
              <a:ext cx="301686" cy="369332"/>
            </a:xfrm>
            <a:prstGeom prst="rect">
              <a:avLst/>
            </a:prstGeom>
            <a:noFill/>
          </p:spPr>
          <p:txBody>
            <a:bodyPr wrap="none" rtlCol="0">
              <a:spAutoFit/>
            </a:bodyPr>
            <a:lstStyle/>
            <a:p>
              <a:pPr algn="ctr"/>
              <a:r>
                <a:rPr lang="en-US" dirty="0"/>
                <a:t>6</a:t>
              </a:r>
            </a:p>
          </p:txBody>
        </p:sp>
      </p:grpSp>
      <p:grpSp>
        <p:nvGrpSpPr>
          <p:cNvPr id="13" name="Group 12">
            <a:extLst>
              <a:ext uri="{FF2B5EF4-FFF2-40B4-BE49-F238E27FC236}">
                <a16:creationId xmlns:a16="http://schemas.microsoft.com/office/drawing/2014/main" id="{7E562E12-CB0D-8094-AE58-747EF67A8357}"/>
              </a:ext>
            </a:extLst>
          </p:cNvPr>
          <p:cNvGrpSpPr/>
          <p:nvPr/>
        </p:nvGrpSpPr>
        <p:grpSpPr>
          <a:xfrm>
            <a:off x="5868562" y="2680554"/>
            <a:ext cx="533400" cy="369332"/>
            <a:chOff x="2514600" y="5787518"/>
            <a:chExt cx="533400" cy="369332"/>
          </a:xfrm>
        </p:grpSpPr>
        <p:sp>
          <p:nvSpPr>
            <p:cNvPr id="14" name="Rectangle 13">
              <a:extLst>
                <a:ext uri="{FF2B5EF4-FFF2-40B4-BE49-F238E27FC236}">
                  <a16:creationId xmlns:a16="http://schemas.microsoft.com/office/drawing/2014/main" id="{3A64515F-80E9-3F48-91C8-836DA5997A4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902ACF2-2D0C-EAF1-6721-649987E4F6E6}"/>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16" name="Group 15">
            <a:extLst>
              <a:ext uri="{FF2B5EF4-FFF2-40B4-BE49-F238E27FC236}">
                <a16:creationId xmlns:a16="http://schemas.microsoft.com/office/drawing/2014/main" id="{DD507EA7-A078-7376-D09D-9EBAE8E4FAB3}"/>
              </a:ext>
            </a:extLst>
          </p:cNvPr>
          <p:cNvGrpSpPr/>
          <p:nvPr/>
        </p:nvGrpSpPr>
        <p:grpSpPr>
          <a:xfrm>
            <a:off x="6401962" y="2680554"/>
            <a:ext cx="533400" cy="369332"/>
            <a:chOff x="2514600" y="5787518"/>
            <a:chExt cx="533400" cy="369332"/>
          </a:xfrm>
        </p:grpSpPr>
        <p:sp>
          <p:nvSpPr>
            <p:cNvPr id="17" name="Rectangle 16">
              <a:extLst>
                <a:ext uri="{FF2B5EF4-FFF2-40B4-BE49-F238E27FC236}">
                  <a16:creationId xmlns:a16="http://schemas.microsoft.com/office/drawing/2014/main" id="{DC1030C9-869E-564F-A506-E9A307743EDA}"/>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E81604B-8198-434B-AC34-9C95A281D7B5}"/>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19" name="Group 18">
            <a:extLst>
              <a:ext uri="{FF2B5EF4-FFF2-40B4-BE49-F238E27FC236}">
                <a16:creationId xmlns:a16="http://schemas.microsoft.com/office/drawing/2014/main" id="{695C56D5-9A3E-C7D7-2FEB-E90E9E1DFBEC}"/>
              </a:ext>
            </a:extLst>
          </p:cNvPr>
          <p:cNvGrpSpPr/>
          <p:nvPr/>
        </p:nvGrpSpPr>
        <p:grpSpPr>
          <a:xfrm>
            <a:off x="5338648" y="2987018"/>
            <a:ext cx="533400" cy="369332"/>
            <a:chOff x="1524000" y="5377934"/>
            <a:chExt cx="533400" cy="369332"/>
          </a:xfrm>
        </p:grpSpPr>
        <p:sp>
          <p:nvSpPr>
            <p:cNvPr id="20" name="Rectangle 19">
              <a:extLst>
                <a:ext uri="{FF2B5EF4-FFF2-40B4-BE49-F238E27FC236}">
                  <a16:creationId xmlns:a16="http://schemas.microsoft.com/office/drawing/2014/main" id="{B7780CEC-8F21-4144-F8A0-F74940DE1BA5}"/>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30840BB5-839A-42BF-F264-73DFAECE0A24}"/>
                </a:ext>
              </a:extLst>
            </p:cNvPr>
            <p:cNvSpPr txBox="1"/>
            <p:nvPr/>
          </p:nvSpPr>
          <p:spPr>
            <a:xfrm>
              <a:off x="1638695" y="5377934"/>
              <a:ext cx="301686" cy="369332"/>
            </a:xfrm>
            <a:prstGeom prst="rect">
              <a:avLst/>
            </a:prstGeom>
            <a:noFill/>
          </p:spPr>
          <p:txBody>
            <a:bodyPr wrap="none" rtlCol="0">
              <a:spAutoFit/>
            </a:bodyPr>
            <a:lstStyle/>
            <a:p>
              <a:pPr algn="ctr"/>
              <a:r>
                <a:rPr lang="en-US" dirty="0"/>
                <a:t>6</a:t>
              </a:r>
            </a:p>
          </p:txBody>
        </p:sp>
      </p:grpSp>
      <p:grpSp>
        <p:nvGrpSpPr>
          <p:cNvPr id="22" name="Group 21">
            <a:extLst>
              <a:ext uri="{FF2B5EF4-FFF2-40B4-BE49-F238E27FC236}">
                <a16:creationId xmlns:a16="http://schemas.microsoft.com/office/drawing/2014/main" id="{20490C6F-0465-5EE1-C8EB-63961AB789C2}"/>
              </a:ext>
            </a:extLst>
          </p:cNvPr>
          <p:cNvGrpSpPr/>
          <p:nvPr/>
        </p:nvGrpSpPr>
        <p:grpSpPr>
          <a:xfrm>
            <a:off x="5871177" y="2987018"/>
            <a:ext cx="533400" cy="369332"/>
            <a:chOff x="2514600" y="5787518"/>
            <a:chExt cx="533400" cy="369332"/>
          </a:xfrm>
        </p:grpSpPr>
        <p:sp>
          <p:nvSpPr>
            <p:cNvPr id="23" name="Rectangle 22">
              <a:extLst>
                <a:ext uri="{FF2B5EF4-FFF2-40B4-BE49-F238E27FC236}">
                  <a16:creationId xmlns:a16="http://schemas.microsoft.com/office/drawing/2014/main" id="{B0CB35F8-1F54-D13F-6E92-363CD6E799D3}"/>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7C3D2C53-1163-C4FE-1085-9269952DCF84}"/>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25" name="Group 24">
            <a:extLst>
              <a:ext uri="{FF2B5EF4-FFF2-40B4-BE49-F238E27FC236}">
                <a16:creationId xmlns:a16="http://schemas.microsoft.com/office/drawing/2014/main" id="{8890C852-2EF3-E084-734F-74E40D89B459}"/>
              </a:ext>
            </a:extLst>
          </p:cNvPr>
          <p:cNvGrpSpPr/>
          <p:nvPr/>
        </p:nvGrpSpPr>
        <p:grpSpPr>
          <a:xfrm>
            <a:off x="6404577" y="2987018"/>
            <a:ext cx="533400" cy="369332"/>
            <a:chOff x="2514600" y="5787518"/>
            <a:chExt cx="533400" cy="369332"/>
          </a:xfrm>
        </p:grpSpPr>
        <p:sp>
          <p:nvSpPr>
            <p:cNvPr id="26" name="Rectangle 25">
              <a:extLst>
                <a:ext uri="{FF2B5EF4-FFF2-40B4-BE49-F238E27FC236}">
                  <a16:creationId xmlns:a16="http://schemas.microsoft.com/office/drawing/2014/main" id="{BC9181D8-748F-B284-5ECD-C3496ED5A128}"/>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C4E1B462-72B6-649E-3A8B-8317FEA8AD0E}"/>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28" name="Group 27">
            <a:extLst>
              <a:ext uri="{FF2B5EF4-FFF2-40B4-BE49-F238E27FC236}">
                <a16:creationId xmlns:a16="http://schemas.microsoft.com/office/drawing/2014/main" id="{1BC58A21-E59A-3403-C0D8-24C1E937A1E3}"/>
              </a:ext>
            </a:extLst>
          </p:cNvPr>
          <p:cNvGrpSpPr/>
          <p:nvPr/>
        </p:nvGrpSpPr>
        <p:grpSpPr>
          <a:xfrm>
            <a:off x="5336324" y="3293482"/>
            <a:ext cx="533400" cy="369332"/>
            <a:chOff x="1524000" y="5377934"/>
            <a:chExt cx="533400" cy="369332"/>
          </a:xfrm>
        </p:grpSpPr>
        <p:sp>
          <p:nvSpPr>
            <p:cNvPr id="29" name="Rectangle 28">
              <a:extLst>
                <a:ext uri="{FF2B5EF4-FFF2-40B4-BE49-F238E27FC236}">
                  <a16:creationId xmlns:a16="http://schemas.microsoft.com/office/drawing/2014/main" id="{1F23D7C4-9917-28F6-88A3-EB9814E1D500}"/>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818D88CA-C5FD-0A85-BD4F-7E6CFDAD8922}"/>
                </a:ext>
              </a:extLst>
            </p:cNvPr>
            <p:cNvSpPr txBox="1"/>
            <p:nvPr/>
          </p:nvSpPr>
          <p:spPr>
            <a:xfrm>
              <a:off x="1638694" y="5377934"/>
              <a:ext cx="301686" cy="369332"/>
            </a:xfrm>
            <a:prstGeom prst="rect">
              <a:avLst/>
            </a:prstGeom>
            <a:noFill/>
          </p:spPr>
          <p:txBody>
            <a:bodyPr wrap="none" rtlCol="0">
              <a:spAutoFit/>
            </a:bodyPr>
            <a:lstStyle/>
            <a:p>
              <a:pPr algn="ctr"/>
              <a:r>
                <a:rPr lang="en-US" dirty="0"/>
                <a:t>6</a:t>
              </a:r>
            </a:p>
          </p:txBody>
        </p:sp>
      </p:grpSp>
      <p:grpSp>
        <p:nvGrpSpPr>
          <p:cNvPr id="31" name="Group 30">
            <a:extLst>
              <a:ext uri="{FF2B5EF4-FFF2-40B4-BE49-F238E27FC236}">
                <a16:creationId xmlns:a16="http://schemas.microsoft.com/office/drawing/2014/main" id="{4B72E752-E14C-69CC-43F0-786BF4634796}"/>
              </a:ext>
            </a:extLst>
          </p:cNvPr>
          <p:cNvGrpSpPr/>
          <p:nvPr/>
        </p:nvGrpSpPr>
        <p:grpSpPr>
          <a:xfrm>
            <a:off x="5868562" y="3293482"/>
            <a:ext cx="533400" cy="369332"/>
            <a:chOff x="2514600" y="5787518"/>
            <a:chExt cx="533400" cy="369332"/>
          </a:xfrm>
        </p:grpSpPr>
        <p:sp>
          <p:nvSpPr>
            <p:cNvPr id="32" name="Rectangle 31">
              <a:extLst>
                <a:ext uri="{FF2B5EF4-FFF2-40B4-BE49-F238E27FC236}">
                  <a16:creationId xmlns:a16="http://schemas.microsoft.com/office/drawing/2014/main" id="{839BD016-DA53-1C42-CC12-50AB06E99A7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7FADA106-D1D3-8DCB-235C-90D5F76A10FC}"/>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34" name="Group 33">
            <a:extLst>
              <a:ext uri="{FF2B5EF4-FFF2-40B4-BE49-F238E27FC236}">
                <a16:creationId xmlns:a16="http://schemas.microsoft.com/office/drawing/2014/main" id="{96717804-27B7-52A8-B748-3AA9C47E6919}"/>
              </a:ext>
            </a:extLst>
          </p:cNvPr>
          <p:cNvGrpSpPr/>
          <p:nvPr/>
        </p:nvGrpSpPr>
        <p:grpSpPr>
          <a:xfrm>
            <a:off x="6401962" y="3293482"/>
            <a:ext cx="533400" cy="369332"/>
            <a:chOff x="2514600" y="5787518"/>
            <a:chExt cx="533400" cy="369332"/>
          </a:xfrm>
        </p:grpSpPr>
        <p:sp>
          <p:nvSpPr>
            <p:cNvPr id="35" name="Rectangle 34">
              <a:extLst>
                <a:ext uri="{FF2B5EF4-FFF2-40B4-BE49-F238E27FC236}">
                  <a16:creationId xmlns:a16="http://schemas.microsoft.com/office/drawing/2014/main" id="{EB6F6C2D-B487-5352-0BD8-8CC27B512E22}"/>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5B4C1F95-E6A6-F5F3-FCDD-8BCD6A2B0D2B}"/>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sp>
        <p:nvSpPr>
          <p:cNvPr id="37" name="Rectangle 36">
            <a:extLst>
              <a:ext uri="{FF2B5EF4-FFF2-40B4-BE49-F238E27FC236}">
                <a16:creationId xmlns:a16="http://schemas.microsoft.com/office/drawing/2014/main" id="{BE80022D-C38C-B36A-F1FD-2838F6B75B37}"/>
              </a:ext>
            </a:extLst>
          </p:cNvPr>
          <p:cNvSpPr/>
          <p:nvPr/>
        </p:nvSpPr>
        <p:spPr>
          <a:xfrm>
            <a:off x="5335162" y="1270477"/>
            <a:ext cx="533400" cy="1038495"/>
          </a:xfrm>
          <a:prstGeom prst="rect">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0E89839B-51BC-4F90-69DE-A5C5A2341256}"/>
              </a:ext>
            </a:extLst>
          </p:cNvPr>
          <p:cNvSpPr/>
          <p:nvPr/>
        </p:nvSpPr>
        <p:spPr>
          <a:xfrm>
            <a:off x="5867400" y="1270476"/>
            <a:ext cx="533400" cy="1038495"/>
          </a:xfrm>
          <a:prstGeom prst="rec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44AA9F03-3A32-3007-08B3-E9597D29590F}"/>
              </a:ext>
            </a:extLst>
          </p:cNvPr>
          <p:cNvSpPr/>
          <p:nvPr/>
        </p:nvSpPr>
        <p:spPr>
          <a:xfrm>
            <a:off x="6386647" y="1270863"/>
            <a:ext cx="533400" cy="1038495"/>
          </a:xfrm>
          <a:prstGeom prst="rect">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32558F48-EFB6-BC7C-5A6F-19A62792E6DE}"/>
              </a:ext>
            </a:extLst>
          </p:cNvPr>
          <p:cNvSpPr txBox="1"/>
          <p:nvPr/>
        </p:nvSpPr>
        <p:spPr>
          <a:xfrm>
            <a:off x="5038675" y="3847600"/>
            <a:ext cx="2190850" cy="646331"/>
          </a:xfrm>
          <a:prstGeom prst="rect">
            <a:avLst/>
          </a:prstGeom>
          <a:noFill/>
        </p:spPr>
        <p:txBody>
          <a:bodyPr wrap="square" rtlCol="0">
            <a:spAutoFit/>
          </a:bodyPr>
          <a:lstStyle/>
          <a:p>
            <a:pPr algn="ctr"/>
            <a:r>
              <a:rPr lang="en-US" dirty="0"/>
              <a:t>The simple example we will use</a:t>
            </a:r>
          </a:p>
        </p:txBody>
      </p:sp>
    </p:spTree>
    <p:extLst>
      <p:ext uri="{BB962C8B-B14F-4D97-AF65-F5344CB8AC3E}">
        <p14:creationId xmlns:p14="http://schemas.microsoft.com/office/powerpoint/2010/main" val="1816986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0D68-BAAA-F923-892C-85DBF684CB4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D038F3-F104-08D5-14C8-0B0130F70EF7}"/>
              </a:ext>
            </a:extLst>
          </p:cNvPr>
          <p:cNvSpPr txBox="1"/>
          <p:nvPr/>
        </p:nvSpPr>
        <p:spPr>
          <a:xfrm>
            <a:off x="561798" y="363648"/>
            <a:ext cx="4494692" cy="769441"/>
          </a:xfrm>
          <a:prstGeom prst="rect">
            <a:avLst/>
          </a:prstGeom>
          <a:noFill/>
        </p:spPr>
        <p:txBody>
          <a:bodyPr wrap="none" rtlCol="0">
            <a:spAutoFit/>
          </a:bodyPr>
          <a:lstStyle/>
          <a:p>
            <a:r>
              <a:rPr lang="en-US" sz="4400" dirty="0"/>
              <a:t>Template vs Kernel</a:t>
            </a:r>
          </a:p>
        </p:txBody>
      </p:sp>
      <p:sp>
        <p:nvSpPr>
          <p:cNvPr id="200" name="TextBox 199">
            <a:extLst>
              <a:ext uri="{FF2B5EF4-FFF2-40B4-BE49-F238E27FC236}">
                <a16:creationId xmlns:a16="http://schemas.microsoft.com/office/drawing/2014/main" id="{DB527DDE-B4BE-3454-E294-C0E667C6DA84}"/>
              </a:ext>
            </a:extLst>
          </p:cNvPr>
          <p:cNvSpPr txBox="1"/>
          <p:nvPr/>
        </p:nvSpPr>
        <p:spPr>
          <a:xfrm>
            <a:off x="853515" y="5410200"/>
            <a:ext cx="7441935" cy="646331"/>
          </a:xfrm>
          <a:prstGeom prst="rect">
            <a:avLst/>
          </a:prstGeom>
          <a:noFill/>
        </p:spPr>
        <p:txBody>
          <a:bodyPr wrap="square" rtlCol="0">
            <a:spAutoFit/>
          </a:bodyPr>
          <a:lstStyle/>
          <a:p>
            <a:pPr algn="ctr"/>
            <a:r>
              <a:rPr lang="en-US" dirty="0"/>
              <a:t>An object template is similar to a kernel window, but it stores the appearance of a thing we want to detect, instead of weights to filter an image.</a:t>
            </a:r>
          </a:p>
        </p:txBody>
      </p:sp>
      <p:grpSp>
        <p:nvGrpSpPr>
          <p:cNvPr id="8" name="Group 7">
            <a:extLst>
              <a:ext uri="{FF2B5EF4-FFF2-40B4-BE49-F238E27FC236}">
                <a16:creationId xmlns:a16="http://schemas.microsoft.com/office/drawing/2014/main" id="{F2654631-6240-BE2D-EBCB-4BC19674A6AD}"/>
              </a:ext>
            </a:extLst>
          </p:cNvPr>
          <p:cNvGrpSpPr/>
          <p:nvPr/>
        </p:nvGrpSpPr>
        <p:grpSpPr>
          <a:xfrm>
            <a:off x="854677" y="2933691"/>
            <a:ext cx="533400" cy="369332"/>
            <a:chOff x="1524000" y="5377934"/>
            <a:chExt cx="533400" cy="369332"/>
          </a:xfrm>
        </p:grpSpPr>
        <p:sp>
          <p:nvSpPr>
            <p:cNvPr id="9" name="Rectangle 8">
              <a:extLst>
                <a:ext uri="{FF2B5EF4-FFF2-40B4-BE49-F238E27FC236}">
                  <a16:creationId xmlns:a16="http://schemas.microsoft.com/office/drawing/2014/main" id="{79CDC9E8-6D6A-B959-71FB-F6059FBA8883}"/>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F6D4470-C5B5-6A63-643F-219824CAE74D}"/>
                </a:ext>
              </a:extLst>
            </p:cNvPr>
            <p:cNvSpPr txBox="1"/>
            <p:nvPr/>
          </p:nvSpPr>
          <p:spPr>
            <a:xfrm>
              <a:off x="1638694" y="5377934"/>
              <a:ext cx="301686" cy="369332"/>
            </a:xfrm>
            <a:prstGeom prst="rect">
              <a:avLst/>
            </a:prstGeom>
            <a:noFill/>
          </p:spPr>
          <p:txBody>
            <a:bodyPr wrap="none" rtlCol="0">
              <a:spAutoFit/>
            </a:bodyPr>
            <a:lstStyle/>
            <a:p>
              <a:pPr algn="ctr"/>
              <a:r>
                <a:rPr lang="en-US" dirty="0"/>
                <a:t>6</a:t>
              </a:r>
            </a:p>
          </p:txBody>
        </p:sp>
      </p:grpSp>
      <p:grpSp>
        <p:nvGrpSpPr>
          <p:cNvPr id="11" name="Group 10">
            <a:extLst>
              <a:ext uri="{FF2B5EF4-FFF2-40B4-BE49-F238E27FC236}">
                <a16:creationId xmlns:a16="http://schemas.microsoft.com/office/drawing/2014/main" id="{5C7100AF-7153-8028-2E15-35D07588E174}"/>
              </a:ext>
            </a:extLst>
          </p:cNvPr>
          <p:cNvGrpSpPr/>
          <p:nvPr/>
        </p:nvGrpSpPr>
        <p:grpSpPr>
          <a:xfrm>
            <a:off x="1386915" y="2933691"/>
            <a:ext cx="533400" cy="369332"/>
            <a:chOff x="2514600" y="5787518"/>
            <a:chExt cx="533400" cy="369332"/>
          </a:xfrm>
        </p:grpSpPr>
        <p:sp>
          <p:nvSpPr>
            <p:cNvPr id="12" name="Rectangle 11">
              <a:extLst>
                <a:ext uri="{FF2B5EF4-FFF2-40B4-BE49-F238E27FC236}">
                  <a16:creationId xmlns:a16="http://schemas.microsoft.com/office/drawing/2014/main" id="{4C852915-273C-0F85-4E7D-AA7AB092C02B}"/>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A606B5B-F763-607E-C587-98A3CC64DC03}"/>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14" name="Group 13">
            <a:extLst>
              <a:ext uri="{FF2B5EF4-FFF2-40B4-BE49-F238E27FC236}">
                <a16:creationId xmlns:a16="http://schemas.microsoft.com/office/drawing/2014/main" id="{4A381484-3133-75B3-B7FC-B9DEB7C6CAEF}"/>
              </a:ext>
            </a:extLst>
          </p:cNvPr>
          <p:cNvGrpSpPr/>
          <p:nvPr/>
        </p:nvGrpSpPr>
        <p:grpSpPr>
          <a:xfrm>
            <a:off x="1920315" y="2933691"/>
            <a:ext cx="533400" cy="369332"/>
            <a:chOff x="2514600" y="5787518"/>
            <a:chExt cx="533400" cy="369332"/>
          </a:xfrm>
        </p:grpSpPr>
        <p:sp>
          <p:nvSpPr>
            <p:cNvPr id="15" name="Rectangle 14">
              <a:extLst>
                <a:ext uri="{FF2B5EF4-FFF2-40B4-BE49-F238E27FC236}">
                  <a16:creationId xmlns:a16="http://schemas.microsoft.com/office/drawing/2014/main" id="{31AD4985-95A8-77E4-2011-B333A29270A0}"/>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4ABB1830-C46E-A4B3-E6E0-783E833F9947}"/>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17" name="Group 16">
            <a:extLst>
              <a:ext uri="{FF2B5EF4-FFF2-40B4-BE49-F238E27FC236}">
                <a16:creationId xmlns:a16="http://schemas.microsoft.com/office/drawing/2014/main" id="{36E6FF82-4511-FF95-E59A-067347314FA5}"/>
              </a:ext>
            </a:extLst>
          </p:cNvPr>
          <p:cNvGrpSpPr/>
          <p:nvPr/>
        </p:nvGrpSpPr>
        <p:grpSpPr>
          <a:xfrm>
            <a:off x="857001" y="3240155"/>
            <a:ext cx="533400" cy="369332"/>
            <a:chOff x="1524000" y="5377934"/>
            <a:chExt cx="533400" cy="369332"/>
          </a:xfrm>
        </p:grpSpPr>
        <p:sp>
          <p:nvSpPr>
            <p:cNvPr id="18" name="Rectangle 17">
              <a:extLst>
                <a:ext uri="{FF2B5EF4-FFF2-40B4-BE49-F238E27FC236}">
                  <a16:creationId xmlns:a16="http://schemas.microsoft.com/office/drawing/2014/main" id="{15A3F8CC-641E-4A49-21F9-163982577DD8}"/>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BBA5B553-C2A7-A9AB-68F7-540A6AB500BE}"/>
                </a:ext>
              </a:extLst>
            </p:cNvPr>
            <p:cNvSpPr txBox="1"/>
            <p:nvPr/>
          </p:nvSpPr>
          <p:spPr>
            <a:xfrm>
              <a:off x="1638695" y="5377934"/>
              <a:ext cx="301686" cy="369332"/>
            </a:xfrm>
            <a:prstGeom prst="rect">
              <a:avLst/>
            </a:prstGeom>
            <a:noFill/>
          </p:spPr>
          <p:txBody>
            <a:bodyPr wrap="none" rtlCol="0">
              <a:spAutoFit/>
            </a:bodyPr>
            <a:lstStyle/>
            <a:p>
              <a:pPr algn="ctr"/>
              <a:r>
                <a:rPr lang="en-US" dirty="0"/>
                <a:t>6</a:t>
              </a:r>
            </a:p>
          </p:txBody>
        </p:sp>
      </p:grpSp>
      <p:grpSp>
        <p:nvGrpSpPr>
          <p:cNvPr id="20" name="Group 19">
            <a:extLst>
              <a:ext uri="{FF2B5EF4-FFF2-40B4-BE49-F238E27FC236}">
                <a16:creationId xmlns:a16="http://schemas.microsoft.com/office/drawing/2014/main" id="{4D5AB63C-A6A2-F6F5-1C4C-5947AED1168A}"/>
              </a:ext>
            </a:extLst>
          </p:cNvPr>
          <p:cNvGrpSpPr/>
          <p:nvPr/>
        </p:nvGrpSpPr>
        <p:grpSpPr>
          <a:xfrm>
            <a:off x="1389530" y="3240155"/>
            <a:ext cx="533400" cy="369332"/>
            <a:chOff x="2514600" y="5787518"/>
            <a:chExt cx="533400" cy="369332"/>
          </a:xfrm>
        </p:grpSpPr>
        <p:sp>
          <p:nvSpPr>
            <p:cNvPr id="21" name="Rectangle 20">
              <a:extLst>
                <a:ext uri="{FF2B5EF4-FFF2-40B4-BE49-F238E27FC236}">
                  <a16:creationId xmlns:a16="http://schemas.microsoft.com/office/drawing/2014/main" id="{6BB50F98-38AE-4171-29EB-A388252AA9E3}"/>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40C5410-6EE2-FB55-7C9C-6F86E838642D}"/>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23" name="Group 22">
            <a:extLst>
              <a:ext uri="{FF2B5EF4-FFF2-40B4-BE49-F238E27FC236}">
                <a16:creationId xmlns:a16="http://schemas.microsoft.com/office/drawing/2014/main" id="{C00C12A4-11BE-A4E4-0C74-5C3BB3F1F61A}"/>
              </a:ext>
            </a:extLst>
          </p:cNvPr>
          <p:cNvGrpSpPr/>
          <p:nvPr/>
        </p:nvGrpSpPr>
        <p:grpSpPr>
          <a:xfrm>
            <a:off x="1922930" y="3240155"/>
            <a:ext cx="533400" cy="369332"/>
            <a:chOff x="2514600" y="5787518"/>
            <a:chExt cx="533400" cy="369332"/>
          </a:xfrm>
        </p:grpSpPr>
        <p:sp>
          <p:nvSpPr>
            <p:cNvPr id="24" name="Rectangle 23">
              <a:extLst>
                <a:ext uri="{FF2B5EF4-FFF2-40B4-BE49-F238E27FC236}">
                  <a16:creationId xmlns:a16="http://schemas.microsoft.com/office/drawing/2014/main" id="{893EC691-5506-5E17-21C0-95376D4E4587}"/>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316DB43A-4779-4A65-4689-50FA2513F4AD}"/>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26" name="Group 25">
            <a:extLst>
              <a:ext uri="{FF2B5EF4-FFF2-40B4-BE49-F238E27FC236}">
                <a16:creationId xmlns:a16="http://schemas.microsoft.com/office/drawing/2014/main" id="{42B1F9BE-3CE6-7CF6-6C3A-5B1A4E5BD31C}"/>
              </a:ext>
            </a:extLst>
          </p:cNvPr>
          <p:cNvGrpSpPr/>
          <p:nvPr/>
        </p:nvGrpSpPr>
        <p:grpSpPr>
          <a:xfrm>
            <a:off x="854677" y="3546619"/>
            <a:ext cx="533400" cy="369332"/>
            <a:chOff x="1524000" y="5377934"/>
            <a:chExt cx="533400" cy="369332"/>
          </a:xfrm>
        </p:grpSpPr>
        <p:sp>
          <p:nvSpPr>
            <p:cNvPr id="27" name="Rectangle 26">
              <a:extLst>
                <a:ext uri="{FF2B5EF4-FFF2-40B4-BE49-F238E27FC236}">
                  <a16:creationId xmlns:a16="http://schemas.microsoft.com/office/drawing/2014/main" id="{FF2B9F90-EA73-23FB-5A7B-5925EF357F0E}"/>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46383266-97F7-7E97-D299-703C0C43CD80}"/>
                </a:ext>
              </a:extLst>
            </p:cNvPr>
            <p:cNvSpPr txBox="1"/>
            <p:nvPr/>
          </p:nvSpPr>
          <p:spPr>
            <a:xfrm>
              <a:off x="1638694" y="5377934"/>
              <a:ext cx="301686" cy="369332"/>
            </a:xfrm>
            <a:prstGeom prst="rect">
              <a:avLst/>
            </a:prstGeom>
            <a:noFill/>
          </p:spPr>
          <p:txBody>
            <a:bodyPr wrap="none" rtlCol="0">
              <a:spAutoFit/>
            </a:bodyPr>
            <a:lstStyle/>
            <a:p>
              <a:pPr algn="ctr"/>
              <a:r>
                <a:rPr lang="en-US" dirty="0"/>
                <a:t>6</a:t>
              </a:r>
            </a:p>
          </p:txBody>
        </p:sp>
      </p:grpSp>
      <p:grpSp>
        <p:nvGrpSpPr>
          <p:cNvPr id="29" name="Group 28">
            <a:extLst>
              <a:ext uri="{FF2B5EF4-FFF2-40B4-BE49-F238E27FC236}">
                <a16:creationId xmlns:a16="http://schemas.microsoft.com/office/drawing/2014/main" id="{65AECAEF-B4F4-39C3-7C24-065B27632F7A}"/>
              </a:ext>
            </a:extLst>
          </p:cNvPr>
          <p:cNvGrpSpPr/>
          <p:nvPr/>
        </p:nvGrpSpPr>
        <p:grpSpPr>
          <a:xfrm>
            <a:off x="1386915" y="3546619"/>
            <a:ext cx="533400" cy="369332"/>
            <a:chOff x="2514600" y="5787518"/>
            <a:chExt cx="533400" cy="369332"/>
          </a:xfrm>
        </p:grpSpPr>
        <p:sp>
          <p:nvSpPr>
            <p:cNvPr id="30" name="Rectangle 29">
              <a:extLst>
                <a:ext uri="{FF2B5EF4-FFF2-40B4-BE49-F238E27FC236}">
                  <a16:creationId xmlns:a16="http://schemas.microsoft.com/office/drawing/2014/main" id="{7F8C19D4-5927-63A2-8F85-DB91D2D6F025}"/>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2D827D22-73DE-DF9C-FDCA-AE3DE53667C3}"/>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32" name="Group 31">
            <a:extLst>
              <a:ext uri="{FF2B5EF4-FFF2-40B4-BE49-F238E27FC236}">
                <a16:creationId xmlns:a16="http://schemas.microsoft.com/office/drawing/2014/main" id="{96F3DF5F-3DCF-D5A2-B099-E46B70C8F060}"/>
              </a:ext>
            </a:extLst>
          </p:cNvPr>
          <p:cNvGrpSpPr/>
          <p:nvPr/>
        </p:nvGrpSpPr>
        <p:grpSpPr>
          <a:xfrm>
            <a:off x="1920315" y="3546619"/>
            <a:ext cx="533400" cy="369332"/>
            <a:chOff x="2514600" y="5787518"/>
            <a:chExt cx="533400" cy="369332"/>
          </a:xfrm>
        </p:grpSpPr>
        <p:sp>
          <p:nvSpPr>
            <p:cNvPr id="33" name="Rectangle 32">
              <a:extLst>
                <a:ext uri="{FF2B5EF4-FFF2-40B4-BE49-F238E27FC236}">
                  <a16:creationId xmlns:a16="http://schemas.microsoft.com/office/drawing/2014/main" id="{A93E7F1D-1B81-4E97-73C2-C3E65C3503AA}"/>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C48D7967-3689-4E16-A3E3-4DE8DC154DD0}"/>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sp>
        <p:nvSpPr>
          <p:cNvPr id="245" name="TextBox 244">
            <a:extLst>
              <a:ext uri="{FF2B5EF4-FFF2-40B4-BE49-F238E27FC236}">
                <a16:creationId xmlns:a16="http://schemas.microsoft.com/office/drawing/2014/main" id="{20B0E2DF-F5B9-33BA-629D-333D0EFD01B7}"/>
              </a:ext>
            </a:extLst>
          </p:cNvPr>
          <p:cNvSpPr txBox="1"/>
          <p:nvPr/>
        </p:nvSpPr>
        <p:spPr>
          <a:xfrm>
            <a:off x="961436" y="4055836"/>
            <a:ext cx="1417985" cy="923330"/>
          </a:xfrm>
          <a:prstGeom prst="rect">
            <a:avLst/>
          </a:prstGeom>
          <a:noFill/>
        </p:spPr>
        <p:txBody>
          <a:bodyPr wrap="square" rtlCol="0">
            <a:spAutoFit/>
          </a:bodyPr>
          <a:lstStyle/>
          <a:p>
            <a:pPr algn="ctr"/>
            <a:r>
              <a:rPr lang="en-US" dirty="0"/>
              <a:t>appearance of thing of interest</a:t>
            </a:r>
          </a:p>
        </p:txBody>
      </p:sp>
      <p:sp>
        <p:nvSpPr>
          <p:cNvPr id="249" name="Rectangle 248">
            <a:extLst>
              <a:ext uri="{FF2B5EF4-FFF2-40B4-BE49-F238E27FC236}">
                <a16:creationId xmlns:a16="http://schemas.microsoft.com/office/drawing/2014/main" id="{3E7B7BB2-8870-0D77-130C-282D1907CEAF}"/>
              </a:ext>
            </a:extLst>
          </p:cNvPr>
          <p:cNvSpPr/>
          <p:nvPr/>
        </p:nvSpPr>
        <p:spPr>
          <a:xfrm>
            <a:off x="853515" y="1523614"/>
            <a:ext cx="533400" cy="1038495"/>
          </a:xfrm>
          <a:prstGeom prst="rect">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Rectangle 250">
            <a:extLst>
              <a:ext uri="{FF2B5EF4-FFF2-40B4-BE49-F238E27FC236}">
                <a16:creationId xmlns:a16="http://schemas.microsoft.com/office/drawing/2014/main" id="{008E72F3-C99F-35BE-3CD9-35607B92DF25}"/>
              </a:ext>
            </a:extLst>
          </p:cNvPr>
          <p:cNvSpPr/>
          <p:nvPr/>
        </p:nvSpPr>
        <p:spPr>
          <a:xfrm>
            <a:off x="1385753" y="1523613"/>
            <a:ext cx="533400" cy="1038495"/>
          </a:xfrm>
          <a:prstGeom prst="rec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Rectangle 252">
            <a:extLst>
              <a:ext uri="{FF2B5EF4-FFF2-40B4-BE49-F238E27FC236}">
                <a16:creationId xmlns:a16="http://schemas.microsoft.com/office/drawing/2014/main" id="{32FD3AAF-9C55-B50E-5727-B85E5FD7B76D}"/>
              </a:ext>
            </a:extLst>
          </p:cNvPr>
          <p:cNvSpPr/>
          <p:nvPr/>
        </p:nvSpPr>
        <p:spPr>
          <a:xfrm>
            <a:off x="1905000" y="1524000"/>
            <a:ext cx="533400" cy="1038495"/>
          </a:xfrm>
          <a:prstGeom prst="rect">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4" name="Picture 253">
            <a:extLst>
              <a:ext uri="{FF2B5EF4-FFF2-40B4-BE49-F238E27FC236}">
                <a16:creationId xmlns:a16="http://schemas.microsoft.com/office/drawing/2014/main" id="{7A5568B0-1998-0B91-6F0B-9B590F09728C}"/>
              </a:ext>
            </a:extLst>
          </p:cNvPr>
          <p:cNvPicPr>
            <a:picLocks noChangeAspect="1"/>
          </p:cNvPicPr>
          <p:nvPr/>
        </p:nvPicPr>
        <p:blipFill>
          <a:blip r:embed="rId2"/>
          <a:stretch>
            <a:fillRect/>
          </a:stretch>
        </p:blipFill>
        <p:spPr>
          <a:xfrm>
            <a:off x="3083296" y="1523613"/>
            <a:ext cx="1417985" cy="1417985"/>
          </a:xfrm>
          <a:prstGeom prst="rect">
            <a:avLst/>
          </a:prstGeom>
        </p:spPr>
      </p:pic>
      <p:pic>
        <p:nvPicPr>
          <p:cNvPr id="255" name="Picture 254">
            <a:extLst>
              <a:ext uri="{FF2B5EF4-FFF2-40B4-BE49-F238E27FC236}">
                <a16:creationId xmlns:a16="http://schemas.microsoft.com/office/drawing/2014/main" id="{A08B86E9-73AD-2D6A-89D5-7B0A3AC08B8B}"/>
              </a:ext>
            </a:extLst>
          </p:cNvPr>
          <p:cNvPicPr>
            <a:picLocks noChangeAspect="1"/>
          </p:cNvPicPr>
          <p:nvPr/>
        </p:nvPicPr>
        <p:blipFill>
          <a:blip r:embed="rId3"/>
          <a:stretch>
            <a:fillRect/>
          </a:stretch>
        </p:blipFill>
        <p:spPr>
          <a:xfrm>
            <a:off x="4994418" y="1523613"/>
            <a:ext cx="1417985" cy="1417985"/>
          </a:xfrm>
          <a:prstGeom prst="rect">
            <a:avLst/>
          </a:prstGeom>
        </p:spPr>
      </p:pic>
      <p:pic>
        <p:nvPicPr>
          <p:cNvPr id="256" name="Picture 255">
            <a:extLst>
              <a:ext uri="{FF2B5EF4-FFF2-40B4-BE49-F238E27FC236}">
                <a16:creationId xmlns:a16="http://schemas.microsoft.com/office/drawing/2014/main" id="{F4E1DB53-882E-38BC-B5D3-A8C195B3669D}"/>
              </a:ext>
            </a:extLst>
          </p:cNvPr>
          <p:cNvPicPr>
            <a:picLocks noChangeAspect="1"/>
          </p:cNvPicPr>
          <p:nvPr/>
        </p:nvPicPr>
        <p:blipFill>
          <a:blip r:embed="rId4"/>
          <a:stretch>
            <a:fillRect/>
          </a:stretch>
        </p:blipFill>
        <p:spPr>
          <a:xfrm>
            <a:off x="6877466" y="1523614"/>
            <a:ext cx="1417985" cy="1417985"/>
          </a:xfrm>
          <a:prstGeom prst="rect">
            <a:avLst/>
          </a:prstGeom>
        </p:spPr>
      </p:pic>
      <p:grpSp>
        <p:nvGrpSpPr>
          <p:cNvPr id="257" name="Group 256">
            <a:extLst>
              <a:ext uri="{FF2B5EF4-FFF2-40B4-BE49-F238E27FC236}">
                <a16:creationId xmlns:a16="http://schemas.microsoft.com/office/drawing/2014/main" id="{5A73E148-4FA6-FF82-B807-464B788E6957}"/>
              </a:ext>
            </a:extLst>
          </p:cNvPr>
          <p:cNvGrpSpPr/>
          <p:nvPr/>
        </p:nvGrpSpPr>
        <p:grpSpPr>
          <a:xfrm>
            <a:off x="2931712" y="3313180"/>
            <a:ext cx="533400" cy="369332"/>
            <a:chOff x="1524000" y="5377934"/>
            <a:chExt cx="533400" cy="369332"/>
          </a:xfrm>
        </p:grpSpPr>
        <p:sp>
          <p:nvSpPr>
            <p:cNvPr id="258" name="Rectangle 257">
              <a:extLst>
                <a:ext uri="{FF2B5EF4-FFF2-40B4-BE49-F238E27FC236}">
                  <a16:creationId xmlns:a16="http://schemas.microsoft.com/office/drawing/2014/main" id="{D244F504-BDEC-0163-6E0C-22C53F9250ED}"/>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TextBox 258">
              <a:extLst>
                <a:ext uri="{FF2B5EF4-FFF2-40B4-BE49-F238E27FC236}">
                  <a16:creationId xmlns:a16="http://schemas.microsoft.com/office/drawing/2014/main" id="{9E8E26EE-AA80-44C3-64D7-B9A75F76D52C}"/>
                </a:ext>
              </a:extLst>
            </p:cNvPr>
            <p:cNvSpPr txBox="1"/>
            <p:nvPr/>
          </p:nvSpPr>
          <p:spPr>
            <a:xfrm>
              <a:off x="1638695" y="5377934"/>
              <a:ext cx="301685" cy="369332"/>
            </a:xfrm>
            <a:prstGeom prst="rect">
              <a:avLst/>
            </a:prstGeom>
            <a:noFill/>
          </p:spPr>
          <p:txBody>
            <a:bodyPr wrap="none" rtlCol="0">
              <a:spAutoFit/>
            </a:bodyPr>
            <a:lstStyle/>
            <a:p>
              <a:pPr algn="ctr"/>
              <a:r>
                <a:rPr lang="en-US" dirty="0"/>
                <a:t>0</a:t>
              </a:r>
            </a:p>
          </p:txBody>
        </p:sp>
      </p:grpSp>
      <p:grpSp>
        <p:nvGrpSpPr>
          <p:cNvPr id="260" name="Group 259">
            <a:extLst>
              <a:ext uri="{FF2B5EF4-FFF2-40B4-BE49-F238E27FC236}">
                <a16:creationId xmlns:a16="http://schemas.microsoft.com/office/drawing/2014/main" id="{B30A3A70-9C17-94AA-CDB9-71CD0224C3E5}"/>
              </a:ext>
            </a:extLst>
          </p:cNvPr>
          <p:cNvGrpSpPr/>
          <p:nvPr/>
        </p:nvGrpSpPr>
        <p:grpSpPr>
          <a:xfrm>
            <a:off x="3463950" y="3313180"/>
            <a:ext cx="533400" cy="369332"/>
            <a:chOff x="2514600" y="5787518"/>
            <a:chExt cx="533400" cy="369332"/>
          </a:xfrm>
        </p:grpSpPr>
        <p:sp>
          <p:nvSpPr>
            <p:cNvPr id="261" name="Rectangle 260">
              <a:extLst>
                <a:ext uri="{FF2B5EF4-FFF2-40B4-BE49-F238E27FC236}">
                  <a16:creationId xmlns:a16="http://schemas.microsoft.com/office/drawing/2014/main" id="{FA07DC91-AADD-CE9E-7CEE-964372221B3E}"/>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TextBox 261">
              <a:extLst>
                <a:ext uri="{FF2B5EF4-FFF2-40B4-BE49-F238E27FC236}">
                  <a16:creationId xmlns:a16="http://schemas.microsoft.com/office/drawing/2014/main" id="{478D7CB9-E011-8F56-B73F-6AD645921454}"/>
                </a:ext>
              </a:extLst>
            </p:cNvPr>
            <p:cNvSpPr txBox="1"/>
            <p:nvPr/>
          </p:nvSpPr>
          <p:spPr>
            <a:xfrm>
              <a:off x="2629295" y="5787518"/>
              <a:ext cx="301686" cy="369332"/>
            </a:xfrm>
            <a:prstGeom prst="rect">
              <a:avLst/>
            </a:prstGeom>
            <a:noFill/>
          </p:spPr>
          <p:txBody>
            <a:bodyPr wrap="none" rtlCol="0">
              <a:spAutoFit/>
            </a:bodyPr>
            <a:lstStyle/>
            <a:p>
              <a:pPr algn="ctr"/>
              <a:r>
                <a:rPr lang="en-US" dirty="0"/>
                <a:t>0</a:t>
              </a:r>
            </a:p>
          </p:txBody>
        </p:sp>
      </p:grpSp>
      <p:grpSp>
        <p:nvGrpSpPr>
          <p:cNvPr id="263" name="Group 262">
            <a:extLst>
              <a:ext uri="{FF2B5EF4-FFF2-40B4-BE49-F238E27FC236}">
                <a16:creationId xmlns:a16="http://schemas.microsoft.com/office/drawing/2014/main" id="{594086D2-455E-D498-E175-A1D5D4E566FF}"/>
              </a:ext>
            </a:extLst>
          </p:cNvPr>
          <p:cNvGrpSpPr/>
          <p:nvPr/>
        </p:nvGrpSpPr>
        <p:grpSpPr>
          <a:xfrm>
            <a:off x="3997350" y="3313180"/>
            <a:ext cx="533400" cy="369332"/>
            <a:chOff x="2514600" y="5787518"/>
            <a:chExt cx="533400" cy="369332"/>
          </a:xfrm>
        </p:grpSpPr>
        <p:sp>
          <p:nvSpPr>
            <p:cNvPr id="264" name="Rectangle 263">
              <a:extLst>
                <a:ext uri="{FF2B5EF4-FFF2-40B4-BE49-F238E27FC236}">
                  <a16:creationId xmlns:a16="http://schemas.microsoft.com/office/drawing/2014/main" id="{660B0B76-713D-8D33-B7AF-E27866DD211A}"/>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TextBox 264">
              <a:extLst>
                <a:ext uri="{FF2B5EF4-FFF2-40B4-BE49-F238E27FC236}">
                  <a16:creationId xmlns:a16="http://schemas.microsoft.com/office/drawing/2014/main" id="{D9759965-3F15-4BA6-D839-8A418BA5CC7C}"/>
                </a:ext>
              </a:extLst>
            </p:cNvPr>
            <p:cNvSpPr txBox="1"/>
            <p:nvPr/>
          </p:nvSpPr>
          <p:spPr>
            <a:xfrm>
              <a:off x="2629295" y="5787518"/>
              <a:ext cx="301686" cy="369332"/>
            </a:xfrm>
            <a:prstGeom prst="rect">
              <a:avLst/>
            </a:prstGeom>
            <a:noFill/>
          </p:spPr>
          <p:txBody>
            <a:bodyPr wrap="none" rtlCol="0">
              <a:spAutoFit/>
            </a:bodyPr>
            <a:lstStyle/>
            <a:p>
              <a:pPr algn="ctr"/>
              <a:r>
                <a:rPr lang="en-US" dirty="0"/>
                <a:t>0</a:t>
              </a:r>
            </a:p>
          </p:txBody>
        </p:sp>
      </p:grpSp>
      <p:grpSp>
        <p:nvGrpSpPr>
          <p:cNvPr id="266" name="Group 265">
            <a:extLst>
              <a:ext uri="{FF2B5EF4-FFF2-40B4-BE49-F238E27FC236}">
                <a16:creationId xmlns:a16="http://schemas.microsoft.com/office/drawing/2014/main" id="{E93A8E32-40F0-7AD7-B4C9-C66809241412}"/>
              </a:ext>
            </a:extLst>
          </p:cNvPr>
          <p:cNvGrpSpPr/>
          <p:nvPr/>
        </p:nvGrpSpPr>
        <p:grpSpPr>
          <a:xfrm>
            <a:off x="2934036" y="3619644"/>
            <a:ext cx="533400" cy="369332"/>
            <a:chOff x="1524000" y="5377934"/>
            <a:chExt cx="533400" cy="369332"/>
          </a:xfrm>
        </p:grpSpPr>
        <p:sp>
          <p:nvSpPr>
            <p:cNvPr id="267" name="Rectangle 266">
              <a:extLst>
                <a:ext uri="{FF2B5EF4-FFF2-40B4-BE49-F238E27FC236}">
                  <a16:creationId xmlns:a16="http://schemas.microsoft.com/office/drawing/2014/main" id="{C39881FF-AA9E-3996-50B8-89997FD97081}"/>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TextBox 267">
              <a:extLst>
                <a:ext uri="{FF2B5EF4-FFF2-40B4-BE49-F238E27FC236}">
                  <a16:creationId xmlns:a16="http://schemas.microsoft.com/office/drawing/2014/main" id="{8DF8F91B-18EA-E39E-6A75-50E67F3E6E02}"/>
                </a:ext>
              </a:extLst>
            </p:cNvPr>
            <p:cNvSpPr txBox="1"/>
            <p:nvPr/>
          </p:nvSpPr>
          <p:spPr>
            <a:xfrm>
              <a:off x="1638695" y="5377934"/>
              <a:ext cx="301686" cy="369332"/>
            </a:xfrm>
            <a:prstGeom prst="rect">
              <a:avLst/>
            </a:prstGeom>
            <a:noFill/>
          </p:spPr>
          <p:txBody>
            <a:bodyPr wrap="none" rtlCol="0">
              <a:spAutoFit/>
            </a:bodyPr>
            <a:lstStyle/>
            <a:p>
              <a:pPr algn="ctr"/>
              <a:r>
                <a:rPr lang="en-US" dirty="0"/>
                <a:t>0</a:t>
              </a:r>
            </a:p>
          </p:txBody>
        </p:sp>
      </p:grpSp>
      <p:grpSp>
        <p:nvGrpSpPr>
          <p:cNvPr id="269" name="Group 268">
            <a:extLst>
              <a:ext uri="{FF2B5EF4-FFF2-40B4-BE49-F238E27FC236}">
                <a16:creationId xmlns:a16="http://schemas.microsoft.com/office/drawing/2014/main" id="{CA802B1B-7969-F5AA-96CD-06623E2CAC10}"/>
              </a:ext>
            </a:extLst>
          </p:cNvPr>
          <p:cNvGrpSpPr/>
          <p:nvPr/>
        </p:nvGrpSpPr>
        <p:grpSpPr>
          <a:xfrm>
            <a:off x="3466565" y="3619644"/>
            <a:ext cx="533400" cy="369332"/>
            <a:chOff x="2514600" y="5787518"/>
            <a:chExt cx="533400" cy="369332"/>
          </a:xfrm>
        </p:grpSpPr>
        <p:sp>
          <p:nvSpPr>
            <p:cNvPr id="270" name="Rectangle 269">
              <a:extLst>
                <a:ext uri="{FF2B5EF4-FFF2-40B4-BE49-F238E27FC236}">
                  <a16:creationId xmlns:a16="http://schemas.microsoft.com/office/drawing/2014/main" id="{9AC706D4-EE38-CA48-EDF8-3704E48C3E34}"/>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TextBox 270">
              <a:extLst>
                <a:ext uri="{FF2B5EF4-FFF2-40B4-BE49-F238E27FC236}">
                  <a16:creationId xmlns:a16="http://schemas.microsoft.com/office/drawing/2014/main" id="{5C64F6FC-4DE1-A8F8-63C5-38557B4C7850}"/>
                </a:ext>
              </a:extLst>
            </p:cNvPr>
            <p:cNvSpPr txBox="1"/>
            <p:nvPr/>
          </p:nvSpPr>
          <p:spPr>
            <a:xfrm>
              <a:off x="2629295" y="5787518"/>
              <a:ext cx="301685" cy="369332"/>
            </a:xfrm>
            <a:prstGeom prst="rect">
              <a:avLst/>
            </a:prstGeom>
            <a:noFill/>
          </p:spPr>
          <p:txBody>
            <a:bodyPr wrap="none" rtlCol="0">
              <a:spAutoFit/>
            </a:bodyPr>
            <a:lstStyle/>
            <a:p>
              <a:pPr algn="ctr"/>
              <a:r>
                <a:rPr lang="en-US" dirty="0"/>
                <a:t>1</a:t>
              </a:r>
            </a:p>
          </p:txBody>
        </p:sp>
      </p:grpSp>
      <p:grpSp>
        <p:nvGrpSpPr>
          <p:cNvPr id="272" name="Group 271">
            <a:extLst>
              <a:ext uri="{FF2B5EF4-FFF2-40B4-BE49-F238E27FC236}">
                <a16:creationId xmlns:a16="http://schemas.microsoft.com/office/drawing/2014/main" id="{A1B7FB26-391F-17EC-DF57-742C4EE7CE95}"/>
              </a:ext>
            </a:extLst>
          </p:cNvPr>
          <p:cNvGrpSpPr/>
          <p:nvPr/>
        </p:nvGrpSpPr>
        <p:grpSpPr>
          <a:xfrm>
            <a:off x="3999965" y="3619644"/>
            <a:ext cx="533400" cy="369332"/>
            <a:chOff x="2514600" y="5787518"/>
            <a:chExt cx="533400" cy="369332"/>
          </a:xfrm>
        </p:grpSpPr>
        <p:sp>
          <p:nvSpPr>
            <p:cNvPr id="273" name="Rectangle 272">
              <a:extLst>
                <a:ext uri="{FF2B5EF4-FFF2-40B4-BE49-F238E27FC236}">
                  <a16:creationId xmlns:a16="http://schemas.microsoft.com/office/drawing/2014/main" id="{D95C2179-B6F1-23A2-E6C3-BFA23A966DBE}"/>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TextBox 273">
              <a:extLst>
                <a:ext uri="{FF2B5EF4-FFF2-40B4-BE49-F238E27FC236}">
                  <a16:creationId xmlns:a16="http://schemas.microsoft.com/office/drawing/2014/main" id="{D0E64D78-8618-0AF2-AB82-C8B1AE3EB788}"/>
                </a:ext>
              </a:extLst>
            </p:cNvPr>
            <p:cNvSpPr txBox="1"/>
            <p:nvPr/>
          </p:nvSpPr>
          <p:spPr>
            <a:xfrm>
              <a:off x="2629295" y="5787518"/>
              <a:ext cx="301686" cy="369332"/>
            </a:xfrm>
            <a:prstGeom prst="rect">
              <a:avLst/>
            </a:prstGeom>
            <a:noFill/>
          </p:spPr>
          <p:txBody>
            <a:bodyPr wrap="none" rtlCol="0">
              <a:spAutoFit/>
            </a:bodyPr>
            <a:lstStyle/>
            <a:p>
              <a:pPr algn="ctr"/>
              <a:r>
                <a:rPr lang="en-US" dirty="0"/>
                <a:t>0</a:t>
              </a:r>
            </a:p>
          </p:txBody>
        </p:sp>
      </p:grpSp>
      <p:grpSp>
        <p:nvGrpSpPr>
          <p:cNvPr id="275" name="Group 274">
            <a:extLst>
              <a:ext uri="{FF2B5EF4-FFF2-40B4-BE49-F238E27FC236}">
                <a16:creationId xmlns:a16="http://schemas.microsoft.com/office/drawing/2014/main" id="{3D06AFD2-81B1-9B8B-FE35-FD36B80B34F7}"/>
              </a:ext>
            </a:extLst>
          </p:cNvPr>
          <p:cNvGrpSpPr/>
          <p:nvPr/>
        </p:nvGrpSpPr>
        <p:grpSpPr>
          <a:xfrm>
            <a:off x="2931712" y="3926108"/>
            <a:ext cx="533400" cy="369332"/>
            <a:chOff x="1524000" y="5377934"/>
            <a:chExt cx="533400" cy="369332"/>
          </a:xfrm>
        </p:grpSpPr>
        <p:sp>
          <p:nvSpPr>
            <p:cNvPr id="276" name="Rectangle 275">
              <a:extLst>
                <a:ext uri="{FF2B5EF4-FFF2-40B4-BE49-F238E27FC236}">
                  <a16:creationId xmlns:a16="http://schemas.microsoft.com/office/drawing/2014/main" id="{9AFFD6DF-E3A3-26F0-092A-784BD5A5742F}"/>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TextBox 276">
              <a:extLst>
                <a:ext uri="{FF2B5EF4-FFF2-40B4-BE49-F238E27FC236}">
                  <a16:creationId xmlns:a16="http://schemas.microsoft.com/office/drawing/2014/main" id="{D31CF606-9BCA-0BE4-80BC-23FDEBD6EBC4}"/>
                </a:ext>
              </a:extLst>
            </p:cNvPr>
            <p:cNvSpPr txBox="1"/>
            <p:nvPr/>
          </p:nvSpPr>
          <p:spPr>
            <a:xfrm>
              <a:off x="1638695" y="5377934"/>
              <a:ext cx="301685" cy="369332"/>
            </a:xfrm>
            <a:prstGeom prst="rect">
              <a:avLst/>
            </a:prstGeom>
            <a:noFill/>
          </p:spPr>
          <p:txBody>
            <a:bodyPr wrap="none" rtlCol="0">
              <a:spAutoFit/>
            </a:bodyPr>
            <a:lstStyle/>
            <a:p>
              <a:pPr algn="ctr"/>
              <a:r>
                <a:rPr lang="en-US" dirty="0"/>
                <a:t>0</a:t>
              </a:r>
            </a:p>
          </p:txBody>
        </p:sp>
      </p:grpSp>
      <p:grpSp>
        <p:nvGrpSpPr>
          <p:cNvPr id="278" name="Group 277">
            <a:extLst>
              <a:ext uri="{FF2B5EF4-FFF2-40B4-BE49-F238E27FC236}">
                <a16:creationId xmlns:a16="http://schemas.microsoft.com/office/drawing/2014/main" id="{A31EEDD3-128A-F3BB-5A89-C52A67035CE3}"/>
              </a:ext>
            </a:extLst>
          </p:cNvPr>
          <p:cNvGrpSpPr/>
          <p:nvPr/>
        </p:nvGrpSpPr>
        <p:grpSpPr>
          <a:xfrm>
            <a:off x="3463950" y="3926108"/>
            <a:ext cx="533400" cy="369332"/>
            <a:chOff x="2514600" y="5787518"/>
            <a:chExt cx="533400" cy="369332"/>
          </a:xfrm>
        </p:grpSpPr>
        <p:sp>
          <p:nvSpPr>
            <p:cNvPr id="279" name="Rectangle 278">
              <a:extLst>
                <a:ext uri="{FF2B5EF4-FFF2-40B4-BE49-F238E27FC236}">
                  <a16:creationId xmlns:a16="http://schemas.microsoft.com/office/drawing/2014/main" id="{5C611CF7-D520-01C8-9855-724BAB8F45E4}"/>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TextBox 279">
              <a:extLst>
                <a:ext uri="{FF2B5EF4-FFF2-40B4-BE49-F238E27FC236}">
                  <a16:creationId xmlns:a16="http://schemas.microsoft.com/office/drawing/2014/main" id="{91CCB4AA-0DE5-A38A-3990-A08C31D55958}"/>
                </a:ext>
              </a:extLst>
            </p:cNvPr>
            <p:cNvSpPr txBox="1"/>
            <p:nvPr/>
          </p:nvSpPr>
          <p:spPr>
            <a:xfrm>
              <a:off x="2629295" y="5787518"/>
              <a:ext cx="301686" cy="369332"/>
            </a:xfrm>
            <a:prstGeom prst="rect">
              <a:avLst/>
            </a:prstGeom>
            <a:noFill/>
          </p:spPr>
          <p:txBody>
            <a:bodyPr wrap="none" rtlCol="0">
              <a:spAutoFit/>
            </a:bodyPr>
            <a:lstStyle/>
            <a:p>
              <a:pPr algn="ctr"/>
              <a:r>
                <a:rPr lang="en-US" dirty="0"/>
                <a:t>0</a:t>
              </a:r>
            </a:p>
          </p:txBody>
        </p:sp>
      </p:grpSp>
      <p:grpSp>
        <p:nvGrpSpPr>
          <p:cNvPr id="281" name="Group 280">
            <a:extLst>
              <a:ext uri="{FF2B5EF4-FFF2-40B4-BE49-F238E27FC236}">
                <a16:creationId xmlns:a16="http://schemas.microsoft.com/office/drawing/2014/main" id="{5AB5098C-7A99-7AE0-4C4B-5114C6B7F47D}"/>
              </a:ext>
            </a:extLst>
          </p:cNvPr>
          <p:cNvGrpSpPr/>
          <p:nvPr/>
        </p:nvGrpSpPr>
        <p:grpSpPr>
          <a:xfrm>
            <a:off x="3997350" y="3926108"/>
            <a:ext cx="533400" cy="369332"/>
            <a:chOff x="2514600" y="5787518"/>
            <a:chExt cx="533400" cy="369332"/>
          </a:xfrm>
        </p:grpSpPr>
        <p:sp>
          <p:nvSpPr>
            <p:cNvPr id="282" name="Rectangle 281">
              <a:extLst>
                <a:ext uri="{FF2B5EF4-FFF2-40B4-BE49-F238E27FC236}">
                  <a16:creationId xmlns:a16="http://schemas.microsoft.com/office/drawing/2014/main" id="{2AE63E0B-3CBF-F02C-350B-E1019D4DAE0D}"/>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TextBox 282">
              <a:extLst>
                <a:ext uri="{FF2B5EF4-FFF2-40B4-BE49-F238E27FC236}">
                  <a16:creationId xmlns:a16="http://schemas.microsoft.com/office/drawing/2014/main" id="{A2DAA3BD-5752-7D02-3399-A2803281FFA6}"/>
                </a:ext>
              </a:extLst>
            </p:cNvPr>
            <p:cNvSpPr txBox="1"/>
            <p:nvPr/>
          </p:nvSpPr>
          <p:spPr>
            <a:xfrm>
              <a:off x="2629295" y="5787518"/>
              <a:ext cx="301686" cy="369332"/>
            </a:xfrm>
            <a:prstGeom prst="rect">
              <a:avLst/>
            </a:prstGeom>
            <a:noFill/>
          </p:spPr>
          <p:txBody>
            <a:bodyPr wrap="none" rtlCol="0">
              <a:spAutoFit/>
            </a:bodyPr>
            <a:lstStyle/>
            <a:p>
              <a:pPr algn="ctr"/>
              <a:r>
                <a:rPr lang="en-US" dirty="0"/>
                <a:t>0</a:t>
              </a:r>
            </a:p>
          </p:txBody>
        </p:sp>
      </p:grpSp>
      <p:grpSp>
        <p:nvGrpSpPr>
          <p:cNvPr id="284" name="Group 283">
            <a:extLst>
              <a:ext uri="{FF2B5EF4-FFF2-40B4-BE49-F238E27FC236}">
                <a16:creationId xmlns:a16="http://schemas.microsoft.com/office/drawing/2014/main" id="{EC50709C-78B0-4C0A-9B17-9C5A6E2192D1}"/>
              </a:ext>
            </a:extLst>
          </p:cNvPr>
          <p:cNvGrpSpPr/>
          <p:nvPr/>
        </p:nvGrpSpPr>
        <p:grpSpPr>
          <a:xfrm>
            <a:off x="4842032" y="3314528"/>
            <a:ext cx="533400" cy="369332"/>
            <a:chOff x="1524000" y="5377934"/>
            <a:chExt cx="533400" cy="369332"/>
          </a:xfrm>
        </p:grpSpPr>
        <p:sp>
          <p:nvSpPr>
            <p:cNvPr id="285" name="Rectangle 284">
              <a:extLst>
                <a:ext uri="{FF2B5EF4-FFF2-40B4-BE49-F238E27FC236}">
                  <a16:creationId xmlns:a16="http://schemas.microsoft.com/office/drawing/2014/main" id="{68E3881C-786F-E758-B6B3-29B9A671CD2B}"/>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 name="TextBox 285">
              <a:extLst>
                <a:ext uri="{FF2B5EF4-FFF2-40B4-BE49-F238E27FC236}">
                  <a16:creationId xmlns:a16="http://schemas.microsoft.com/office/drawing/2014/main" id="{794DB702-0D76-BB00-C5CC-2AD1A172D27D}"/>
                </a:ext>
              </a:extLst>
            </p:cNvPr>
            <p:cNvSpPr txBox="1"/>
            <p:nvPr/>
          </p:nvSpPr>
          <p:spPr>
            <a:xfrm>
              <a:off x="1638695" y="5377934"/>
              <a:ext cx="301685" cy="369332"/>
            </a:xfrm>
            <a:prstGeom prst="rect">
              <a:avLst/>
            </a:prstGeom>
            <a:noFill/>
          </p:spPr>
          <p:txBody>
            <a:bodyPr wrap="none" rtlCol="0">
              <a:spAutoFit/>
            </a:bodyPr>
            <a:lstStyle/>
            <a:p>
              <a:pPr algn="ctr"/>
              <a:r>
                <a:rPr lang="en-US" dirty="0"/>
                <a:t>0</a:t>
              </a:r>
            </a:p>
          </p:txBody>
        </p:sp>
      </p:grpSp>
      <p:grpSp>
        <p:nvGrpSpPr>
          <p:cNvPr id="287" name="Group 286">
            <a:extLst>
              <a:ext uri="{FF2B5EF4-FFF2-40B4-BE49-F238E27FC236}">
                <a16:creationId xmlns:a16="http://schemas.microsoft.com/office/drawing/2014/main" id="{3579E6B5-7292-FACB-320B-198940EF2DF7}"/>
              </a:ext>
            </a:extLst>
          </p:cNvPr>
          <p:cNvGrpSpPr/>
          <p:nvPr/>
        </p:nvGrpSpPr>
        <p:grpSpPr>
          <a:xfrm>
            <a:off x="5374270" y="3314528"/>
            <a:ext cx="533400" cy="369332"/>
            <a:chOff x="2514600" y="5787518"/>
            <a:chExt cx="533400" cy="369332"/>
          </a:xfrm>
        </p:grpSpPr>
        <p:sp>
          <p:nvSpPr>
            <p:cNvPr id="288" name="Rectangle 287">
              <a:extLst>
                <a:ext uri="{FF2B5EF4-FFF2-40B4-BE49-F238E27FC236}">
                  <a16:creationId xmlns:a16="http://schemas.microsoft.com/office/drawing/2014/main" id="{32C7F591-F5A1-FD5E-4F2A-417551FEE7C6}"/>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TextBox 288">
              <a:extLst>
                <a:ext uri="{FF2B5EF4-FFF2-40B4-BE49-F238E27FC236}">
                  <a16:creationId xmlns:a16="http://schemas.microsoft.com/office/drawing/2014/main" id="{8A094C9A-07FF-44E6-20DF-7F0B43CAE727}"/>
                </a:ext>
              </a:extLst>
            </p:cNvPr>
            <p:cNvSpPr txBox="1"/>
            <p:nvPr/>
          </p:nvSpPr>
          <p:spPr>
            <a:xfrm>
              <a:off x="2594029" y="5787518"/>
              <a:ext cx="372218" cy="369332"/>
            </a:xfrm>
            <a:prstGeom prst="rect">
              <a:avLst/>
            </a:prstGeom>
            <a:noFill/>
          </p:spPr>
          <p:txBody>
            <a:bodyPr wrap="none" rtlCol="0">
              <a:spAutoFit/>
            </a:bodyPr>
            <a:lstStyle/>
            <a:p>
              <a:pPr algn="ctr"/>
              <a:r>
                <a:rPr lang="en-US" dirty="0"/>
                <a:t>-1</a:t>
              </a:r>
            </a:p>
          </p:txBody>
        </p:sp>
      </p:grpSp>
      <p:grpSp>
        <p:nvGrpSpPr>
          <p:cNvPr id="290" name="Group 289">
            <a:extLst>
              <a:ext uri="{FF2B5EF4-FFF2-40B4-BE49-F238E27FC236}">
                <a16:creationId xmlns:a16="http://schemas.microsoft.com/office/drawing/2014/main" id="{B68C961B-1ECF-6276-776F-B73793DC1F6D}"/>
              </a:ext>
            </a:extLst>
          </p:cNvPr>
          <p:cNvGrpSpPr/>
          <p:nvPr/>
        </p:nvGrpSpPr>
        <p:grpSpPr>
          <a:xfrm>
            <a:off x="5907670" y="3314528"/>
            <a:ext cx="533400" cy="369332"/>
            <a:chOff x="2514600" y="5787518"/>
            <a:chExt cx="533400" cy="369332"/>
          </a:xfrm>
        </p:grpSpPr>
        <p:sp>
          <p:nvSpPr>
            <p:cNvPr id="291" name="Rectangle 290">
              <a:extLst>
                <a:ext uri="{FF2B5EF4-FFF2-40B4-BE49-F238E27FC236}">
                  <a16:creationId xmlns:a16="http://schemas.microsoft.com/office/drawing/2014/main" id="{458C8A46-1D56-39EA-0B2D-7BDE77152606}"/>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TextBox 291">
              <a:extLst>
                <a:ext uri="{FF2B5EF4-FFF2-40B4-BE49-F238E27FC236}">
                  <a16:creationId xmlns:a16="http://schemas.microsoft.com/office/drawing/2014/main" id="{318C383C-36AA-A765-BE56-E6F004789183}"/>
                </a:ext>
              </a:extLst>
            </p:cNvPr>
            <p:cNvSpPr txBox="1"/>
            <p:nvPr/>
          </p:nvSpPr>
          <p:spPr>
            <a:xfrm>
              <a:off x="2629295" y="5787518"/>
              <a:ext cx="301686" cy="369332"/>
            </a:xfrm>
            <a:prstGeom prst="rect">
              <a:avLst/>
            </a:prstGeom>
            <a:noFill/>
          </p:spPr>
          <p:txBody>
            <a:bodyPr wrap="none" rtlCol="0">
              <a:spAutoFit/>
            </a:bodyPr>
            <a:lstStyle/>
            <a:p>
              <a:pPr algn="ctr"/>
              <a:r>
                <a:rPr lang="en-US" dirty="0"/>
                <a:t>0</a:t>
              </a:r>
            </a:p>
          </p:txBody>
        </p:sp>
      </p:grpSp>
      <p:grpSp>
        <p:nvGrpSpPr>
          <p:cNvPr id="293" name="Group 292">
            <a:extLst>
              <a:ext uri="{FF2B5EF4-FFF2-40B4-BE49-F238E27FC236}">
                <a16:creationId xmlns:a16="http://schemas.microsoft.com/office/drawing/2014/main" id="{CC0FD3AF-85BB-0EF0-6047-A4D95DDA01D7}"/>
              </a:ext>
            </a:extLst>
          </p:cNvPr>
          <p:cNvGrpSpPr/>
          <p:nvPr/>
        </p:nvGrpSpPr>
        <p:grpSpPr>
          <a:xfrm>
            <a:off x="4844356" y="3620992"/>
            <a:ext cx="533400" cy="369332"/>
            <a:chOff x="1524000" y="5377934"/>
            <a:chExt cx="533400" cy="369332"/>
          </a:xfrm>
        </p:grpSpPr>
        <p:sp>
          <p:nvSpPr>
            <p:cNvPr id="294" name="Rectangle 293">
              <a:extLst>
                <a:ext uri="{FF2B5EF4-FFF2-40B4-BE49-F238E27FC236}">
                  <a16:creationId xmlns:a16="http://schemas.microsoft.com/office/drawing/2014/main" id="{A2F6E969-1F4C-6004-FEF0-D2AC2DC164FD}"/>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TextBox 294">
              <a:extLst>
                <a:ext uri="{FF2B5EF4-FFF2-40B4-BE49-F238E27FC236}">
                  <a16:creationId xmlns:a16="http://schemas.microsoft.com/office/drawing/2014/main" id="{9A8D8382-672C-AB7B-7C23-50B52F812069}"/>
                </a:ext>
              </a:extLst>
            </p:cNvPr>
            <p:cNvSpPr txBox="1"/>
            <p:nvPr/>
          </p:nvSpPr>
          <p:spPr>
            <a:xfrm>
              <a:off x="1603429" y="5377934"/>
              <a:ext cx="372218" cy="369332"/>
            </a:xfrm>
            <a:prstGeom prst="rect">
              <a:avLst/>
            </a:prstGeom>
            <a:noFill/>
          </p:spPr>
          <p:txBody>
            <a:bodyPr wrap="none" rtlCol="0">
              <a:spAutoFit/>
            </a:bodyPr>
            <a:lstStyle/>
            <a:p>
              <a:pPr algn="ctr"/>
              <a:r>
                <a:rPr lang="en-US" dirty="0"/>
                <a:t>-1</a:t>
              </a:r>
            </a:p>
          </p:txBody>
        </p:sp>
      </p:grpSp>
      <p:grpSp>
        <p:nvGrpSpPr>
          <p:cNvPr id="296" name="Group 295">
            <a:extLst>
              <a:ext uri="{FF2B5EF4-FFF2-40B4-BE49-F238E27FC236}">
                <a16:creationId xmlns:a16="http://schemas.microsoft.com/office/drawing/2014/main" id="{F5B0005D-529F-A87A-E6BD-783BF7B544CB}"/>
              </a:ext>
            </a:extLst>
          </p:cNvPr>
          <p:cNvGrpSpPr/>
          <p:nvPr/>
        </p:nvGrpSpPr>
        <p:grpSpPr>
          <a:xfrm>
            <a:off x="5376885" y="3620992"/>
            <a:ext cx="533400" cy="369332"/>
            <a:chOff x="2514600" y="5787518"/>
            <a:chExt cx="533400" cy="369332"/>
          </a:xfrm>
        </p:grpSpPr>
        <p:sp>
          <p:nvSpPr>
            <p:cNvPr id="297" name="Rectangle 296">
              <a:extLst>
                <a:ext uri="{FF2B5EF4-FFF2-40B4-BE49-F238E27FC236}">
                  <a16:creationId xmlns:a16="http://schemas.microsoft.com/office/drawing/2014/main" id="{F6383CB6-110B-4E31-D932-63AD7AC2EF4F}"/>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TextBox 297">
              <a:extLst>
                <a:ext uri="{FF2B5EF4-FFF2-40B4-BE49-F238E27FC236}">
                  <a16:creationId xmlns:a16="http://schemas.microsoft.com/office/drawing/2014/main" id="{7B025FE5-32B1-19A2-EC76-B8C3F813C4CB}"/>
                </a:ext>
              </a:extLst>
            </p:cNvPr>
            <p:cNvSpPr txBox="1"/>
            <p:nvPr/>
          </p:nvSpPr>
          <p:spPr>
            <a:xfrm>
              <a:off x="2629295" y="5787518"/>
              <a:ext cx="301685" cy="369332"/>
            </a:xfrm>
            <a:prstGeom prst="rect">
              <a:avLst/>
            </a:prstGeom>
            <a:noFill/>
          </p:spPr>
          <p:txBody>
            <a:bodyPr wrap="none" rtlCol="0">
              <a:spAutoFit/>
            </a:bodyPr>
            <a:lstStyle/>
            <a:p>
              <a:pPr algn="ctr"/>
              <a:r>
                <a:rPr lang="en-US" dirty="0"/>
                <a:t>5</a:t>
              </a:r>
            </a:p>
          </p:txBody>
        </p:sp>
      </p:grpSp>
      <p:grpSp>
        <p:nvGrpSpPr>
          <p:cNvPr id="299" name="Group 298">
            <a:extLst>
              <a:ext uri="{FF2B5EF4-FFF2-40B4-BE49-F238E27FC236}">
                <a16:creationId xmlns:a16="http://schemas.microsoft.com/office/drawing/2014/main" id="{B53B9FE3-FD61-6FD3-BC89-DE13DBCC3CBC}"/>
              </a:ext>
            </a:extLst>
          </p:cNvPr>
          <p:cNvGrpSpPr/>
          <p:nvPr/>
        </p:nvGrpSpPr>
        <p:grpSpPr>
          <a:xfrm>
            <a:off x="5910285" y="3620992"/>
            <a:ext cx="533400" cy="369332"/>
            <a:chOff x="2514600" y="5787518"/>
            <a:chExt cx="533400" cy="369332"/>
          </a:xfrm>
        </p:grpSpPr>
        <p:sp>
          <p:nvSpPr>
            <p:cNvPr id="300" name="Rectangle 299">
              <a:extLst>
                <a:ext uri="{FF2B5EF4-FFF2-40B4-BE49-F238E27FC236}">
                  <a16:creationId xmlns:a16="http://schemas.microsoft.com/office/drawing/2014/main" id="{2D5787AC-43A7-1626-CFD7-6232B17DFC27}"/>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TextBox 300">
              <a:extLst>
                <a:ext uri="{FF2B5EF4-FFF2-40B4-BE49-F238E27FC236}">
                  <a16:creationId xmlns:a16="http://schemas.microsoft.com/office/drawing/2014/main" id="{1C0445D4-51A2-DE92-1F01-0F59EF6C2597}"/>
                </a:ext>
              </a:extLst>
            </p:cNvPr>
            <p:cNvSpPr txBox="1"/>
            <p:nvPr/>
          </p:nvSpPr>
          <p:spPr>
            <a:xfrm>
              <a:off x="2594029" y="5787518"/>
              <a:ext cx="372218" cy="369332"/>
            </a:xfrm>
            <a:prstGeom prst="rect">
              <a:avLst/>
            </a:prstGeom>
            <a:noFill/>
          </p:spPr>
          <p:txBody>
            <a:bodyPr wrap="none" rtlCol="0">
              <a:spAutoFit/>
            </a:bodyPr>
            <a:lstStyle/>
            <a:p>
              <a:pPr algn="ctr"/>
              <a:r>
                <a:rPr lang="en-US" dirty="0"/>
                <a:t>-1</a:t>
              </a:r>
            </a:p>
          </p:txBody>
        </p:sp>
      </p:grpSp>
      <p:grpSp>
        <p:nvGrpSpPr>
          <p:cNvPr id="302" name="Group 301">
            <a:extLst>
              <a:ext uri="{FF2B5EF4-FFF2-40B4-BE49-F238E27FC236}">
                <a16:creationId xmlns:a16="http://schemas.microsoft.com/office/drawing/2014/main" id="{532CD8F8-DBD2-7835-5237-E3FDA48A3609}"/>
              </a:ext>
            </a:extLst>
          </p:cNvPr>
          <p:cNvGrpSpPr/>
          <p:nvPr/>
        </p:nvGrpSpPr>
        <p:grpSpPr>
          <a:xfrm>
            <a:off x="4842032" y="3927456"/>
            <a:ext cx="533400" cy="369332"/>
            <a:chOff x="1524000" y="5377934"/>
            <a:chExt cx="533400" cy="369332"/>
          </a:xfrm>
        </p:grpSpPr>
        <p:sp>
          <p:nvSpPr>
            <p:cNvPr id="303" name="Rectangle 302">
              <a:extLst>
                <a:ext uri="{FF2B5EF4-FFF2-40B4-BE49-F238E27FC236}">
                  <a16:creationId xmlns:a16="http://schemas.microsoft.com/office/drawing/2014/main" id="{67AEC71F-076A-FBA8-258C-26AC4E3D5D0F}"/>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TextBox 303">
              <a:extLst>
                <a:ext uri="{FF2B5EF4-FFF2-40B4-BE49-F238E27FC236}">
                  <a16:creationId xmlns:a16="http://schemas.microsoft.com/office/drawing/2014/main" id="{3BB6B0D1-F1E9-DC32-B007-BA84490E0B8B}"/>
                </a:ext>
              </a:extLst>
            </p:cNvPr>
            <p:cNvSpPr txBox="1"/>
            <p:nvPr/>
          </p:nvSpPr>
          <p:spPr>
            <a:xfrm>
              <a:off x="1638695" y="5377934"/>
              <a:ext cx="301685" cy="369332"/>
            </a:xfrm>
            <a:prstGeom prst="rect">
              <a:avLst/>
            </a:prstGeom>
            <a:noFill/>
          </p:spPr>
          <p:txBody>
            <a:bodyPr wrap="none" rtlCol="0">
              <a:spAutoFit/>
            </a:bodyPr>
            <a:lstStyle/>
            <a:p>
              <a:pPr algn="ctr"/>
              <a:r>
                <a:rPr lang="en-US" dirty="0"/>
                <a:t>0</a:t>
              </a:r>
            </a:p>
          </p:txBody>
        </p:sp>
      </p:grpSp>
      <p:grpSp>
        <p:nvGrpSpPr>
          <p:cNvPr id="305" name="Group 304">
            <a:extLst>
              <a:ext uri="{FF2B5EF4-FFF2-40B4-BE49-F238E27FC236}">
                <a16:creationId xmlns:a16="http://schemas.microsoft.com/office/drawing/2014/main" id="{A385F138-46F1-57D7-7475-283C67123DEF}"/>
              </a:ext>
            </a:extLst>
          </p:cNvPr>
          <p:cNvGrpSpPr/>
          <p:nvPr/>
        </p:nvGrpSpPr>
        <p:grpSpPr>
          <a:xfrm>
            <a:off x="5374270" y="3927456"/>
            <a:ext cx="533400" cy="369332"/>
            <a:chOff x="2514600" y="5787518"/>
            <a:chExt cx="533400" cy="369332"/>
          </a:xfrm>
        </p:grpSpPr>
        <p:sp>
          <p:nvSpPr>
            <p:cNvPr id="306" name="Rectangle 305">
              <a:extLst>
                <a:ext uri="{FF2B5EF4-FFF2-40B4-BE49-F238E27FC236}">
                  <a16:creationId xmlns:a16="http://schemas.microsoft.com/office/drawing/2014/main" id="{43ACD528-9583-D163-0A2A-E724A815785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TextBox 306">
              <a:extLst>
                <a:ext uri="{FF2B5EF4-FFF2-40B4-BE49-F238E27FC236}">
                  <a16:creationId xmlns:a16="http://schemas.microsoft.com/office/drawing/2014/main" id="{0E222A9A-1C20-5DF1-D75C-284467145EF4}"/>
                </a:ext>
              </a:extLst>
            </p:cNvPr>
            <p:cNvSpPr txBox="1"/>
            <p:nvPr/>
          </p:nvSpPr>
          <p:spPr>
            <a:xfrm>
              <a:off x="2594029" y="5787518"/>
              <a:ext cx="372218" cy="369332"/>
            </a:xfrm>
            <a:prstGeom prst="rect">
              <a:avLst/>
            </a:prstGeom>
            <a:noFill/>
          </p:spPr>
          <p:txBody>
            <a:bodyPr wrap="none" rtlCol="0">
              <a:spAutoFit/>
            </a:bodyPr>
            <a:lstStyle/>
            <a:p>
              <a:pPr algn="ctr"/>
              <a:r>
                <a:rPr lang="en-US" dirty="0"/>
                <a:t>-1</a:t>
              </a:r>
            </a:p>
          </p:txBody>
        </p:sp>
      </p:grpSp>
      <p:grpSp>
        <p:nvGrpSpPr>
          <p:cNvPr id="308" name="Group 307">
            <a:extLst>
              <a:ext uri="{FF2B5EF4-FFF2-40B4-BE49-F238E27FC236}">
                <a16:creationId xmlns:a16="http://schemas.microsoft.com/office/drawing/2014/main" id="{BC4BB42B-49F2-E2DE-4127-C4C6399BC481}"/>
              </a:ext>
            </a:extLst>
          </p:cNvPr>
          <p:cNvGrpSpPr/>
          <p:nvPr/>
        </p:nvGrpSpPr>
        <p:grpSpPr>
          <a:xfrm>
            <a:off x="5907670" y="3927456"/>
            <a:ext cx="533400" cy="369332"/>
            <a:chOff x="2514600" y="5787518"/>
            <a:chExt cx="533400" cy="369332"/>
          </a:xfrm>
        </p:grpSpPr>
        <p:sp>
          <p:nvSpPr>
            <p:cNvPr id="309" name="Rectangle 308">
              <a:extLst>
                <a:ext uri="{FF2B5EF4-FFF2-40B4-BE49-F238E27FC236}">
                  <a16:creationId xmlns:a16="http://schemas.microsoft.com/office/drawing/2014/main" id="{E57B4E64-2C0D-43E9-01CE-A68A0EE137F0}"/>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TextBox 309">
              <a:extLst>
                <a:ext uri="{FF2B5EF4-FFF2-40B4-BE49-F238E27FC236}">
                  <a16:creationId xmlns:a16="http://schemas.microsoft.com/office/drawing/2014/main" id="{CFD9BD8A-FDF1-4072-AA3E-8B234EB76A56}"/>
                </a:ext>
              </a:extLst>
            </p:cNvPr>
            <p:cNvSpPr txBox="1"/>
            <p:nvPr/>
          </p:nvSpPr>
          <p:spPr>
            <a:xfrm>
              <a:off x="2629295" y="5787518"/>
              <a:ext cx="301686" cy="369332"/>
            </a:xfrm>
            <a:prstGeom prst="rect">
              <a:avLst/>
            </a:prstGeom>
            <a:noFill/>
          </p:spPr>
          <p:txBody>
            <a:bodyPr wrap="none" rtlCol="0">
              <a:spAutoFit/>
            </a:bodyPr>
            <a:lstStyle/>
            <a:p>
              <a:pPr algn="ctr"/>
              <a:r>
                <a:rPr lang="en-US" dirty="0"/>
                <a:t>0</a:t>
              </a:r>
            </a:p>
          </p:txBody>
        </p:sp>
      </p:grpSp>
      <p:grpSp>
        <p:nvGrpSpPr>
          <p:cNvPr id="311" name="Group 310">
            <a:extLst>
              <a:ext uri="{FF2B5EF4-FFF2-40B4-BE49-F238E27FC236}">
                <a16:creationId xmlns:a16="http://schemas.microsoft.com/office/drawing/2014/main" id="{5215A6CB-95C5-2DC3-1C0B-E35E9E2A235D}"/>
              </a:ext>
            </a:extLst>
          </p:cNvPr>
          <p:cNvGrpSpPr/>
          <p:nvPr/>
        </p:nvGrpSpPr>
        <p:grpSpPr>
          <a:xfrm>
            <a:off x="6784303" y="3304357"/>
            <a:ext cx="533400" cy="369332"/>
            <a:chOff x="1524000" y="5377934"/>
            <a:chExt cx="533400" cy="369332"/>
          </a:xfrm>
        </p:grpSpPr>
        <p:sp>
          <p:nvSpPr>
            <p:cNvPr id="312" name="Rectangle 311">
              <a:extLst>
                <a:ext uri="{FF2B5EF4-FFF2-40B4-BE49-F238E27FC236}">
                  <a16:creationId xmlns:a16="http://schemas.microsoft.com/office/drawing/2014/main" id="{BC6F0041-C5BB-2E7E-7BD3-579A813CF5F2}"/>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TextBox 312">
              <a:extLst>
                <a:ext uri="{FF2B5EF4-FFF2-40B4-BE49-F238E27FC236}">
                  <a16:creationId xmlns:a16="http://schemas.microsoft.com/office/drawing/2014/main" id="{50A92DD2-2A71-66A4-7A78-9FA882602A59}"/>
                </a:ext>
              </a:extLst>
            </p:cNvPr>
            <p:cNvSpPr txBox="1"/>
            <p:nvPr/>
          </p:nvSpPr>
          <p:spPr>
            <a:xfrm>
              <a:off x="1638695" y="5377934"/>
              <a:ext cx="301685" cy="369332"/>
            </a:xfrm>
            <a:prstGeom prst="rect">
              <a:avLst/>
            </a:prstGeom>
            <a:noFill/>
          </p:spPr>
          <p:txBody>
            <a:bodyPr wrap="none" rtlCol="0">
              <a:spAutoFit/>
            </a:bodyPr>
            <a:lstStyle/>
            <a:p>
              <a:pPr algn="ctr"/>
              <a:r>
                <a:rPr lang="en-US" dirty="0"/>
                <a:t>1</a:t>
              </a:r>
            </a:p>
          </p:txBody>
        </p:sp>
      </p:grpSp>
      <p:grpSp>
        <p:nvGrpSpPr>
          <p:cNvPr id="314" name="Group 313">
            <a:extLst>
              <a:ext uri="{FF2B5EF4-FFF2-40B4-BE49-F238E27FC236}">
                <a16:creationId xmlns:a16="http://schemas.microsoft.com/office/drawing/2014/main" id="{99CD7158-92AB-3589-985A-038CDE052378}"/>
              </a:ext>
            </a:extLst>
          </p:cNvPr>
          <p:cNvGrpSpPr/>
          <p:nvPr/>
        </p:nvGrpSpPr>
        <p:grpSpPr>
          <a:xfrm>
            <a:off x="7316541" y="3304357"/>
            <a:ext cx="533400" cy="369332"/>
            <a:chOff x="2514600" y="5787518"/>
            <a:chExt cx="533400" cy="369332"/>
          </a:xfrm>
        </p:grpSpPr>
        <p:sp>
          <p:nvSpPr>
            <p:cNvPr id="315" name="Rectangle 314">
              <a:extLst>
                <a:ext uri="{FF2B5EF4-FFF2-40B4-BE49-F238E27FC236}">
                  <a16:creationId xmlns:a16="http://schemas.microsoft.com/office/drawing/2014/main" id="{03A91F23-26EE-D992-D54B-E98F66267CB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TextBox 315">
              <a:extLst>
                <a:ext uri="{FF2B5EF4-FFF2-40B4-BE49-F238E27FC236}">
                  <a16:creationId xmlns:a16="http://schemas.microsoft.com/office/drawing/2014/main" id="{EE9E3C54-0049-F2F3-1C92-EEBC52B69139}"/>
                </a:ext>
              </a:extLst>
            </p:cNvPr>
            <p:cNvSpPr txBox="1"/>
            <p:nvPr/>
          </p:nvSpPr>
          <p:spPr>
            <a:xfrm>
              <a:off x="2629295" y="5787518"/>
              <a:ext cx="301686" cy="369332"/>
            </a:xfrm>
            <a:prstGeom prst="rect">
              <a:avLst/>
            </a:prstGeom>
            <a:noFill/>
          </p:spPr>
          <p:txBody>
            <a:bodyPr wrap="none" rtlCol="0">
              <a:spAutoFit/>
            </a:bodyPr>
            <a:lstStyle/>
            <a:p>
              <a:pPr algn="ctr"/>
              <a:r>
                <a:rPr lang="en-US" dirty="0"/>
                <a:t>1</a:t>
              </a:r>
            </a:p>
          </p:txBody>
        </p:sp>
      </p:grpSp>
      <p:grpSp>
        <p:nvGrpSpPr>
          <p:cNvPr id="317" name="Group 316">
            <a:extLst>
              <a:ext uri="{FF2B5EF4-FFF2-40B4-BE49-F238E27FC236}">
                <a16:creationId xmlns:a16="http://schemas.microsoft.com/office/drawing/2014/main" id="{FC32C6C9-B2AA-AEEC-907B-0987EF27EFA4}"/>
              </a:ext>
            </a:extLst>
          </p:cNvPr>
          <p:cNvGrpSpPr/>
          <p:nvPr/>
        </p:nvGrpSpPr>
        <p:grpSpPr>
          <a:xfrm>
            <a:off x="7849941" y="3304357"/>
            <a:ext cx="533400" cy="369332"/>
            <a:chOff x="2514600" y="5787518"/>
            <a:chExt cx="533400" cy="369332"/>
          </a:xfrm>
        </p:grpSpPr>
        <p:sp>
          <p:nvSpPr>
            <p:cNvPr id="318" name="Rectangle 317">
              <a:extLst>
                <a:ext uri="{FF2B5EF4-FFF2-40B4-BE49-F238E27FC236}">
                  <a16:creationId xmlns:a16="http://schemas.microsoft.com/office/drawing/2014/main" id="{800937E3-F2CF-4364-E746-81443F8823BA}"/>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TextBox 318">
              <a:extLst>
                <a:ext uri="{FF2B5EF4-FFF2-40B4-BE49-F238E27FC236}">
                  <a16:creationId xmlns:a16="http://schemas.microsoft.com/office/drawing/2014/main" id="{E25DA5FF-1CC4-976C-F9F3-C74B2908CD7D}"/>
                </a:ext>
              </a:extLst>
            </p:cNvPr>
            <p:cNvSpPr txBox="1"/>
            <p:nvPr/>
          </p:nvSpPr>
          <p:spPr>
            <a:xfrm>
              <a:off x="2629295" y="5787518"/>
              <a:ext cx="301686" cy="369332"/>
            </a:xfrm>
            <a:prstGeom prst="rect">
              <a:avLst/>
            </a:prstGeom>
            <a:noFill/>
          </p:spPr>
          <p:txBody>
            <a:bodyPr wrap="none" rtlCol="0">
              <a:spAutoFit/>
            </a:bodyPr>
            <a:lstStyle/>
            <a:p>
              <a:pPr algn="ctr"/>
              <a:r>
                <a:rPr lang="en-US" dirty="0"/>
                <a:t>1</a:t>
              </a:r>
            </a:p>
          </p:txBody>
        </p:sp>
      </p:grpSp>
      <p:grpSp>
        <p:nvGrpSpPr>
          <p:cNvPr id="320" name="Group 319">
            <a:extLst>
              <a:ext uri="{FF2B5EF4-FFF2-40B4-BE49-F238E27FC236}">
                <a16:creationId xmlns:a16="http://schemas.microsoft.com/office/drawing/2014/main" id="{6E727CC7-366E-3A46-C6DF-3B730543F8B0}"/>
              </a:ext>
            </a:extLst>
          </p:cNvPr>
          <p:cNvGrpSpPr/>
          <p:nvPr/>
        </p:nvGrpSpPr>
        <p:grpSpPr>
          <a:xfrm>
            <a:off x="6786627" y="3610821"/>
            <a:ext cx="533400" cy="369332"/>
            <a:chOff x="1524000" y="5377934"/>
            <a:chExt cx="533400" cy="369332"/>
          </a:xfrm>
        </p:grpSpPr>
        <p:sp>
          <p:nvSpPr>
            <p:cNvPr id="321" name="Rectangle 320">
              <a:extLst>
                <a:ext uri="{FF2B5EF4-FFF2-40B4-BE49-F238E27FC236}">
                  <a16:creationId xmlns:a16="http://schemas.microsoft.com/office/drawing/2014/main" id="{CC685FB4-32F0-3E27-8B58-4A666F2F992A}"/>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 name="TextBox 321">
              <a:extLst>
                <a:ext uri="{FF2B5EF4-FFF2-40B4-BE49-F238E27FC236}">
                  <a16:creationId xmlns:a16="http://schemas.microsoft.com/office/drawing/2014/main" id="{83B4C701-B92B-F9E5-189B-2AAB38CCE0C0}"/>
                </a:ext>
              </a:extLst>
            </p:cNvPr>
            <p:cNvSpPr txBox="1"/>
            <p:nvPr/>
          </p:nvSpPr>
          <p:spPr>
            <a:xfrm>
              <a:off x="1638695" y="5377934"/>
              <a:ext cx="301686" cy="369332"/>
            </a:xfrm>
            <a:prstGeom prst="rect">
              <a:avLst/>
            </a:prstGeom>
            <a:noFill/>
          </p:spPr>
          <p:txBody>
            <a:bodyPr wrap="none" rtlCol="0">
              <a:spAutoFit/>
            </a:bodyPr>
            <a:lstStyle/>
            <a:p>
              <a:pPr algn="ctr"/>
              <a:r>
                <a:rPr lang="en-US" dirty="0"/>
                <a:t>1</a:t>
              </a:r>
            </a:p>
          </p:txBody>
        </p:sp>
      </p:grpSp>
      <p:grpSp>
        <p:nvGrpSpPr>
          <p:cNvPr id="323" name="Group 322">
            <a:extLst>
              <a:ext uri="{FF2B5EF4-FFF2-40B4-BE49-F238E27FC236}">
                <a16:creationId xmlns:a16="http://schemas.microsoft.com/office/drawing/2014/main" id="{41691EE5-4DF4-E867-EE53-7174CF1EF573}"/>
              </a:ext>
            </a:extLst>
          </p:cNvPr>
          <p:cNvGrpSpPr/>
          <p:nvPr/>
        </p:nvGrpSpPr>
        <p:grpSpPr>
          <a:xfrm>
            <a:off x="7319156" y="3610821"/>
            <a:ext cx="533400" cy="369332"/>
            <a:chOff x="2514600" y="5787518"/>
            <a:chExt cx="533400" cy="369332"/>
          </a:xfrm>
        </p:grpSpPr>
        <p:sp>
          <p:nvSpPr>
            <p:cNvPr id="324" name="Rectangle 323">
              <a:extLst>
                <a:ext uri="{FF2B5EF4-FFF2-40B4-BE49-F238E27FC236}">
                  <a16:creationId xmlns:a16="http://schemas.microsoft.com/office/drawing/2014/main" id="{E615D682-2CA0-2C0E-5A7E-41E158D8F41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TextBox 324">
              <a:extLst>
                <a:ext uri="{FF2B5EF4-FFF2-40B4-BE49-F238E27FC236}">
                  <a16:creationId xmlns:a16="http://schemas.microsoft.com/office/drawing/2014/main" id="{136A0354-B0A2-F86F-CD7A-39B6950C4EC8}"/>
                </a:ext>
              </a:extLst>
            </p:cNvPr>
            <p:cNvSpPr txBox="1"/>
            <p:nvPr/>
          </p:nvSpPr>
          <p:spPr>
            <a:xfrm>
              <a:off x="2629295" y="5787518"/>
              <a:ext cx="301685" cy="369332"/>
            </a:xfrm>
            <a:prstGeom prst="rect">
              <a:avLst/>
            </a:prstGeom>
            <a:noFill/>
          </p:spPr>
          <p:txBody>
            <a:bodyPr wrap="none" rtlCol="0">
              <a:spAutoFit/>
            </a:bodyPr>
            <a:lstStyle/>
            <a:p>
              <a:pPr algn="ctr"/>
              <a:r>
                <a:rPr lang="en-US" dirty="0"/>
                <a:t>1</a:t>
              </a:r>
            </a:p>
          </p:txBody>
        </p:sp>
      </p:grpSp>
      <p:grpSp>
        <p:nvGrpSpPr>
          <p:cNvPr id="326" name="Group 325">
            <a:extLst>
              <a:ext uri="{FF2B5EF4-FFF2-40B4-BE49-F238E27FC236}">
                <a16:creationId xmlns:a16="http://schemas.microsoft.com/office/drawing/2014/main" id="{4970EB1C-4F29-FDD5-EEC3-359AE897DFE6}"/>
              </a:ext>
            </a:extLst>
          </p:cNvPr>
          <p:cNvGrpSpPr/>
          <p:nvPr/>
        </p:nvGrpSpPr>
        <p:grpSpPr>
          <a:xfrm>
            <a:off x="7852556" y="3610821"/>
            <a:ext cx="533400" cy="369332"/>
            <a:chOff x="2514600" y="5787518"/>
            <a:chExt cx="533400" cy="369332"/>
          </a:xfrm>
        </p:grpSpPr>
        <p:sp>
          <p:nvSpPr>
            <p:cNvPr id="327" name="Rectangle 326">
              <a:extLst>
                <a:ext uri="{FF2B5EF4-FFF2-40B4-BE49-F238E27FC236}">
                  <a16:creationId xmlns:a16="http://schemas.microsoft.com/office/drawing/2014/main" id="{B4C81CCF-7DBA-49BF-284F-2DA5C8528803}"/>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TextBox 327">
              <a:extLst>
                <a:ext uri="{FF2B5EF4-FFF2-40B4-BE49-F238E27FC236}">
                  <a16:creationId xmlns:a16="http://schemas.microsoft.com/office/drawing/2014/main" id="{9C013807-DE74-0C8E-3ACC-AF38C68AB869}"/>
                </a:ext>
              </a:extLst>
            </p:cNvPr>
            <p:cNvSpPr txBox="1"/>
            <p:nvPr/>
          </p:nvSpPr>
          <p:spPr>
            <a:xfrm>
              <a:off x="2629295" y="5787518"/>
              <a:ext cx="301686" cy="369332"/>
            </a:xfrm>
            <a:prstGeom prst="rect">
              <a:avLst/>
            </a:prstGeom>
            <a:noFill/>
          </p:spPr>
          <p:txBody>
            <a:bodyPr wrap="none" rtlCol="0">
              <a:spAutoFit/>
            </a:bodyPr>
            <a:lstStyle/>
            <a:p>
              <a:pPr algn="ctr"/>
              <a:r>
                <a:rPr lang="en-US" dirty="0"/>
                <a:t>1</a:t>
              </a:r>
            </a:p>
          </p:txBody>
        </p:sp>
      </p:grpSp>
      <p:grpSp>
        <p:nvGrpSpPr>
          <p:cNvPr id="329" name="Group 328">
            <a:extLst>
              <a:ext uri="{FF2B5EF4-FFF2-40B4-BE49-F238E27FC236}">
                <a16:creationId xmlns:a16="http://schemas.microsoft.com/office/drawing/2014/main" id="{6600F6D0-FE09-841F-DBF4-E83784A91934}"/>
              </a:ext>
            </a:extLst>
          </p:cNvPr>
          <p:cNvGrpSpPr/>
          <p:nvPr/>
        </p:nvGrpSpPr>
        <p:grpSpPr>
          <a:xfrm>
            <a:off x="6784303" y="3917285"/>
            <a:ext cx="533400" cy="369332"/>
            <a:chOff x="1524000" y="5377934"/>
            <a:chExt cx="533400" cy="369332"/>
          </a:xfrm>
        </p:grpSpPr>
        <p:sp>
          <p:nvSpPr>
            <p:cNvPr id="330" name="Rectangle 329">
              <a:extLst>
                <a:ext uri="{FF2B5EF4-FFF2-40B4-BE49-F238E27FC236}">
                  <a16:creationId xmlns:a16="http://schemas.microsoft.com/office/drawing/2014/main" id="{F0C200D9-628B-B03B-398D-786C266DD2C1}"/>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TextBox 330">
              <a:extLst>
                <a:ext uri="{FF2B5EF4-FFF2-40B4-BE49-F238E27FC236}">
                  <a16:creationId xmlns:a16="http://schemas.microsoft.com/office/drawing/2014/main" id="{C9ABD2C0-A828-1D54-1428-2ACCC36F872E}"/>
                </a:ext>
              </a:extLst>
            </p:cNvPr>
            <p:cNvSpPr txBox="1"/>
            <p:nvPr/>
          </p:nvSpPr>
          <p:spPr>
            <a:xfrm>
              <a:off x="1638695" y="5377934"/>
              <a:ext cx="301685" cy="369332"/>
            </a:xfrm>
            <a:prstGeom prst="rect">
              <a:avLst/>
            </a:prstGeom>
            <a:noFill/>
          </p:spPr>
          <p:txBody>
            <a:bodyPr wrap="none" rtlCol="0">
              <a:spAutoFit/>
            </a:bodyPr>
            <a:lstStyle/>
            <a:p>
              <a:pPr algn="ctr"/>
              <a:r>
                <a:rPr lang="en-US" dirty="0"/>
                <a:t>1</a:t>
              </a:r>
            </a:p>
          </p:txBody>
        </p:sp>
      </p:grpSp>
      <p:grpSp>
        <p:nvGrpSpPr>
          <p:cNvPr id="332" name="Group 331">
            <a:extLst>
              <a:ext uri="{FF2B5EF4-FFF2-40B4-BE49-F238E27FC236}">
                <a16:creationId xmlns:a16="http://schemas.microsoft.com/office/drawing/2014/main" id="{A376F679-446D-DF59-EEEF-D3570EE7F0B9}"/>
              </a:ext>
            </a:extLst>
          </p:cNvPr>
          <p:cNvGrpSpPr/>
          <p:nvPr/>
        </p:nvGrpSpPr>
        <p:grpSpPr>
          <a:xfrm>
            <a:off x="7316541" y="3917285"/>
            <a:ext cx="533400" cy="369332"/>
            <a:chOff x="2514600" y="5787518"/>
            <a:chExt cx="533400" cy="369332"/>
          </a:xfrm>
        </p:grpSpPr>
        <p:sp>
          <p:nvSpPr>
            <p:cNvPr id="333" name="Rectangle 332">
              <a:extLst>
                <a:ext uri="{FF2B5EF4-FFF2-40B4-BE49-F238E27FC236}">
                  <a16:creationId xmlns:a16="http://schemas.microsoft.com/office/drawing/2014/main" id="{DA3BA227-D68F-BD8C-ABA5-B5DE0D260E4D}"/>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TextBox 333">
              <a:extLst>
                <a:ext uri="{FF2B5EF4-FFF2-40B4-BE49-F238E27FC236}">
                  <a16:creationId xmlns:a16="http://schemas.microsoft.com/office/drawing/2014/main" id="{F65A6C1C-8B13-A514-976E-9B82DA0E3A03}"/>
                </a:ext>
              </a:extLst>
            </p:cNvPr>
            <p:cNvSpPr txBox="1"/>
            <p:nvPr/>
          </p:nvSpPr>
          <p:spPr>
            <a:xfrm>
              <a:off x="2629295" y="5787518"/>
              <a:ext cx="301686" cy="369332"/>
            </a:xfrm>
            <a:prstGeom prst="rect">
              <a:avLst/>
            </a:prstGeom>
            <a:noFill/>
          </p:spPr>
          <p:txBody>
            <a:bodyPr wrap="none" rtlCol="0">
              <a:spAutoFit/>
            </a:bodyPr>
            <a:lstStyle/>
            <a:p>
              <a:pPr algn="ctr"/>
              <a:r>
                <a:rPr lang="en-US" dirty="0"/>
                <a:t>1</a:t>
              </a:r>
            </a:p>
          </p:txBody>
        </p:sp>
      </p:grpSp>
      <p:grpSp>
        <p:nvGrpSpPr>
          <p:cNvPr id="335" name="Group 334">
            <a:extLst>
              <a:ext uri="{FF2B5EF4-FFF2-40B4-BE49-F238E27FC236}">
                <a16:creationId xmlns:a16="http://schemas.microsoft.com/office/drawing/2014/main" id="{F4F8DCD9-1A9A-4AB4-601B-6AB6C6BC05C7}"/>
              </a:ext>
            </a:extLst>
          </p:cNvPr>
          <p:cNvGrpSpPr/>
          <p:nvPr/>
        </p:nvGrpSpPr>
        <p:grpSpPr>
          <a:xfrm>
            <a:off x="7849941" y="3917285"/>
            <a:ext cx="533400" cy="369332"/>
            <a:chOff x="2514600" y="5787518"/>
            <a:chExt cx="533400" cy="369332"/>
          </a:xfrm>
        </p:grpSpPr>
        <p:sp>
          <p:nvSpPr>
            <p:cNvPr id="336" name="Rectangle 335">
              <a:extLst>
                <a:ext uri="{FF2B5EF4-FFF2-40B4-BE49-F238E27FC236}">
                  <a16:creationId xmlns:a16="http://schemas.microsoft.com/office/drawing/2014/main" id="{DB6DEBC1-FE17-F80E-C970-659FB1AF5997}"/>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 name="TextBox 336">
              <a:extLst>
                <a:ext uri="{FF2B5EF4-FFF2-40B4-BE49-F238E27FC236}">
                  <a16:creationId xmlns:a16="http://schemas.microsoft.com/office/drawing/2014/main" id="{7E5A0831-9D03-6402-50E1-738BC859E78B}"/>
                </a:ext>
              </a:extLst>
            </p:cNvPr>
            <p:cNvSpPr txBox="1"/>
            <p:nvPr/>
          </p:nvSpPr>
          <p:spPr>
            <a:xfrm>
              <a:off x="2629295" y="5787518"/>
              <a:ext cx="301686" cy="369332"/>
            </a:xfrm>
            <a:prstGeom prst="rect">
              <a:avLst/>
            </a:prstGeom>
            <a:noFill/>
          </p:spPr>
          <p:txBody>
            <a:bodyPr wrap="none" rtlCol="0">
              <a:spAutoFit/>
            </a:bodyPr>
            <a:lstStyle/>
            <a:p>
              <a:pPr algn="ctr"/>
              <a:r>
                <a:rPr lang="en-US" dirty="0"/>
                <a:t>1</a:t>
              </a:r>
            </a:p>
          </p:txBody>
        </p:sp>
      </p:grpSp>
      <p:sp>
        <p:nvSpPr>
          <p:cNvPr id="338" name="TextBox 337">
            <a:extLst>
              <a:ext uri="{FF2B5EF4-FFF2-40B4-BE49-F238E27FC236}">
                <a16:creationId xmlns:a16="http://schemas.microsoft.com/office/drawing/2014/main" id="{08464C2B-FFB6-CD52-1D41-C04EFDBF40A6}"/>
              </a:ext>
            </a:extLst>
          </p:cNvPr>
          <p:cNvSpPr txBox="1"/>
          <p:nvPr/>
        </p:nvSpPr>
        <p:spPr>
          <a:xfrm>
            <a:off x="3038471" y="4435325"/>
            <a:ext cx="1417985" cy="369332"/>
          </a:xfrm>
          <a:prstGeom prst="rect">
            <a:avLst/>
          </a:prstGeom>
          <a:noFill/>
        </p:spPr>
        <p:txBody>
          <a:bodyPr wrap="square" rtlCol="0">
            <a:spAutoFit/>
          </a:bodyPr>
          <a:lstStyle/>
          <a:p>
            <a:pPr algn="ctr"/>
            <a:r>
              <a:rPr lang="en-US" dirty="0"/>
              <a:t>identity</a:t>
            </a:r>
          </a:p>
        </p:txBody>
      </p:sp>
      <p:sp>
        <p:nvSpPr>
          <p:cNvPr id="339" name="TextBox 338">
            <a:extLst>
              <a:ext uri="{FF2B5EF4-FFF2-40B4-BE49-F238E27FC236}">
                <a16:creationId xmlns:a16="http://schemas.microsoft.com/office/drawing/2014/main" id="{4F4B4FA5-3330-427D-9389-94AF61689DB7}"/>
              </a:ext>
            </a:extLst>
          </p:cNvPr>
          <p:cNvSpPr txBox="1"/>
          <p:nvPr/>
        </p:nvSpPr>
        <p:spPr>
          <a:xfrm>
            <a:off x="4943471" y="4435325"/>
            <a:ext cx="1417985" cy="369332"/>
          </a:xfrm>
          <a:prstGeom prst="rect">
            <a:avLst/>
          </a:prstGeom>
          <a:noFill/>
        </p:spPr>
        <p:txBody>
          <a:bodyPr wrap="square" rtlCol="0">
            <a:spAutoFit/>
          </a:bodyPr>
          <a:lstStyle/>
          <a:p>
            <a:pPr algn="ctr"/>
            <a:r>
              <a:rPr lang="en-US" dirty="0"/>
              <a:t>sharpen</a:t>
            </a:r>
          </a:p>
        </p:txBody>
      </p:sp>
      <p:sp>
        <p:nvSpPr>
          <p:cNvPr id="340" name="TextBox 339">
            <a:extLst>
              <a:ext uri="{FF2B5EF4-FFF2-40B4-BE49-F238E27FC236}">
                <a16:creationId xmlns:a16="http://schemas.microsoft.com/office/drawing/2014/main" id="{8083523A-3ABD-120A-80FF-5AFD57D6A91B}"/>
              </a:ext>
            </a:extLst>
          </p:cNvPr>
          <p:cNvSpPr txBox="1"/>
          <p:nvPr/>
        </p:nvSpPr>
        <p:spPr>
          <a:xfrm>
            <a:off x="6710158" y="4435325"/>
            <a:ext cx="1752600" cy="369332"/>
          </a:xfrm>
          <a:prstGeom prst="rect">
            <a:avLst/>
          </a:prstGeom>
          <a:noFill/>
        </p:spPr>
        <p:txBody>
          <a:bodyPr wrap="square" rtlCol="0">
            <a:spAutoFit/>
          </a:bodyPr>
          <a:lstStyle/>
          <a:p>
            <a:pPr algn="ctr"/>
            <a:r>
              <a:rPr lang="en-US" dirty="0"/>
              <a:t>smooth (mean)</a:t>
            </a:r>
          </a:p>
        </p:txBody>
      </p:sp>
    </p:spTree>
    <p:extLst>
      <p:ext uri="{BB962C8B-B14F-4D97-AF65-F5344CB8AC3E}">
        <p14:creationId xmlns:p14="http://schemas.microsoft.com/office/powerpoint/2010/main" val="1320947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CBC6D-7E1B-6AEE-F232-EF611F6D0B4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EFC63F1-A3AB-B9A5-B258-FF4A6CE7A1AC}"/>
              </a:ext>
            </a:extLst>
          </p:cNvPr>
          <p:cNvSpPr txBox="1"/>
          <p:nvPr/>
        </p:nvSpPr>
        <p:spPr>
          <a:xfrm>
            <a:off x="561798" y="363648"/>
            <a:ext cx="4583434" cy="769441"/>
          </a:xfrm>
          <a:prstGeom prst="rect">
            <a:avLst/>
          </a:prstGeom>
          <a:noFill/>
        </p:spPr>
        <p:txBody>
          <a:bodyPr wrap="none" rtlCol="0">
            <a:spAutoFit/>
          </a:bodyPr>
          <a:lstStyle/>
          <a:p>
            <a:r>
              <a:rPr lang="en-US" sz="4400" dirty="0"/>
              <a:t>Template Matching</a:t>
            </a:r>
          </a:p>
        </p:txBody>
      </p:sp>
      <p:sp>
        <p:nvSpPr>
          <p:cNvPr id="200" name="TextBox 199">
            <a:extLst>
              <a:ext uri="{FF2B5EF4-FFF2-40B4-BE49-F238E27FC236}">
                <a16:creationId xmlns:a16="http://schemas.microsoft.com/office/drawing/2014/main" id="{6E56BE96-E566-A0B3-FB84-B2C923C552C0}"/>
              </a:ext>
            </a:extLst>
          </p:cNvPr>
          <p:cNvSpPr txBox="1"/>
          <p:nvPr/>
        </p:nvSpPr>
        <p:spPr>
          <a:xfrm>
            <a:off x="1229309" y="5538302"/>
            <a:ext cx="6685381" cy="646331"/>
          </a:xfrm>
          <a:prstGeom prst="rect">
            <a:avLst/>
          </a:prstGeom>
          <a:noFill/>
        </p:spPr>
        <p:txBody>
          <a:bodyPr wrap="square" rtlCol="0">
            <a:spAutoFit/>
          </a:bodyPr>
          <a:lstStyle/>
          <a:p>
            <a:pPr algn="ctr"/>
            <a:r>
              <a:rPr lang="en-US" dirty="0"/>
              <a:t>Template matching takes the sum of differences between the template and image at each location.</a:t>
            </a:r>
          </a:p>
        </p:txBody>
      </p:sp>
      <p:grpSp>
        <p:nvGrpSpPr>
          <p:cNvPr id="344" name="Group 343">
            <a:extLst>
              <a:ext uri="{FF2B5EF4-FFF2-40B4-BE49-F238E27FC236}">
                <a16:creationId xmlns:a16="http://schemas.microsoft.com/office/drawing/2014/main" id="{C3144CF4-4C7E-0094-3BA1-595C3EA10509}"/>
              </a:ext>
            </a:extLst>
          </p:cNvPr>
          <p:cNvGrpSpPr/>
          <p:nvPr/>
        </p:nvGrpSpPr>
        <p:grpSpPr>
          <a:xfrm>
            <a:off x="3733800" y="4038600"/>
            <a:ext cx="533400" cy="369332"/>
            <a:chOff x="1524000" y="5377934"/>
            <a:chExt cx="533400" cy="369332"/>
          </a:xfrm>
        </p:grpSpPr>
        <p:sp>
          <p:nvSpPr>
            <p:cNvPr id="345" name="Rectangle 344">
              <a:extLst>
                <a:ext uri="{FF2B5EF4-FFF2-40B4-BE49-F238E27FC236}">
                  <a16:creationId xmlns:a16="http://schemas.microsoft.com/office/drawing/2014/main" id="{D1CDBF39-D374-65C3-5F7E-C06416021156}"/>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 name="TextBox 345">
              <a:extLst>
                <a:ext uri="{FF2B5EF4-FFF2-40B4-BE49-F238E27FC236}">
                  <a16:creationId xmlns:a16="http://schemas.microsoft.com/office/drawing/2014/main" id="{BE0113DA-A4F3-FB9E-6F96-158F022FC5F7}"/>
                </a:ext>
              </a:extLst>
            </p:cNvPr>
            <p:cNvSpPr txBox="1"/>
            <p:nvPr/>
          </p:nvSpPr>
          <p:spPr>
            <a:xfrm>
              <a:off x="1638694" y="5377934"/>
              <a:ext cx="301686" cy="369332"/>
            </a:xfrm>
            <a:prstGeom prst="rect">
              <a:avLst/>
            </a:prstGeom>
            <a:noFill/>
          </p:spPr>
          <p:txBody>
            <a:bodyPr wrap="none" rtlCol="0">
              <a:spAutoFit/>
            </a:bodyPr>
            <a:lstStyle/>
            <a:p>
              <a:pPr algn="ctr"/>
              <a:r>
                <a:rPr lang="en-US" dirty="0"/>
                <a:t>6</a:t>
              </a:r>
            </a:p>
          </p:txBody>
        </p:sp>
      </p:grpSp>
      <p:grpSp>
        <p:nvGrpSpPr>
          <p:cNvPr id="347" name="Group 346">
            <a:extLst>
              <a:ext uri="{FF2B5EF4-FFF2-40B4-BE49-F238E27FC236}">
                <a16:creationId xmlns:a16="http://schemas.microsoft.com/office/drawing/2014/main" id="{7CD95DF6-AD39-5C30-7050-21724C2A7A23}"/>
              </a:ext>
            </a:extLst>
          </p:cNvPr>
          <p:cNvGrpSpPr/>
          <p:nvPr/>
        </p:nvGrpSpPr>
        <p:grpSpPr>
          <a:xfrm>
            <a:off x="4266038" y="4038600"/>
            <a:ext cx="533400" cy="369332"/>
            <a:chOff x="2514600" y="5787518"/>
            <a:chExt cx="533400" cy="369332"/>
          </a:xfrm>
        </p:grpSpPr>
        <p:sp>
          <p:nvSpPr>
            <p:cNvPr id="348" name="Rectangle 347">
              <a:extLst>
                <a:ext uri="{FF2B5EF4-FFF2-40B4-BE49-F238E27FC236}">
                  <a16:creationId xmlns:a16="http://schemas.microsoft.com/office/drawing/2014/main" id="{5CBE75C1-E0FE-CE69-AD7E-E149AF381B4F}"/>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TextBox 348">
              <a:extLst>
                <a:ext uri="{FF2B5EF4-FFF2-40B4-BE49-F238E27FC236}">
                  <a16:creationId xmlns:a16="http://schemas.microsoft.com/office/drawing/2014/main" id="{FB4725DA-EF01-A731-9A18-528C2C39F9CB}"/>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350" name="Group 349">
            <a:extLst>
              <a:ext uri="{FF2B5EF4-FFF2-40B4-BE49-F238E27FC236}">
                <a16:creationId xmlns:a16="http://schemas.microsoft.com/office/drawing/2014/main" id="{0E025EAE-278B-9EBA-FC74-5039E273581F}"/>
              </a:ext>
            </a:extLst>
          </p:cNvPr>
          <p:cNvGrpSpPr/>
          <p:nvPr/>
        </p:nvGrpSpPr>
        <p:grpSpPr>
          <a:xfrm>
            <a:off x="4799438" y="4038600"/>
            <a:ext cx="533400" cy="369332"/>
            <a:chOff x="2514600" y="5787518"/>
            <a:chExt cx="533400" cy="369332"/>
          </a:xfrm>
        </p:grpSpPr>
        <p:sp>
          <p:nvSpPr>
            <p:cNvPr id="351" name="Rectangle 350">
              <a:extLst>
                <a:ext uri="{FF2B5EF4-FFF2-40B4-BE49-F238E27FC236}">
                  <a16:creationId xmlns:a16="http://schemas.microsoft.com/office/drawing/2014/main" id="{186011F4-2566-4072-FDBA-79160E869C52}"/>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TextBox 351">
              <a:extLst>
                <a:ext uri="{FF2B5EF4-FFF2-40B4-BE49-F238E27FC236}">
                  <a16:creationId xmlns:a16="http://schemas.microsoft.com/office/drawing/2014/main" id="{DC34C7CF-7DF2-7D55-A496-0791EB041E3E}"/>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353" name="Group 352">
            <a:extLst>
              <a:ext uri="{FF2B5EF4-FFF2-40B4-BE49-F238E27FC236}">
                <a16:creationId xmlns:a16="http://schemas.microsoft.com/office/drawing/2014/main" id="{1E4FB1FB-40CE-5127-C4FB-3D35FEBC3B83}"/>
              </a:ext>
            </a:extLst>
          </p:cNvPr>
          <p:cNvGrpSpPr/>
          <p:nvPr/>
        </p:nvGrpSpPr>
        <p:grpSpPr>
          <a:xfrm>
            <a:off x="3736124" y="4345064"/>
            <a:ext cx="533400" cy="369332"/>
            <a:chOff x="1524000" y="5377934"/>
            <a:chExt cx="533400" cy="369332"/>
          </a:xfrm>
        </p:grpSpPr>
        <p:sp>
          <p:nvSpPr>
            <p:cNvPr id="354" name="Rectangle 353">
              <a:extLst>
                <a:ext uri="{FF2B5EF4-FFF2-40B4-BE49-F238E27FC236}">
                  <a16:creationId xmlns:a16="http://schemas.microsoft.com/office/drawing/2014/main" id="{008906AA-410F-4E25-4ECD-11D521343F7D}"/>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TextBox 354">
              <a:extLst>
                <a:ext uri="{FF2B5EF4-FFF2-40B4-BE49-F238E27FC236}">
                  <a16:creationId xmlns:a16="http://schemas.microsoft.com/office/drawing/2014/main" id="{BF45BA90-70B9-5BD5-1685-27B82E570E94}"/>
                </a:ext>
              </a:extLst>
            </p:cNvPr>
            <p:cNvSpPr txBox="1"/>
            <p:nvPr/>
          </p:nvSpPr>
          <p:spPr>
            <a:xfrm>
              <a:off x="1638695" y="5377934"/>
              <a:ext cx="301686" cy="369332"/>
            </a:xfrm>
            <a:prstGeom prst="rect">
              <a:avLst/>
            </a:prstGeom>
            <a:noFill/>
          </p:spPr>
          <p:txBody>
            <a:bodyPr wrap="none" rtlCol="0">
              <a:spAutoFit/>
            </a:bodyPr>
            <a:lstStyle/>
            <a:p>
              <a:pPr algn="ctr"/>
              <a:r>
                <a:rPr lang="en-US" dirty="0"/>
                <a:t>6</a:t>
              </a:r>
            </a:p>
          </p:txBody>
        </p:sp>
      </p:grpSp>
      <p:grpSp>
        <p:nvGrpSpPr>
          <p:cNvPr id="356" name="Group 355">
            <a:extLst>
              <a:ext uri="{FF2B5EF4-FFF2-40B4-BE49-F238E27FC236}">
                <a16:creationId xmlns:a16="http://schemas.microsoft.com/office/drawing/2014/main" id="{5D28FE4A-1F3D-95C6-4217-D148A2222D9E}"/>
              </a:ext>
            </a:extLst>
          </p:cNvPr>
          <p:cNvGrpSpPr/>
          <p:nvPr/>
        </p:nvGrpSpPr>
        <p:grpSpPr>
          <a:xfrm>
            <a:off x="4268653" y="4345064"/>
            <a:ext cx="533400" cy="369332"/>
            <a:chOff x="2514600" y="5787518"/>
            <a:chExt cx="533400" cy="369332"/>
          </a:xfrm>
        </p:grpSpPr>
        <p:sp>
          <p:nvSpPr>
            <p:cNvPr id="357" name="Rectangle 356">
              <a:extLst>
                <a:ext uri="{FF2B5EF4-FFF2-40B4-BE49-F238E27FC236}">
                  <a16:creationId xmlns:a16="http://schemas.microsoft.com/office/drawing/2014/main" id="{D29BFF34-0E58-DACF-79CC-C852378C7A0D}"/>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TextBox 357">
              <a:extLst>
                <a:ext uri="{FF2B5EF4-FFF2-40B4-BE49-F238E27FC236}">
                  <a16:creationId xmlns:a16="http://schemas.microsoft.com/office/drawing/2014/main" id="{B5A4BF0C-46FC-D3C3-73FB-D4E8F37984D6}"/>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359" name="Group 358">
            <a:extLst>
              <a:ext uri="{FF2B5EF4-FFF2-40B4-BE49-F238E27FC236}">
                <a16:creationId xmlns:a16="http://schemas.microsoft.com/office/drawing/2014/main" id="{D08E93E4-A4D8-387C-4A33-E4A40EDB819A}"/>
              </a:ext>
            </a:extLst>
          </p:cNvPr>
          <p:cNvGrpSpPr/>
          <p:nvPr/>
        </p:nvGrpSpPr>
        <p:grpSpPr>
          <a:xfrm>
            <a:off x="4802053" y="4345064"/>
            <a:ext cx="533400" cy="369332"/>
            <a:chOff x="2514600" y="5787518"/>
            <a:chExt cx="533400" cy="369332"/>
          </a:xfrm>
        </p:grpSpPr>
        <p:sp>
          <p:nvSpPr>
            <p:cNvPr id="360" name="Rectangle 359">
              <a:extLst>
                <a:ext uri="{FF2B5EF4-FFF2-40B4-BE49-F238E27FC236}">
                  <a16:creationId xmlns:a16="http://schemas.microsoft.com/office/drawing/2014/main" id="{E4FF82C4-2227-34A7-A91A-28B6BF45755B}"/>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TextBox 360">
              <a:extLst>
                <a:ext uri="{FF2B5EF4-FFF2-40B4-BE49-F238E27FC236}">
                  <a16:creationId xmlns:a16="http://schemas.microsoft.com/office/drawing/2014/main" id="{82A61F80-963D-D513-7929-874A68769CDC}"/>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362" name="Group 361">
            <a:extLst>
              <a:ext uri="{FF2B5EF4-FFF2-40B4-BE49-F238E27FC236}">
                <a16:creationId xmlns:a16="http://schemas.microsoft.com/office/drawing/2014/main" id="{E5CB579D-3159-4808-B129-9FF62D3456D1}"/>
              </a:ext>
            </a:extLst>
          </p:cNvPr>
          <p:cNvGrpSpPr/>
          <p:nvPr/>
        </p:nvGrpSpPr>
        <p:grpSpPr>
          <a:xfrm>
            <a:off x="3733800" y="4651528"/>
            <a:ext cx="533400" cy="369332"/>
            <a:chOff x="1524000" y="5377934"/>
            <a:chExt cx="533400" cy="369332"/>
          </a:xfrm>
        </p:grpSpPr>
        <p:sp>
          <p:nvSpPr>
            <p:cNvPr id="363" name="Rectangle 362">
              <a:extLst>
                <a:ext uri="{FF2B5EF4-FFF2-40B4-BE49-F238E27FC236}">
                  <a16:creationId xmlns:a16="http://schemas.microsoft.com/office/drawing/2014/main" id="{D75E4AEF-3F7D-7C40-8EE3-20FC7D86DC0A}"/>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TextBox 363">
              <a:extLst>
                <a:ext uri="{FF2B5EF4-FFF2-40B4-BE49-F238E27FC236}">
                  <a16:creationId xmlns:a16="http://schemas.microsoft.com/office/drawing/2014/main" id="{35EEE633-E8B4-0B27-19CD-8EAFA70C0544}"/>
                </a:ext>
              </a:extLst>
            </p:cNvPr>
            <p:cNvSpPr txBox="1"/>
            <p:nvPr/>
          </p:nvSpPr>
          <p:spPr>
            <a:xfrm>
              <a:off x="1638694" y="5377934"/>
              <a:ext cx="301686" cy="369332"/>
            </a:xfrm>
            <a:prstGeom prst="rect">
              <a:avLst/>
            </a:prstGeom>
            <a:noFill/>
          </p:spPr>
          <p:txBody>
            <a:bodyPr wrap="none" rtlCol="0">
              <a:spAutoFit/>
            </a:bodyPr>
            <a:lstStyle/>
            <a:p>
              <a:pPr algn="ctr"/>
              <a:r>
                <a:rPr lang="en-US" dirty="0"/>
                <a:t>6</a:t>
              </a:r>
            </a:p>
          </p:txBody>
        </p:sp>
      </p:grpSp>
      <p:grpSp>
        <p:nvGrpSpPr>
          <p:cNvPr id="365" name="Group 364">
            <a:extLst>
              <a:ext uri="{FF2B5EF4-FFF2-40B4-BE49-F238E27FC236}">
                <a16:creationId xmlns:a16="http://schemas.microsoft.com/office/drawing/2014/main" id="{DF9F44FB-5435-74FF-C4AB-C8FEC9CF340A}"/>
              </a:ext>
            </a:extLst>
          </p:cNvPr>
          <p:cNvGrpSpPr/>
          <p:nvPr/>
        </p:nvGrpSpPr>
        <p:grpSpPr>
          <a:xfrm>
            <a:off x="4266038" y="4651528"/>
            <a:ext cx="533400" cy="369332"/>
            <a:chOff x="2514600" y="5787518"/>
            <a:chExt cx="533400" cy="369332"/>
          </a:xfrm>
        </p:grpSpPr>
        <p:sp>
          <p:nvSpPr>
            <p:cNvPr id="366" name="Rectangle 365">
              <a:extLst>
                <a:ext uri="{FF2B5EF4-FFF2-40B4-BE49-F238E27FC236}">
                  <a16:creationId xmlns:a16="http://schemas.microsoft.com/office/drawing/2014/main" id="{6B20BF8D-546F-F1A5-44E5-D34B5349C3D6}"/>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 name="TextBox 366">
              <a:extLst>
                <a:ext uri="{FF2B5EF4-FFF2-40B4-BE49-F238E27FC236}">
                  <a16:creationId xmlns:a16="http://schemas.microsoft.com/office/drawing/2014/main" id="{126A3740-4757-DDFD-9118-3973FA37BEFE}"/>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368" name="Group 367">
            <a:extLst>
              <a:ext uri="{FF2B5EF4-FFF2-40B4-BE49-F238E27FC236}">
                <a16:creationId xmlns:a16="http://schemas.microsoft.com/office/drawing/2014/main" id="{F33D94B0-D46E-B7A2-7497-AE7A9BD690D9}"/>
              </a:ext>
            </a:extLst>
          </p:cNvPr>
          <p:cNvGrpSpPr/>
          <p:nvPr/>
        </p:nvGrpSpPr>
        <p:grpSpPr>
          <a:xfrm>
            <a:off x="4799438" y="4651528"/>
            <a:ext cx="533400" cy="369332"/>
            <a:chOff x="2514600" y="5787518"/>
            <a:chExt cx="533400" cy="369332"/>
          </a:xfrm>
        </p:grpSpPr>
        <p:sp>
          <p:nvSpPr>
            <p:cNvPr id="369" name="Rectangle 368">
              <a:extLst>
                <a:ext uri="{FF2B5EF4-FFF2-40B4-BE49-F238E27FC236}">
                  <a16:creationId xmlns:a16="http://schemas.microsoft.com/office/drawing/2014/main" id="{50AC18FB-4BA2-CB91-EFFE-39AB08354BEC}"/>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 name="TextBox 369">
              <a:extLst>
                <a:ext uri="{FF2B5EF4-FFF2-40B4-BE49-F238E27FC236}">
                  <a16:creationId xmlns:a16="http://schemas.microsoft.com/office/drawing/2014/main" id="{EDAE8FFD-A7AA-3367-3B2D-C9F9B7546501}"/>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533" name="Group 532">
            <a:extLst>
              <a:ext uri="{FF2B5EF4-FFF2-40B4-BE49-F238E27FC236}">
                <a16:creationId xmlns:a16="http://schemas.microsoft.com/office/drawing/2014/main" id="{FF10DF42-103E-C75F-A3E3-02D3D3BA8BCF}"/>
              </a:ext>
            </a:extLst>
          </p:cNvPr>
          <p:cNvGrpSpPr/>
          <p:nvPr/>
        </p:nvGrpSpPr>
        <p:grpSpPr>
          <a:xfrm>
            <a:off x="609600" y="1600200"/>
            <a:ext cx="3738884" cy="1898050"/>
            <a:chOff x="833552" y="1598536"/>
            <a:chExt cx="3738884" cy="1898050"/>
          </a:xfrm>
        </p:grpSpPr>
        <p:grpSp>
          <p:nvGrpSpPr>
            <p:cNvPr id="249" name="Group 248">
              <a:extLst>
                <a:ext uri="{FF2B5EF4-FFF2-40B4-BE49-F238E27FC236}">
                  <a16:creationId xmlns:a16="http://schemas.microsoft.com/office/drawing/2014/main" id="{039693B8-6D0F-12F5-1B1A-8F3161D9E2B7}"/>
                </a:ext>
              </a:extLst>
            </p:cNvPr>
            <p:cNvGrpSpPr/>
            <p:nvPr/>
          </p:nvGrpSpPr>
          <p:grpSpPr>
            <a:xfrm>
              <a:off x="838200" y="1905000"/>
              <a:ext cx="533400" cy="369332"/>
              <a:chOff x="1524000" y="5377934"/>
              <a:chExt cx="533400" cy="369332"/>
            </a:xfrm>
          </p:grpSpPr>
          <p:sp>
            <p:nvSpPr>
              <p:cNvPr id="262" name="Rectangle 261">
                <a:extLst>
                  <a:ext uri="{FF2B5EF4-FFF2-40B4-BE49-F238E27FC236}">
                    <a16:creationId xmlns:a16="http://schemas.microsoft.com/office/drawing/2014/main" id="{EFE9FF08-F9EF-E32B-9FF2-9E6A69D3E360}"/>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TextBox 262">
                <a:extLst>
                  <a:ext uri="{FF2B5EF4-FFF2-40B4-BE49-F238E27FC236}">
                    <a16:creationId xmlns:a16="http://schemas.microsoft.com/office/drawing/2014/main" id="{8571E48C-AE07-1E67-D4A7-0866E8C41928}"/>
                  </a:ext>
                </a:extLst>
              </p:cNvPr>
              <p:cNvSpPr txBox="1"/>
              <p:nvPr/>
            </p:nvSpPr>
            <p:spPr>
              <a:xfrm>
                <a:off x="1580186" y="5377934"/>
                <a:ext cx="418704" cy="369332"/>
              </a:xfrm>
              <a:prstGeom prst="rect">
                <a:avLst/>
              </a:prstGeom>
              <a:noFill/>
            </p:spPr>
            <p:txBody>
              <a:bodyPr wrap="none" rtlCol="0">
                <a:spAutoFit/>
              </a:bodyPr>
              <a:lstStyle/>
              <a:p>
                <a:pPr algn="ctr"/>
                <a:r>
                  <a:rPr lang="en-US" dirty="0"/>
                  <a:t>23</a:t>
                </a:r>
              </a:p>
            </p:txBody>
          </p:sp>
        </p:grpSp>
        <p:grpSp>
          <p:nvGrpSpPr>
            <p:cNvPr id="250" name="Group 249">
              <a:extLst>
                <a:ext uri="{FF2B5EF4-FFF2-40B4-BE49-F238E27FC236}">
                  <a16:creationId xmlns:a16="http://schemas.microsoft.com/office/drawing/2014/main" id="{636A26E3-F3FF-5E0D-7C61-71DA68BBC156}"/>
                </a:ext>
              </a:extLst>
            </p:cNvPr>
            <p:cNvGrpSpPr/>
            <p:nvPr/>
          </p:nvGrpSpPr>
          <p:grpSpPr>
            <a:xfrm>
              <a:off x="1372036" y="1905000"/>
              <a:ext cx="533400" cy="369332"/>
              <a:chOff x="2514600" y="5787518"/>
              <a:chExt cx="533400" cy="369332"/>
            </a:xfrm>
          </p:grpSpPr>
          <p:sp>
            <p:nvSpPr>
              <p:cNvPr id="260" name="Rectangle 259">
                <a:extLst>
                  <a:ext uri="{FF2B5EF4-FFF2-40B4-BE49-F238E27FC236}">
                    <a16:creationId xmlns:a16="http://schemas.microsoft.com/office/drawing/2014/main" id="{66884641-7117-F1DE-5993-FBA4EF28679C}"/>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TextBox 260">
                <a:extLst>
                  <a:ext uri="{FF2B5EF4-FFF2-40B4-BE49-F238E27FC236}">
                    <a16:creationId xmlns:a16="http://schemas.microsoft.com/office/drawing/2014/main" id="{A0552E78-843A-BFB7-C619-1C6B8C57A469}"/>
                  </a:ext>
                </a:extLst>
              </p:cNvPr>
              <p:cNvSpPr txBox="1"/>
              <p:nvPr/>
            </p:nvSpPr>
            <p:spPr>
              <a:xfrm>
                <a:off x="2570786" y="5787518"/>
                <a:ext cx="418704" cy="369332"/>
              </a:xfrm>
              <a:prstGeom prst="rect">
                <a:avLst/>
              </a:prstGeom>
              <a:noFill/>
            </p:spPr>
            <p:txBody>
              <a:bodyPr wrap="none" rtlCol="0">
                <a:spAutoFit/>
              </a:bodyPr>
              <a:lstStyle/>
              <a:p>
                <a:pPr algn="ctr"/>
                <a:r>
                  <a:rPr lang="en-US" dirty="0"/>
                  <a:t>21</a:t>
                </a:r>
              </a:p>
            </p:txBody>
          </p:sp>
        </p:grpSp>
        <p:grpSp>
          <p:nvGrpSpPr>
            <p:cNvPr id="251" name="Group 250">
              <a:extLst>
                <a:ext uri="{FF2B5EF4-FFF2-40B4-BE49-F238E27FC236}">
                  <a16:creationId xmlns:a16="http://schemas.microsoft.com/office/drawing/2014/main" id="{08421EB0-A41B-FEF0-CAD2-51514FDA260F}"/>
                </a:ext>
              </a:extLst>
            </p:cNvPr>
            <p:cNvGrpSpPr/>
            <p:nvPr/>
          </p:nvGrpSpPr>
          <p:grpSpPr>
            <a:xfrm>
              <a:off x="1905436" y="1905000"/>
              <a:ext cx="533400" cy="369332"/>
              <a:chOff x="2514600" y="5787518"/>
              <a:chExt cx="533400" cy="369332"/>
            </a:xfrm>
          </p:grpSpPr>
          <p:sp>
            <p:nvSpPr>
              <p:cNvPr id="258" name="Rectangle 257">
                <a:extLst>
                  <a:ext uri="{FF2B5EF4-FFF2-40B4-BE49-F238E27FC236}">
                    <a16:creationId xmlns:a16="http://schemas.microsoft.com/office/drawing/2014/main" id="{E3CA5B98-97C2-263C-8A76-CA16F0696987}"/>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TextBox 258">
                <a:extLst>
                  <a:ext uri="{FF2B5EF4-FFF2-40B4-BE49-F238E27FC236}">
                    <a16:creationId xmlns:a16="http://schemas.microsoft.com/office/drawing/2014/main" id="{87CFB29D-032B-73B4-E124-B2ACE75D0CBE}"/>
                  </a:ext>
                </a:extLst>
              </p:cNvPr>
              <p:cNvSpPr txBox="1"/>
              <p:nvPr/>
            </p:nvSpPr>
            <p:spPr>
              <a:xfrm>
                <a:off x="2570786" y="5787518"/>
                <a:ext cx="418704" cy="369332"/>
              </a:xfrm>
              <a:prstGeom prst="rect">
                <a:avLst/>
              </a:prstGeom>
              <a:noFill/>
            </p:spPr>
            <p:txBody>
              <a:bodyPr wrap="none" rtlCol="0">
                <a:spAutoFit/>
              </a:bodyPr>
              <a:lstStyle/>
              <a:p>
                <a:pPr algn="ctr"/>
                <a:r>
                  <a:rPr lang="en-US" dirty="0"/>
                  <a:t>24</a:t>
                </a:r>
              </a:p>
            </p:txBody>
          </p:sp>
        </p:grpSp>
        <p:grpSp>
          <p:nvGrpSpPr>
            <p:cNvPr id="252" name="Group 251">
              <a:extLst>
                <a:ext uri="{FF2B5EF4-FFF2-40B4-BE49-F238E27FC236}">
                  <a16:creationId xmlns:a16="http://schemas.microsoft.com/office/drawing/2014/main" id="{CAB86D1F-C999-915C-0353-73A916D2B871}"/>
                </a:ext>
              </a:extLst>
            </p:cNvPr>
            <p:cNvGrpSpPr/>
            <p:nvPr/>
          </p:nvGrpSpPr>
          <p:grpSpPr>
            <a:xfrm>
              <a:off x="2436512" y="1905000"/>
              <a:ext cx="535724" cy="369332"/>
              <a:chOff x="2512276" y="5787518"/>
              <a:chExt cx="535724" cy="369332"/>
            </a:xfrm>
          </p:grpSpPr>
          <p:sp>
            <p:nvSpPr>
              <p:cNvPr id="256" name="Rectangle 255">
                <a:extLst>
                  <a:ext uri="{FF2B5EF4-FFF2-40B4-BE49-F238E27FC236}">
                    <a16:creationId xmlns:a16="http://schemas.microsoft.com/office/drawing/2014/main" id="{D6B12F94-EAE3-6ADF-47FB-3739F88E4D25}"/>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TextBox 256">
                <a:extLst>
                  <a:ext uri="{FF2B5EF4-FFF2-40B4-BE49-F238E27FC236}">
                    <a16:creationId xmlns:a16="http://schemas.microsoft.com/office/drawing/2014/main" id="{DF8B1CA8-0DE3-44D8-E097-1044C1A4FEF8}"/>
                  </a:ext>
                </a:extLst>
              </p:cNvPr>
              <p:cNvSpPr txBox="1"/>
              <p:nvPr/>
            </p:nvSpPr>
            <p:spPr>
              <a:xfrm>
                <a:off x="2512276" y="5787518"/>
                <a:ext cx="535724" cy="369332"/>
              </a:xfrm>
              <a:prstGeom prst="rect">
                <a:avLst/>
              </a:prstGeom>
              <a:noFill/>
            </p:spPr>
            <p:txBody>
              <a:bodyPr wrap="none" rtlCol="0">
                <a:spAutoFit/>
              </a:bodyPr>
              <a:lstStyle/>
              <a:p>
                <a:pPr algn="ctr"/>
                <a:r>
                  <a:rPr lang="en-US" dirty="0"/>
                  <a:t>135</a:t>
                </a:r>
              </a:p>
            </p:txBody>
          </p:sp>
        </p:grpSp>
        <p:grpSp>
          <p:nvGrpSpPr>
            <p:cNvPr id="253" name="Group 252">
              <a:extLst>
                <a:ext uri="{FF2B5EF4-FFF2-40B4-BE49-F238E27FC236}">
                  <a16:creationId xmlns:a16="http://schemas.microsoft.com/office/drawing/2014/main" id="{D8479BEF-A1D6-B170-AAE4-72C0F6067B51}"/>
                </a:ext>
              </a:extLst>
            </p:cNvPr>
            <p:cNvGrpSpPr/>
            <p:nvPr/>
          </p:nvGrpSpPr>
          <p:grpSpPr>
            <a:xfrm>
              <a:off x="2971655" y="1905000"/>
              <a:ext cx="535724" cy="369332"/>
              <a:chOff x="2512276" y="5787518"/>
              <a:chExt cx="535724" cy="369332"/>
            </a:xfrm>
          </p:grpSpPr>
          <p:sp>
            <p:nvSpPr>
              <p:cNvPr id="254" name="Rectangle 253">
                <a:extLst>
                  <a:ext uri="{FF2B5EF4-FFF2-40B4-BE49-F238E27FC236}">
                    <a16:creationId xmlns:a16="http://schemas.microsoft.com/office/drawing/2014/main" id="{46572DD5-0A4E-6746-CA31-8E76D0C9A611}"/>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TextBox 254">
                <a:extLst>
                  <a:ext uri="{FF2B5EF4-FFF2-40B4-BE49-F238E27FC236}">
                    <a16:creationId xmlns:a16="http://schemas.microsoft.com/office/drawing/2014/main" id="{5F79D5D4-DB97-4F5E-7B20-134765A641F3}"/>
                  </a:ext>
                </a:extLst>
              </p:cNvPr>
              <p:cNvSpPr txBox="1"/>
              <p:nvPr/>
            </p:nvSpPr>
            <p:spPr>
              <a:xfrm>
                <a:off x="2512276" y="5787518"/>
                <a:ext cx="535724" cy="369332"/>
              </a:xfrm>
              <a:prstGeom prst="rect">
                <a:avLst/>
              </a:prstGeom>
              <a:noFill/>
            </p:spPr>
            <p:txBody>
              <a:bodyPr wrap="none" rtlCol="0">
                <a:spAutoFit/>
              </a:bodyPr>
              <a:lstStyle/>
              <a:p>
                <a:pPr algn="ctr"/>
                <a:r>
                  <a:rPr lang="en-US" dirty="0"/>
                  <a:t>123</a:t>
                </a:r>
              </a:p>
            </p:txBody>
          </p:sp>
        </p:grpSp>
        <p:grpSp>
          <p:nvGrpSpPr>
            <p:cNvPr id="265" name="Group 264">
              <a:extLst>
                <a:ext uri="{FF2B5EF4-FFF2-40B4-BE49-F238E27FC236}">
                  <a16:creationId xmlns:a16="http://schemas.microsoft.com/office/drawing/2014/main" id="{A19FE962-99DE-549A-B1CA-1D448459C460}"/>
                </a:ext>
              </a:extLst>
            </p:cNvPr>
            <p:cNvGrpSpPr/>
            <p:nvPr/>
          </p:nvGrpSpPr>
          <p:grpSpPr>
            <a:xfrm>
              <a:off x="835876" y="2211464"/>
              <a:ext cx="533400" cy="369332"/>
              <a:chOff x="1524000" y="5377934"/>
              <a:chExt cx="533400" cy="369332"/>
            </a:xfrm>
          </p:grpSpPr>
          <p:sp>
            <p:nvSpPr>
              <p:cNvPr id="278" name="Rectangle 277">
                <a:extLst>
                  <a:ext uri="{FF2B5EF4-FFF2-40B4-BE49-F238E27FC236}">
                    <a16:creationId xmlns:a16="http://schemas.microsoft.com/office/drawing/2014/main" id="{1DB57534-24DD-6F6A-5A4F-EF82DA2CF861}"/>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TextBox 278">
                <a:extLst>
                  <a:ext uri="{FF2B5EF4-FFF2-40B4-BE49-F238E27FC236}">
                    <a16:creationId xmlns:a16="http://schemas.microsoft.com/office/drawing/2014/main" id="{FE831173-2DFA-9471-783E-A9F2CD12AFFA}"/>
                  </a:ext>
                </a:extLst>
              </p:cNvPr>
              <p:cNvSpPr txBox="1"/>
              <p:nvPr/>
            </p:nvSpPr>
            <p:spPr>
              <a:xfrm>
                <a:off x="1580186" y="5377934"/>
                <a:ext cx="418704" cy="369332"/>
              </a:xfrm>
              <a:prstGeom prst="rect">
                <a:avLst/>
              </a:prstGeom>
              <a:noFill/>
            </p:spPr>
            <p:txBody>
              <a:bodyPr wrap="none" rtlCol="0">
                <a:spAutoFit/>
              </a:bodyPr>
              <a:lstStyle/>
              <a:p>
                <a:pPr algn="ctr"/>
                <a:r>
                  <a:rPr lang="en-US" dirty="0"/>
                  <a:t>21</a:t>
                </a:r>
              </a:p>
            </p:txBody>
          </p:sp>
        </p:grpSp>
        <p:grpSp>
          <p:nvGrpSpPr>
            <p:cNvPr id="266" name="Group 265">
              <a:extLst>
                <a:ext uri="{FF2B5EF4-FFF2-40B4-BE49-F238E27FC236}">
                  <a16:creationId xmlns:a16="http://schemas.microsoft.com/office/drawing/2014/main" id="{4526C5CE-3C03-D854-1D2D-ACF02B38F5A7}"/>
                </a:ext>
              </a:extLst>
            </p:cNvPr>
            <p:cNvGrpSpPr/>
            <p:nvPr/>
          </p:nvGrpSpPr>
          <p:grpSpPr>
            <a:xfrm>
              <a:off x="1368114" y="2211464"/>
              <a:ext cx="533400" cy="369332"/>
              <a:chOff x="2514600" y="5787518"/>
              <a:chExt cx="533400" cy="369332"/>
            </a:xfrm>
          </p:grpSpPr>
          <p:sp>
            <p:nvSpPr>
              <p:cNvPr id="276" name="Rectangle 275">
                <a:extLst>
                  <a:ext uri="{FF2B5EF4-FFF2-40B4-BE49-F238E27FC236}">
                    <a16:creationId xmlns:a16="http://schemas.microsoft.com/office/drawing/2014/main" id="{569BC6EE-DCB5-F22B-E07A-2187204EDEBD}"/>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TextBox 276">
                <a:extLst>
                  <a:ext uri="{FF2B5EF4-FFF2-40B4-BE49-F238E27FC236}">
                    <a16:creationId xmlns:a16="http://schemas.microsoft.com/office/drawing/2014/main" id="{073D0960-8CFA-AA82-0560-E536866ED6E6}"/>
                  </a:ext>
                </a:extLst>
              </p:cNvPr>
              <p:cNvSpPr txBox="1"/>
              <p:nvPr/>
            </p:nvSpPr>
            <p:spPr>
              <a:xfrm>
                <a:off x="2570786" y="5787518"/>
                <a:ext cx="418704" cy="369332"/>
              </a:xfrm>
              <a:prstGeom prst="rect">
                <a:avLst/>
              </a:prstGeom>
              <a:noFill/>
            </p:spPr>
            <p:txBody>
              <a:bodyPr wrap="none" rtlCol="0">
                <a:spAutoFit/>
              </a:bodyPr>
              <a:lstStyle/>
              <a:p>
                <a:pPr algn="ctr"/>
                <a:r>
                  <a:rPr lang="en-US" dirty="0"/>
                  <a:t>24</a:t>
                </a:r>
              </a:p>
            </p:txBody>
          </p:sp>
        </p:grpSp>
        <p:grpSp>
          <p:nvGrpSpPr>
            <p:cNvPr id="267" name="Group 266">
              <a:extLst>
                <a:ext uri="{FF2B5EF4-FFF2-40B4-BE49-F238E27FC236}">
                  <a16:creationId xmlns:a16="http://schemas.microsoft.com/office/drawing/2014/main" id="{DE251FB7-28A9-E646-F137-601AF9C26700}"/>
                </a:ext>
              </a:extLst>
            </p:cNvPr>
            <p:cNvGrpSpPr/>
            <p:nvPr/>
          </p:nvGrpSpPr>
          <p:grpSpPr>
            <a:xfrm>
              <a:off x="1901514" y="2211464"/>
              <a:ext cx="533400" cy="369332"/>
              <a:chOff x="2514600" y="5787518"/>
              <a:chExt cx="533400" cy="369332"/>
            </a:xfrm>
          </p:grpSpPr>
          <p:sp>
            <p:nvSpPr>
              <p:cNvPr id="274" name="Rectangle 273">
                <a:extLst>
                  <a:ext uri="{FF2B5EF4-FFF2-40B4-BE49-F238E27FC236}">
                    <a16:creationId xmlns:a16="http://schemas.microsoft.com/office/drawing/2014/main" id="{E6EFE711-34F6-EBAB-9692-C05F39F33D68}"/>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TextBox 274">
                <a:extLst>
                  <a:ext uri="{FF2B5EF4-FFF2-40B4-BE49-F238E27FC236}">
                    <a16:creationId xmlns:a16="http://schemas.microsoft.com/office/drawing/2014/main" id="{2A36A650-635D-C519-C4EF-242218BC171C}"/>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268" name="Group 267">
              <a:extLst>
                <a:ext uri="{FF2B5EF4-FFF2-40B4-BE49-F238E27FC236}">
                  <a16:creationId xmlns:a16="http://schemas.microsoft.com/office/drawing/2014/main" id="{B41D0D8C-11AF-ACD4-83DB-6C2B5FA1F34B}"/>
                </a:ext>
              </a:extLst>
            </p:cNvPr>
            <p:cNvGrpSpPr/>
            <p:nvPr/>
          </p:nvGrpSpPr>
          <p:grpSpPr>
            <a:xfrm>
              <a:off x="2434914" y="2211464"/>
              <a:ext cx="533400" cy="369332"/>
              <a:chOff x="2514600" y="5787518"/>
              <a:chExt cx="533400" cy="369332"/>
            </a:xfrm>
          </p:grpSpPr>
          <p:sp>
            <p:nvSpPr>
              <p:cNvPr id="272" name="Rectangle 271">
                <a:extLst>
                  <a:ext uri="{FF2B5EF4-FFF2-40B4-BE49-F238E27FC236}">
                    <a16:creationId xmlns:a16="http://schemas.microsoft.com/office/drawing/2014/main" id="{EF4D4BF1-ECE0-A484-3485-E2070E772EB2}"/>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TextBox 272">
                <a:extLst>
                  <a:ext uri="{FF2B5EF4-FFF2-40B4-BE49-F238E27FC236}">
                    <a16:creationId xmlns:a16="http://schemas.microsoft.com/office/drawing/2014/main" id="{9BA3B007-525A-34D2-662E-AD17F1BADD32}"/>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269" name="Group 268">
              <a:extLst>
                <a:ext uri="{FF2B5EF4-FFF2-40B4-BE49-F238E27FC236}">
                  <a16:creationId xmlns:a16="http://schemas.microsoft.com/office/drawing/2014/main" id="{D5A5F7E6-3C2C-3395-1244-3A56EBBC6DF6}"/>
                </a:ext>
              </a:extLst>
            </p:cNvPr>
            <p:cNvGrpSpPr/>
            <p:nvPr/>
          </p:nvGrpSpPr>
          <p:grpSpPr>
            <a:xfrm>
              <a:off x="2970057" y="2211464"/>
              <a:ext cx="533400" cy="369332"/>
              <a:chOff x="2514600" y="5787518"/>
              <a:chExt cx="533400" cy="369332"/>
            </a:xfrm>
          </p:grpSpPr>
          <p:sp>
            <p:nvSpPr>
              <p:cNvPr id="270" name="Rectangle 269">
                <a:extLst>
                  <a:ext uri="{FF2B5EF4-FFF2-40B4-BE49-F238E27FC236}">
                    <a16:creationId xmlns:a16="http://schemas.microsoft.com/office/drawing/2014/main" id="{7C1EC9AF-112C-8187-E063-2DDCA048AD6E}"/>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TextBox 270">
                <a:extLst>
                  <a:ext uri="{FF2B5EF4-FFF2-40B4-BE49-F238E27FC236}">
                    <a16:creationId xmlns:a16="http://schemas.microsoft.com/office/drawing/2014/main" id="{B3BD73FE-F115-8F3E-0D0B-4B9FD590D5D7}"/>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281" name="Group 280">
              <a:extLst>
                <a:ext uri="{FF2B5EF4-FFF2-40B4-BE49-F238E27FC236}">
                  <a16:creationId xmlns:a16="http://schemas.microsoft.com/office/drawing/2014/main" id="{22D9C213-14BA-3DC7-4D71-349A50FC1415}"/>
                </a:ext>
              </a:extLst>
            </p:cNvPr>
            <p:cNvGrpSpPr/>
            <p:nvPr/>
          </p:nvGrpSpPr>
          <p:grpSpPr>
            <a:xfrm>
              <a:off x="838200" y="2517928"/>
              <a:ext cx="533400" cy="369332"/>
              <a:chOff x="1524000" y="5377934"/>
              <a:chExt cx="533400" cy="369332"/>
            </a:xfrm>
          </p:grpSpPr>
          <p:sp>
            <p:nvSpPr>
              <p:cNvPr id="294" name="Rectangle 293">
                <a:extLst>
                  <a:ext uri="{FF2B5EF4-FFF2-40B4-BE49-F238E27FC236}">
                    <a16:creationId xmlns:a16="http://schemas.microsoft.com/office/drawing/2014/main" id="{023F642D-78D5-CAE3-6AA6-FD9B4BB796F0}"/>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TextBox 294">
                <a:extLst>
                  <a:ext uri="{FF2B5EF4-FFF2-40B4-BE49-F238E27FC236}">
                    <a16:creationId xmlns:a16="http://schemas.microsoft.com/office/drawing/2014/main" id="{4566009B-9F06-F057-2DF4-939D8E55F676}"/>
                  </a:ext>
                </a:extLst>
              </p:cNvPr>
              <p:cNvSpPr txBox="1"/>
              <p:nvPr/>
            </p:nvSpPr>
            <p:spPr>
              <a:xfrm>
                <a:off x="1580186" y="5377934"/>
                <a:ext cx="418704" cy="369332"/>
              </a:xfrm>
              <a:prstGeom prst="rect">
                <a:avLst/>
              </a:prstGeom>
              <a:noFill/>
            </p:spPr>
            <p:txBody>
              <a:bodyPr wrap="none" rtlCol="0">
                <a:spAutoFit/>
              </a:bodyPr>
              <a:lstStyle/>
              <a:p>
                <a:pPr algn="ctr"/>
                <a:r>
                  <a:rPr lang="en-US" dirty="0"/>
                  <a:t>21</a:t>
                </a:r>
              </a:p>
            </p:txBody>
          </p:sp>
        </p:grpSp>
        <p:grpSp>
          <p:nvGrpSpPr>
            <p:cNvPr id="282" name="Group 281">
              <a:extLst>
                <a:ext uri="{FF2B5EF4-FFF2-40B4-BE49-F238E27FC236}">
                  <a16:creationId xmlns:a16="http://schemas.microsoft.com/office/drawing/2014/main" id="{6197D48D-D97D-995F-6CC8-4A6DC7FE2888}"/>
                </a:ext>
              </a:extLst>
            </p:cNvPr>
            <p:cNvGrpSpPr/>
            <p:nvPr/>
          </p:nvGrpSpPr>
          <p:grpSpPr>
            <a:xfrm>
              <a:off x="1368405" y="2517928"/>
              <a:ext cx="535724" cy="369332"/>
              <a:chOff x="2512276" y="5787518"/>
              <a:chExt cx="535724" cy="369332"/>
            </a:xfrm>
          </p:grpSpPr>
          <p:sp>
            <p:nvSpPr>
              <p:cNvPr id="292" name="Rectangle 291">
                <a:extLst>
                  <a:ext uri="{FF2B5EF4-FFF2-40B4-BE49-F238E27FC236}">
                    <a16:creationId xmlns:a16="http://schemas.microsoft.com/office/drawing/2014/main" id="{AD2659C9-34FF-A376-630B-E78F694E9796}"/>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TextBox 292">
                <a:extLst>
                  <a:ext uri="{FF2B5EF4-FFF2-40B4-BE49-F238E27FC236}">
                    <a16:creationId xmlns:a16="http://schemas.microsoft.com/office/drawing/2014/main" id="{47F32C56-5C8B-2CFB-3F69-85DF1CC405A5}"/>
                  </a:ext>
                </a:extLst>
              </p:cNvPr>
              <p:cNvSpPr txBox="1"/>
              <p:nvPr/>
            </p:nvSpPr>
            <p:spPr>
              <a:xfrm>
                <a:off x="2512276" y="5787518"/>
                <a:ext cx="535724" cy="369332"/>
              </a:xfrm>
              <a:prstGeom prst="rect">
                <a:avLst/>
              </a:prstGeom>
              <a:noFill/>
            </p:spPr>
            <p:txBody>
              <a:bodyPr wrap="none" rtlCol="0">
                <a:spAutoFit/>
              </a:bodyPr>
              <a:lstStyle/>
              <a:p>
                <a:pPr algn="ctr"/>
                <a:r>
                  <a:rPr lang="en-US" dirty="0"/>
                  <a:t>139</a:t>
                </a:r>
              </a:p>
            </p:txBody>
          </p:sp>
        </p:grpSp>
        <p:grpSp>
          <p:nvGrpSpPr>
            <p:cNvPr id="283" name="Group 282">
              <a:extLst>
                <a:ext uri="{FF2B5EF4-FFF2-40B4-BE49-F238E27FC236}">
                  <a16:creationId xmlns:a16="http://schemas.microsoft.com/office/drawing/2014/main" id="{43F031DE-11B2-F476-9934-18663D5E7BC4}"/>
                </a:ext>
              </a:extLst>
            </p:cNvPr>
            <p:cNvGrpSpPr/>
            <p:nvPr/>
          </p:nvGrpSpPr>
          <p:grpSpPr>
            <a:xfrm>
              <a:off x="1904129" y="2517928"/>
              <a:ext cx="533400" cy="369332"/>
              <a:chOff x="2514600" y="5787518"/>
              <a:chExt cx="533400" cy="369332"/>
            </a:xfrm>
          </p:grpSpPr>
          <p:sp>
            <p:nvSpPr>
              <p:cNvPr id="290" name="Rectangle 289">
                <a:extLst>
                  <a:ext uri="{FF2B5EF4-FFF2-40B4-BE49-F238E27FC236}">
                    <a16:creationId xmlns:a16="http://schemas.microsoft.com/office/drawing/2014/main" id="{9D358B90-E969-646B-9ACD-050E2EB70F2E}"/>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TextBox 290">
                <a:extLst>
                  <a:ext uri="{FF2B5EF4-FFF2-40B4-BE49-F238E27FC236}">
                    <a16:creationId xmlns:a16="http://schemas.microsoft.com/office/drawing/2014/main" id="{F78B6111-C001-5C0B-7E57-1E8523FCD82C}"/>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284" name="Group 283">
              <a:extLst>
                <a:ext uri="{FF2B5EF4-FFF2-40B4-BE49-F238E27FC236}">
                  <a16:creationId xmlns:a16="http://schemas.microsoft.com/office/drawing/2014/main" id="{6D747E75-9D31-6458-8779-972CF95C92FD}"/>
                </a:ext>
              </a:extLst>
            </p:cNvPr>
            <p:cNvGrpSpPr/>
            <p:nvPr/>
          </p:nvGrpSpPr>
          <p:grpSpPr>
            <a:xfrm>
              <a:off x="2437529" y="2517928"/>
              <a:ext cx="533400" cy="369332"/>
              <a:chOff x="2514600" y="5787518"/>
              <a:chExt cx="533400" cy="369332"/>
            </a:xfrm>
          </p:grpSpPr>
          <p:sp>
            <p:nvSpPr>
              <p:cNvPr id="288" name="Rectangle 287">
                <a:extLst>
                  <a:ext uri="{FF2B5EF4-FFF2-40B4-BE49-F238E27FC236}">
                    <a16:creationId xmlns:a16="http://schemas.microsoft.com/office/drawing/2014/main" id="{D7C81BC1-D07D-66C8-FE1E-D53D7421E14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TextBox 288">
                <a:extLst>
                  <a:ext uri="{FF2B5EF4-FFF2-40B4-BE49-F238E27FC236}">
                    <a16:creationId xmlns:a16="http://schemas.microsoft.com/office/drawing/2014/main" id="{4B6D8E76-219E-D928-B751-018B3E9AD9B3}"/>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285" name="Group 284">
              <a:extLst>
                <a:ext uri="{FF2B5EF4-FFF2-40B4-BE49-F238E27FC236}">
                  <a16:creationId xmlns:a16="http://schemas.microsoft.com/office/drawing/2014/main" id="{4892E512-98B8-D0B9-3EE3-64D9E94F4425}"/>
                </a:ext>
              </a:extLst>
            </p:cNvPr>
            <p:cNvGrpSpPr/>
            <p:nvPr/>
          </p:nvGrpSpPr>
          <p:grpSpPr>
            <a:xfrm>
              <a:off x="2972672" y="2517928"/>
              <a:ext cx="533400" cy="369332"/>
              <a:chOff x="2514600" y="5787518"/>
              <a:chExt cx="533400" cy="369332"/>
            </a:xfrm>
          </p:grpSpPr>
          <p:sp>
            <p:nvSpPr>
              <p:cNvPr id="286" name="Rectangle 285">
                <a:extLst>
                  <a:ext uri="{FF2B5EF4-FFF2-40B4-BE49-F238E27FC236}">
                    <a16:creationId xmlns:a16="http://schemas.microsoft.com/office/drawing/2014/main" id="{3C6A9303-31B2-4B8D-288C-8C87BD2ECCBD}"/>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TextBox 286">
                <a:extLst>
                  <a:ext uri="{FF2B5EF4-FFF2-40B4-BE49-F238E27FC236}">
                    <a16:creationId xmlns:a16="http://schemas.microsoft.com/office/drawing/2014/main" id="{CB15E57C-EE8F-ADA9-65D5-63F3CC9B5AAE}"/>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297" name="Group 296">
              <a:extLst>
                <a:ext uri="{FF2B5EF4-FFF2-40B4-BE49-F238E27FC236}">
                  <a16:creationId xmlns:a16="http://schemas.microsoft.com/office/drawing/2014/main" id="{8A763567-1EFA-95E0-D6D8-64CEA34AB01B}"/>
                </a:ext>
              </a:extLst>
            </p:cNvPr>
            <p:cNvGrpSpPr/>
            <p:nvPr/>
          </p:nvGrpSpPr>
          <p:grpSpPr>
            <a:xfrm>
              <a:off x="838200" y="1598536"/>
              <a:ext cx="533400" cy="369332"/>
              <a:chOff x="1524000" y="5377934"/>
              <a:chExt cx="533400" cy="369332"/>
            </a:xfrm>
          </p:grpSpPr>
          <p:sp>
            <p:nvSpPr>
              <p:cNvPr id="310" name="Rectangle 309">
                <a:extLst>
                  <a:ext uri="{FF2B5EF4-FFF2-40B4-BE49-F238E27FC236}">
                    <a16:creationId xmlns:a16="http://schemas.microsoft.com/office/drawing/2014/main" id="{5C26FF79-B1FC-E45E-E9AA-A1862B424B87}"/>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TextBox 310">
                <a:extLst>
                  <a:ext uri="{FF2B5EF4-FFF2-40B4-BE49-F238E27FC236}">
                    <a16:creationId xmlns:a16="http://schemas.microsoft.com/office/drawing/2014/main" id="{20C5736D-DDF7-DCD5-EC7A-FBCE92587391}"/>
                  </a:ext>
                </a:extLst>
              </p:cNvPr>
              <p:cNvSpPr txBox="1"/>
              <p:nvPr/>
            </p:nvSpPr>
            <p:spPr>
              <a:xfrm>
                <a:off x="1580186" y="5377934"/>
                <a:ext cx="418704" cy="369332"/>
              </a:xfrm>
              <a:prstGeom prst="rect">
                <a:avLst/>
              </a:prstGeom>
              <a:noFill/>
            </p:spPr>
            <p:txBody>
              <a:bodyPr wrap="none" rtlCol="0">
                <a:spAutoFit/>
              </a:bodyPr>
              <a:lstStyle/>
              <a:p>
                <a:pPr algn="ctr"/>
                <a:r>
                  <a:rPr lang="en-US" dirty="0"/>
                  <a:t>25</a:t>
                </a:r>
              </a:p>
            </p:txBody>
          </p:sp>
        </p:grpSp>
        <p:grpSp>
          <p:nvGrpSpPr>
            <p:cNvPr id="298" name="Group 297">
              <a:extLst>
                <a:ext uri="{FF2B5EF4-FFF2-40B4-BE49-F238E27FC236}">
                  <a16:creationId xmlns:a16="http://schemas.microsoft.com/office/drawing/2014/main" id="{8EA72B39-D53C-0B68-C752-B14B034FCDD0}"/>
                </a:ext>
              </a:extLst>
            </p:cNvPr>
            <p:cNvGrpSpPr/>
            <p:nvPr/>
          </p:nvGrpSpPr>
          <p:grpSpPr>
            <a:xfrm>
              <a:off x="1369422" y="1598536"/>
              <a:ext cx="533400" cy="369332"/>
              <a:chOff x="2514600" y="5787518"/>
              <a:chExt cx="533400" cy="369332"/>
            </a:xfrm>
          </p:grpSpPr>
          <p:sp>
            <p:nvSpPr>
              <p:cNvPr id="308" name="Rectangle 307">
                <a:extLst>
                  <a:ext uri="{FF2B5EF4-FFF2-40B4-BE49-F238E27FC236}">
                    <a16:creationId xmlns:a16="http://schemas.microsoft.com/office/drawing/2014/main" id="{2509EA2B-C25E-9390-2AEA-AB0DA0CEDBDF}"/>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 name="TextBox 308">
                <a:extLst>
                  <a:ext uri="{FF2B5EF4-FFF2-40B4-BE49-F238E27FC236}">
                    <a16:creationId xmlns:a16="http://schemas.microsoft.com/office/drawing/2014/main" id="{78F6FDA3-F57B-B8CE-D7C5-BBA2E7265EF1}"/>
                  </a:ext>
                </a:extLst>
              </p:cNvPr>
              <p:cNvSpPr txBox="1"/>
              <p:nvPr/>
            </p:nvSpPr>
            <p:spPr>
              <a:xfrm>
                <a:off x="2570786" y="5787518"/>
                <a:ext cx="418704" cy="369332"/>
              </a:xfrm>
              <a:prstGeom prst="rect">
                <a:avLst/>
              </a:prstGeom>
              <a:noFill/>
            </p:spPr>
            <p:txBody>
              <a:bodyPr wrap="none" rtlCol="0">
                <a:spAutoFit/>
              </a:bodyPr>
              <a:lstStyle/>
              <a:p>
                <a:pPr algn="ctr"/>
                <a:r>
                  <a:rPr lang="en-US" dirty="0"/>
                  <a:t>22</a:t>
                </a:r>
              </a:p>
            </p:txBody>
          </p:sp>
        </p:grpSp>
        <p:grpSp>
          <p:nvGrpSpPr>
            <p:cNvPr id="299" name="Group 298">
              <a:extLst>
                <a:ext uri="{FF2B5EF4-FFF2-40B4-BE49-F238E27FC236}">
                  <a16:creationId xmlns:a16="http://schemas.microsoft.com/office/drawing/2014/main" id="{BB7DCBD4-7535-C757-1F86-D72DC2C793D0}"/>
                </a:ext>
              </a:extLst>
            </p:cNvPr>
            <p:cNvGrpSpPr/>
            <p:nvPr/>
          </p:nvGrpSpPr>
          <p:grpSpPr>
            <a:xfrm>
              <a:off x="1902822" y="1598536"/>
              <a:ext cx="533400" cy="369332"/>
              <a:chOff x="2514600" y="5787518"/>
              <a:chExt cx="533400" cy="369332"/>
            </a:xfrm>
          </p:grpSpPr>
          <p:sp>
            <p:nvSpPr>
              <p:cNvPr id="306" name="Rectangle 305">
                <a:extLst>
                  <a:ext uri="{FF2B5EF4-FFF2-40B4-BE49-F238E27FC236}">
                    <a16:creationId xmlns:a16="http://schemas.microsoft.com/office/drawing/2014/main" id="{1E1AC67B-64C4-AD98-D164-D381BD6274BA}"/>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TextBox 306">
                <a:extLst>
                  <a:ext uri="{FF2B5EF4-FFF2-40B4-BE49-F238E27FC236}">
                    <a16:creationId xmlns:a16="http://schemas.microsoft.com/office/drawing/2014/main" id="{049F8EAC-3594-B0B0-D148-24EA92E0EA39}"/>
                  </a:ext>
                </a:extLst>
              </p:cNvPr>
              <p:cNvSpPr txBox="1"/>
              <p:nvPr/>
            </p:nvSpPr>
            <p:spPr>
              <a:xfrm>
                <a:off x="2570786" y="5787518"/>
                <a:ext cx="418704" cy="369332"/>
              </a:xfrm>
              <a:prstGeom prst="rect">
                <a:avLst/>
              </a:prstGeom>
              <a:noFill/>
            </p:spPr>
            <p:txBody>
              <a:bodyPr wrap="none" rtlCol="0">
                <a:spAutoFit/>
              </a:bodyPr>
              <a:lstStyle/>
              <a:p>
                <a:pPr algn="ctr"/>
                <a:r>
                  <a:rPr lang="en-US" dirty="0"/>
                  <a:t>22</a:t>
                </a:r>
              </a:p>
            </p:txBody>
          </p:sp>
        </p:grpSp>
        <p:grpSp>
          <p:nvGrpSpPr>
            <p:cNvPr id="300" name="Group 299">
              <a:extLst>
                <a:ext uri="{FF2B5EF4-FFF2-40B4-BE49-F238E27FC236}">
                  <a16:creationId xmlns:a16="http://schemas.microsoft.com/office/drawing/2014/main" id="{2E7A156A-FC4B-E91F-B526-F4049765D96D}"/>
                </a:ext>
              </a:extLst>
            </p:cNvPr>
            <p:cNvGrpSpPr/>
            <p:nvPr/>
          </p:nvGrpSpPr>
          <p:grpSpPr>
            <a:xfrm>
              <a:off x="2436222" y="1598536"/>
              <a:ext cx="533400" cy="369332"/>
              <a:chOff x="2514600" y="5787518"/>
              <a:chExt cx="533400" cy="369332"/>
            </a:xfrm>
          </p:grpSpPr>
          <p:sp>
            <p:nvSpPr>
              <p:cNvPr id="304" name="Rectangle 303">
                <a:extLst>
                  <a:ext uri="{FF2B5EF4-FFF2-40B4-BE49-F238E27FC236}">
                    <a16:creationId xmlns:a16="http://schemas.microsoft.com/office/drawing/2014/main" id="{A9E76EAB-B22A-BD43-8D5F-05697BC2EF52}"/>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TextBox 304">
                <a:extLst>
                  <a:ext uri="{FF2B5EF4-FFF2-40B4-BE49-F238E27FC236}">
                    <a16:creationId xmlns:a16="http://schemas.microsoft.com/office/drawing/2014/main" id="{71FAFFD8-4FCA-43D1-340E-5030EAB2B885}"/>
                  </a:ext>
                </a:extLst>
              </p:cNvPr>
              <p:cNvSpPr txBox="1"/>
              <p:nvPr/>
            </p:nvSpPr>
            <p:spPr>
              <a:xfrm>
                <a:off x="2570786" y="5787518"/>
                <a:ext cx="418704" cy="369332"/>
              </a:xfrm>
              <a:prstGeom prst="rect">
                <a:avLst/>
              </a:prstGeom>
              <a:noFill/>
            </p:spPr>
            <p:txBody>
              <a:bodyPr wrap="none" rtlCol="0">
                <a:spAutoFit/>
              </a:bodyPr>
              <a:lstStyle/>
              <a:p>
                <a:pPr algn="ctr"/>
                <a:r>
                  <a:rPr lang="en-US" dirty="0"/>
                  <a:t>23</a:t>
                </a:r>
              </a:p>
            </p:txBody>
          </p:sp>
        </p:grpSp>
        <p:grpSp>
          <p:nvGrpSpPr>
            <p:cNvPr id="301" name="Group 300">
              <a:extLst>
                <a:ext uri="{FF2B5EF4-FFF2-40B4-BE49-F238E27FC236}">
                  <a16:creationId xmlns:a16="http://schemas.microsoft.com/office/drawing/2014/main" id="{EDE9DE4B-7A81-286E-593C-733411481F96}"/>
                </a:ext>
              </a:extLst>
            </p:cNvPr>
            <p:cNvGrpSpPr/>
            <p:nvPr/>
          </p:nvGrpSpPr>
          <p:grpSpPr>
            <a:xfrm>
              <a:off x="2969041" y="1598536"/>
              <a:ext cx="535724" cy="369332"/>
              <a:chOff x="2512276" y="5787518"/>
              <a:chExt cx="535724" cy="369332"/>
            </a:xfrm>
          </p:grpSpPr>
          <p:sp>
            <p:nvSpPr>
              <p:cNvPr id="302" name="Rectangle 301">
                <a:extLst>
                  <a:ext uri="{FF2B5EF4-FFF2-40B4-BE49-F238E27FC236}">
                    <a16:creationId xmlns:a16="http://schemas.microsoft.com/office/drawing/2014/main" id="{9A8F3B9E-FD19-1AF2-D808-4DDE4807F4D7}"/>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TextBox 302">
                <a:extLst>
                  <a:ext uri="{FF2B5EF4-FFF2-40B4-BE49-F238E27FC236}">
                    <a16:creationId xmlns:a16="http://schemas.microsoft.com/office/drawing/2014/main" id="{4FEA32AB-4C20-D500-0EB0-5F2BB9157B97}"/>
                  </a:ext>
                </a:extLst>
              </p:cNvPr>
              <p:cNvSpPr txBox="1"/>
              <p:nvPr/>
            </p:nvSpPr>
            <p:spPr>
              <a:xfrm>
                <a:off x="2512276" y="5787518"/>
                <a:ext cx="535724" cy="369332"/>
              </a:xfrm>
              <a:prstGeom prst="rect">
                <a:avLst/>
              </a:prstGeom>
              <a:noFill/>
            </p:spPr>
            <p:txBody>
              <a:bodyPr wrap="none" rtlCol="0">
                <a:spAutoFit/>
              </a:bodyPr>
              <a:lstStyle/>
              <a:p>
                <a:pPr algn="ctr"/>
                <a:r>
                  <a:rPr lang="en-US" dirty="0"/>
                  <a:t>132</a:t>
                </a:r>
              </a:p>
            </p:txBody>
          </p:sp>
        </p:grpSp>
        <p:grpSp>
          <p:nvGrpSpPr>
            <p:cNvPr id="313" name="Group 312">
              <a:extLst>
                <a:ext uri="{FF2B5EF4-FFF2-40B4-BE49-F238E27FC236}">
                  <a16:creationId xmlns:a16="http://schemas.microsoft.com/office/drawing/2014/main" id="{D7995136-BF55-2ECA-40E4-4C3A0F973AE2}"/>
                </a:ext>
              </a:extLst>
            </p:cNvPr>
            <p:cNvGrpSpPr/>
            <p:nvPr/>
          </p:nvGrpSpPr>
          <p:grpSpPr>
            <a:xfrm>
              <a:off x="833552" y="2824392"/>
              <a:ext cx="535724" cy="369332"/>
              <a:chOff x="1521676" y="5377934"/>
              <a:chExt cx="535724" cy="369332"/>
            </a:xfrm>
          </p:grpSpPr>
          <p:sp>
            <p:nvSpPr>
              <p:cNvPr id="326" name="Rectangle 325">
                <a:extLst>
                  <a:ext uri="{FF2B5EF4-FFF2-40B4-BE49-F238E27FC236}">
                    <a16:creationId xmlns:a16="http://schemas.microsoft.com/office/drawing/2014/main" id="{EE49D7E0-2114-97E8-9FD1-BA45683658FB}"/>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TextBox 326">
                <a:extLst>
                  <a:ext uri="{FF2B5EF4-FFF2-40B4-BE49-F238E27FC236}">
                    <a16:creationId xmlns:a16="http://schemas.microsoft.com/office/drawing/2014/main" id="{CB8375B9-0E0D-26E7-1FA7-B3D9EA6C0165}"/>
                  </a:ext>
                </a:extLst>
              </p:cNvPr>
              <p:cNvSpPr txBox="1"/>
              <p:nvPr/>
            </p:nvSpPr>
            <p:spPr>
              <a:xfrm>
                <a:off x="1521676" y="5377934"/>
                <a:ext cx="535724" cy="369332"/>
              </a:xfrm>
              <a:prstGeom prst="rect">
                <a:avLst/>
              </a:prstGeom>
              <a:noFill/>
            </p:spPr>
            <p:txBody>
              <a:bodyPr wrap="none" rtlCol="0">
                <a:spAutoFit/>
              </a:bodyPr>
              <a:lstStyle/>
              <a:p>
                <a:pPr algn="ctr"/>
                <a:r>
                  <a:rPr lang="en-US" dirty="0"/>
                  <a:t>138</a:t>
                </a:r>
              </a:p>
            </p:txBody>
          </p:sp>
        </p:grpSp>
        <p:grpSp>
          <p:nvGrpSpPr>
            <p:cNvPr id="314" name="Group 313">
              <a:extLst>
                <a:ext uri="{FF2B5EF4-FFF2-40B4-BE49-F238E27FC236}">
                  <a16:creationId xmlns:a16="http://schemas.microsoft.com/office/drawing/2014/main" id="{5307877A-267B-D164-E5F2-E59F122EF437}"/>
                </a:ext>
              </a:extLst>
            </p:cNvPr>
            <p:cNvGrpSpPr/>
            <p:nvPr/>
          </p:nvGrpSpPr>
          <p:grpSpPr>
            <a:xfrm>
              <a:off x="1365790" y="2824392"/>
              <a:ext cx="535724" cy="369332"/>
              <a:chOff x="2512276" y="5787518"/>
              <a:chExt cx="535724" cy="369332"/>
            </a:xfrm>
          </p:grpSpPr>
          <p:sp>
            <p:nvSpPr>
              <p:cNvPr id="324" name="Rectangle 323">
                <a:extLst>
                  <a:ext uri="{FF2B5EF4-FFF2-40B4-BE49-F238E27FC236}">
                    <a16:creationId xmlns:a16="http://schemas.microsoft.com/office/drawing/2014/main" id="{9B2FC151-4F9D-5690-8AE9-A28DDF2EE6AC}"/>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TextBox 324">
                <a:extLst>
                  <a:ext uri="{FF2B5EF4-FFF2-40B4-BE49-F238E27FC236}">
                    <a16:creationId xmlns:a16="http://schemas.microsoft.com/office/drawing/2014/main" id="{F1F26144-C867-6F74-D132-650EBB57D831}"/>
                  </a:ext>
                </a:extLst>
              </p:cNvPr>
              <p:cNvSpPr txBox="1"/>
              <p:nvPr/>
            </p:nvSpPr>
            <p:spPr>
              <a:xfrm>
                <a:off x="2512276" y="5787518"/>
                <a:ext cx="535724" cy="369332"/>
              </a:xfrm>
              <a:prstGeom prst="rect">
                <a:avLst/>
              </a:prstGeom>
              <a:noFill/>
            </p:spPr>
            <p:txBody>
              <a:bodyPr wrap="none" rtlCol="0">
                <a:spAutoFit/>
              </a:bodyPr>
              <a:lstStyle/>
              <a:p>
                <a:pPr algn="ctr"/>
                <a:r>
                  <a:rPr lang="en-US" dirty="0"/>
                  <a:t>134</a:t>
                </a:r>
              </a:p>
            </p:txBody>
          </p:sp>
        </p:grpSp>
        <p:grpSp>
          <p:nvGrpSpPr>
            <p:cNvPr id="315" name="Group 314">
              <a:extLst>
                <a:ext uri="{FF2B5EF4-FFF2-40B4-BE49-F238E27FC236}">
                  <a16:creationId xmlns:a16="http://schemas.microsoft.com/office/drawing/2014/main" id="{B73B3D22-0DAC-76E3-DDC4-55712FF69B2B}"/>
                </a:ext>
              </a:extLst>
            </p:cNvPr>
            <p:cNvGrpSpPr/>
            <p:nvPr/>
          </p:nvGrpSpPr>
          <p:grpSpPr>
            <a:xfrm>
              <a:off x="1901514" y="2824392"/>
              <a:ext cx="533400" cy="369332"/>
              <a:chOff x="2514600" y="5787518"/>
              <a:chExt cx="533400" cy="369332"/>
            </a:xfrm>
          </p:grpSpPr>
          <p:sp>
            <p:nvSpPr>
              <p:cNvPr id="322" name="Rectangle 321">
                <a:extLst>
                  <a:ext uri="{FF2B5EF4-FFF2-40B4-BE49-F238E27FC236}">
                    <a16:creationId xmlns:a16="http://schemas.microsoft.com/office/drawing/2014/main" id="{A7DDFDBF-A050-2726-A5D6-9517424E0A2C}"/>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TextBox 322">
                <a:extLst>
                  <a:ext uri="{FF2B5EF4-FFF2-40B4-BE49-F238E27FC236}">
                    <a16:creationId xmlns:a16="http://schemas.microsoft.com/office/drawing/2014/main" id="{C6549861-2133-9C58-7A40-1B09BFFE6543}"/>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316" name="Group 315">
              <a:extLst>
                <a:ext uri="{FF2B5EF4-FFF2-40B4-BE49-F238E27FC236}">
                  <a16:creationId xmlns:a16="http://schemas.microsoft.com/office/drawing/2014/main" id="{0D52F793-51EB-4E20-3B6B-D665D0F3A2D4}"/>
                </a:ext>
              </a:extLst>
            </p:cNvPr>
            <p:cNvGrpSpPr/>
            <p:nvPr/>
          </p:nvGrpSpPr>
          <p:grpSpPr>
            <a:xfrm>
              <a:off x="2434914" y="2824392"/>
              <a:ext cx="533400" cy="369332"/>
              <a:chOff x="2514600" y="5787518"/>
              <a:chExt cx="533400" cy="369332"/>
            </a:xfrm>
          </p:grpSpPr>
          <p:sp>
            <p:nvSpPr>
              <p:cNvPr id="320" name="Rectangle 319">
                <a:extLst>
                  <a:ext uri="{FF2B5EF4-FFF2-40B4-BE49-F238E27FC236}">
                    <a16:creationId xmlns:a16="http://schemas.microsoft.com/office/drawing/2014/main" id="{3B164E63-B56A-C406-9038-847E10AF673E}"/>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TextBox 320">
                <a:extLst>
                  <a:ext uri="{FF2B5EF4-FFF2-40B4-BE49-F238E27FC236}">
                    <a16:creationId xmlns:a16="http://schemas.microsoft.com/office/drawing/2014/main" id="{C1D15E30-0214-1C7D-AB66-DE59912367C6}"/>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317" name="Group 316">
              <a:extLst>
                <a:ext uri="{FF2B5EF4-FFF2-40B4-BE49-F238E27FC236}">
                  <a16:creationId xmlns:a16="http://schemas.microsoft.com/office/drawing/2014/main" id="{D0AF26C6-AE02-9619-E5A6-21A897C90475}"/>
                </a:ext>
              </a:extLst>
            </p:cNvPr>
            <p:cNvGrpSpPr/>
            <p:nvPr/>
          </p:nvGrpSpPr>
          <p:grpSpPr>
            <a:xfrm>
              <a:off x="2970057" y="2824392"/>
              <a:ext cx="533400" cy="369332"/>
              <a:chOff x="2514600" y="5787518"/>
              <a:chExt cx="533400" cy="369332"/>
            </a:xfrm>
          </p:grpSpPr>
          <p:sp>
            <p:nvSpPr>
              <p:cNvPr id="318" name="Rectangle 317">
                <a:extLst>
                  <a:ext uri="{FF2B5EF4-FFF2-40B4-BE49-F238E27FC236}">
                    <a16:creationId xmlns:a16="http://schemas.microsoft.com/office/drawing/2014/main" id="{CF2296F7-E72E-B3D6-EF61-6E4CE2CF3775}"/>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TextBox 318">
                <a:extLst>
                  <a:ext uri="{FF2B5EF4-FFF2-40B4-BE49-F238E27FC236}">
                    <a16:creationId xmlns:a16="http://schemas.microsoft.com/office/drawing/2014/main" id="{C9E8DF7F-913A-B6FF-7BA8-EFC009E0CA15}"/>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329" name="Group 328">
              <a:extLst>
                <a:ext uri="{FF2B5EF4-FFF2-40B4-BE49-F238E27FC236}">
                  <a16:creationId xmlns:a16="http://schemas.microsoft.com/office/drawing/2014/main" id="{360EAB75-B940-E354-43A1-DCC442212A53}"/>
                </a:ext>
              </a:extLst>
            </p:cNvPr>
            <p:cNvGrpSpPr/>
            <p:nvPr/>
          </p:nvGrpSpPr>
          <p:grpSpPr>
            <a:xfrm>
              <a:off x="836892" y="3127254"/>
              <a:ext cx="533400" cy="369332"/>
              <a:chOff x="1524000" y="5377934"/>
              <a:chExt cx="533400" cy="369332"/>
            </a:xfrm>
          </p:grpSpPr>
          <p:sp>
            <p:nvSpPr>
              <p:cNvPr id="342" name="Rectangle 341">
                <a:extLst>
                  <a:ext uri="{FF2B5EF4-FFF2-40B4-BE49-F238E27FC236}">
                    <a16:creationId xmlns:a16="http://schemas.microsoft.com/office/drawing/2014/main" id="{97ACFA29-42E0-4B36-F4F8-87761B116047}"/>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 name="TextBox 342">
                <a:extLst>
                  <a:ext uri="{FF2B5EF4-FFF2-40B4-BE49-F238E27FC236}">
                    <a16:creationId xmlns:a16="http://schemas.microsoft.com/office/drawing/2014/main" id="{2410142C-2C07-76F9-2343-71A8C05AB58E}"/>
                  </a:ext>
                </a:extLst>
              </p:cNvPr>
              <p:cNvSpPr txBox="1"/>
              <p:nvPr/>
            </p:nvSpPr>
            <p:spPr>
              <a:xfrm>
                <a:off x="1580186" y="5377934"/>
                <a:ext cx="418704" cy="369332"/>
              </a:xfrm>
              <a:prstGeom prst="rect">
                <a:avLst/>
              </a:prstGeom>
              <a:noFill/>
            </p:spPr>
            <p:txBody>
              <a:bodyPr wrap="none" rtlCol="0">
                <a:spAutoFit/>
              </a:bodyPr>
              <a:lstStyle/>
              <a:p>
                <a:pPr algn="ctr"/>
                <a:r>
                  <a:rPr lang="en-US" dirty="0"/>
                  <a:t>32</a:t>
                </a:r>
              </a:p>
            </p:txBody>
          </p:sp>
        </p:grpSp>
        <p:grpSp>
          <p:nvGrpSpPr>
            <p:cNvPr id="330" name="Group 329">
              <a:extLst>
                <a:ext uri="{FF2B5EF4-FFF2-40B4-BE49-F238E27FC236}">
                  <a16:creationId xmlns:a16="http://schemas.microsoft.com/office/drawing/2014/main" id="{9944DD58-CC77-A90A-7A05-C7D31EDA6799}"/>
                </a:ext>
              </a:extLst>
            </p:cNvPr>
            <p:cNvGrpSpPr/>
            <p:nvPr/>
          </p:nvGrpSpPr>
          <p:grpSpPr>
            <a:xfrm>
              <a:off x="1368114" y="3127254"/>
              <a:ext cx="533400" cy="369332"/>
              <a:chOff x="2514600" y="5787518"/>
              <a:chExt cx="533400" cy="369332"/>
            </a:xfrm>
          </p:grpSpPr>
          <p:sp>
            <p:nvSpPr>
              <p:cNvPr id="340" name="Rectangle 339">
                <a:extLst>
                  <a:ext uri="{FF2B5EF4-FFF2-40B4-BE49-F238E27FC236}">
                    <a16:creationId xmlns:a16="http://schemas.microsoft.com/office/drawing/2014/main" id="{6B2B63AF-4704-244D-0AF8-CEEF8031E9B8}"/>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 name="TextBox 340">
                <a:extLst>
                  <a:ext uri="{FF2B5EF4-FFF2-40B4-BE49-F238E27FC236}">
                    <a16:creationId xmlns:a16="http://schemas.microsoft.com/office/drawing/2014/main" id="{A865F75A-F18A-C3C9-16AE-701B1C3B171B}"/>
                  </a:ext>
                </a:extLst>
              </p:cNvPr>
              <p:cNvSpPr txBox="1"/>
              <p:nvPr/>
            </p:nvSpPr>
            <p:spPr>
              <a:xfrm>
                <a:off x="2570786" y="5787518"/>
                <a:ext cx="418704" cy="369332"/>
              </a:xfrm>
              <a:prstGeom prst="rect">
                <a:avLst/>
              </a:prstGeom>
              <a:noFill/>
            </p:spPr>
            <p:txBody>
              <a:bodyPr wrap="none" rtlCol="0">
                <a:spAutoFit/>
              </a:bodyPr>
              <a:lstStyle/>
              <a:p>
                <a:pPr algn="ctr"/>
                <a:r>
                  <a:rPr lang="en-US" dirty="0"/>
                  <a:t>24</a:t>
                </a:r>
              </a:p>
            </p:txBody>
          </p:sp>
        </p:grpSp>
        <p:grpSp>
          <p:nvGrpSpPr>
            <p:cNvPr id="331" name="Group 330">
              <a:extLst>
                <a:ext uri="{FF2B5EF4-FFF2-40B4-BE49-F238E27FC236}">
                  <a16:creationId xmlns:a16="http://schemas.microsoft.com/office/drawing/2014/main" id="{0250CC48-415D-AF68-C9BA-D2D56F8AE957}"/>
                </a:ext>
              </a:extLst>
            </p:cNvPr>
            <p:cNvGrpSpPr/>
            <p:nvPr/>
          </p:nvGrpSpPr>
          <p:grpSpPr>
            <a:xfrm>
              <a:off x="1901514" y="3127254"/>
              <a:ext cx="533400" cy="369332"/>
              <a:chOff x="2514600" y="5787518"/>
              <a:chExt cx="533400" cy="369332"/>
            </a:xfrm>
          </p:grpSpPr>
          <p:sp>
            <p:nvSpPr>
              <p:cNvPr id="338" name="Rectangle 337">
                <a:extLst>
                  <a:ext uri="{FF2B5EF4-FFF2-40B4-BE49-F238E27FC236}">
                    <a16:creationId xmlns:a16="http://schemas.microsoft.com/office/drawing/2014/main" id="{7B7DEF3B-022C-D5C4-8BBF-AFA191EAFD56}"/>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TextBox 338">
                <a:extLst>
                  <a:ext uri="{FF2B5EF4-FFF2-40B4-BE49-F238E27FC236}">
                    <a16:creationId xmlns:a16="http://schemas.microsoft.com/office/drawing/2014/main" id="{8C9743A3-C284-01E9-331E-B31155356C1F}"/>
                  </a:ext>
                </a:extLst>
              </p:cNvPr>
              <p:cNvSpPr txBox="1"/>
              <p:nvPr/>
            </p:nvSpPr>
            <p:spPr>
              <a:xfrm>
                <a:off x="2570786" y="5787518"/>
                <a:ext cx="418704" cy="369332"/>
              </a:xfrm>
              <a:prstGeom prst="rect">
                <a:avLst/>
              </a:prstGeom>
              <a:noFill/>
            </p:spPr>
            <p:txBody>
              <a:bodyPr wrap="none" rtlCol="0">
                <a:spAutoFit/>
              </a:bodyPr>
              <a:lstStyle/>
              <a:p>
                <a:pPr algn="ctr"/>
                <a:r>
                  <a:rPr lang="en-US" dirty="0"/>
                  <a:t>22</a:t>
                </a:r>
              </a:p>
            </p:txBody>
          </p:sp>
        </p:grpSp>
        <p:grpSp>
          <p:nvGrpSpPr>
            <p:cNvPr id="332" name="Group 331">
              <a:extLst>
                <a:ext uri="{FF2B5EF4-FFF2-40B4-BE49-F238E27FC236}">
                  <a16:creationId xmlns:a16="http://schemas.microsoft.com/office/drawing/2014/main" id="{B6308C84-59E4-97CB-3149-FB1623CEA4F9}"/>
                </a:ext>
              </a:extLst>
            </p:cNvPr>
            <p:cNvGrpSpPr/>
            <p:nvPr/>
          </p:nvGrpSpPr>
          <p:grpSpPr>
            <a:xfrm>
              <a:off x="2434914" y="3127254"/>
              <a:ext cx="533400" cy="369332"/>
              <a:chOff x="2514600" y="5787518"/>
              <a:chExt cx="533400" cy="369332"/>
            </a:xfrm>
          </p:grpSpPr>
          <p:sp>
            <p:nvSpPr>
              <p:cNvPr id="336" name="Rectangle 335">
                <a:extLst>
                  <a:ext uri="{FF2B5EF4-FFF2-40B4-BE49-F238E27FC236}">
                    <a16:creationId xmlns:a16="http://schemas.microsoft.com/office/drawing/2014/main" id="{737FE7A9-7F47-0945-92BD-019B4932521A}"/>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 name="TextBox 336">
                <a:extLst>
                  <a:ext uri="{FF2B5EF4-FFF2-40B4-BE49-F238E27FC236}">
                    <a16:creationId xmlns:a16="http://schemas.microsoft.com/office/drawing/2014/main" id="{FB16A30A-E85F-C65E-E238-71289BDBCECD}"/>
                  </a:ext>
                </a:extLst>
              </p:cNvPr>
              <p:cNvSpPr txBox="1"/>
              <p:nvPr/>
            </p:nvSpPr>
            <p:spPr>
              <a:xfrm>
                <a:off x="2570786" y="5787518"/>
                <a:ext cx="418704" cy="369332"/>
              </a:xfrm>
              <a:prstGeom prst="rect">
                <a:avLst/>
              </a:prstGeom>
              <a:noFill/>
            </p:spPr>
            <p:txBody>
              <a:bodyPr wrap="none" rtlCol="0">
                <a:spAutoFit/>
              </a:bodyPr>
              <a:lstStyle/>
              <a:p>
                <a:pPr algn="ctr"/>
                <a:r>
                  <a:rPr lang="en-US" dirty="0"/>
                  <a:t>31</a:t>
                </a:r>
              </a:p>
            </p:txBody>
          </p:sp>
        </p:grpSp>
        <p:grpSp>
          <p:nvGrpSpPr>
            <p:cNvPr id="333" name="Group 332">
              <a:extLst>
                <a:ext uri="{FF2B5EF4-FFF2-40B4-BE49-F238E27FC236}">
                  <a16:creationId xmlns:a16="http://schemas.microsoft.com/office/drawing/2014/main" id="{6E0ECC28-3CD5-6AA0-A277-D3908C233626}"/>
                </a:ext>
              </a:extLst>
            </p:cNvPr>
            <p:cNvGrpSpPr/>
            <p:nvPr/>
          </p:nvGrpSpPr>
          <p:grpSpPr>
            <a:xfrm>
              <a:off x="2967733" y="3127254"/>
              <a:ext cx="535724" cy="369332"/>
              <a:chOff x="2512276" y="5787518"/>
              <a:chExt cx="535724" cy="369332"/>
            </a:xfrm>
          </p:grpSpPr>
          <p:sp>
            <p:nvSpPr>
              <p:cNvPr id="334" name="Rectangle 333">
                <a:extLst>
                  <a:ext uri="{FF2B5EF4-FFF2-40B4-BE49-F238E27FC236}">
                    <a16:creationId xmlns:a16="http://schemas.microsoft.com/office/drawing/2014/main" id="{55054B0F-8481-690E-9C54-B33EC5F6AAE4}"/>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TextBox 334">
                <a:extLst>
                  <a:ext uri="{FF2B5EF4-FFF2-40B4-BE49-F238E27FC236}">
                    <a16:creationId xmlns:a16="http://schemas.microsoft.com/office/drawing/2014/main" id="{24B60B8D-C45E-F25D-143D-C98F64A6E70B}"/>
                  </a:ext>
                </a:extLst>
              </p:cNvPr>
              <p:cNvSpPr txBox="1"/>
              <p:nvPr/>
            </p:nvSpPr>
            <p:spPr>
              <a:xfrm>
                <a:off x="2512276" y="5787518"/>
                <a:ext cx="535724" cy="369332"/>
              </a:xfrm>
              <a:prstGeom prst="rect">
                <a:avLst/>
              </a:prstGeom>
              <a:noFill/>
            </p:spPr>
            <p:txBody>
              <a:bodyPr wrap="none" rtlCol="0">
                <a:spAutoFit/>
              </a:bodyPr>
              <a:lstStyle/>
              <a:p>
                <a:pPr algn="ctr"/>
                <a:r>
                  <a:rPr lang="en-US" dirty="0"/>
                  <a:t>118</a:t>
                </a:r>
              </a:p>
            </p:txBody>
          </p:sp>
        </p:grpSp>
        <p:grpSp>
          <p:nvGrpSpPr>
            <p:cNvPr id="371" name="Group 370">
              <a:extLst>
                <a:ext uri="{FF2B5EF4-FFF2-40B4-BE49-F238E27FC236}">
                  <a16:creationId xmlns:a16="http://schemas.microsoft.com/office/drawing/2014/main" id="{766E1864-CD51-741E-80B7-989236B0F215}"/>
                </a:ext>
              </a:extLst>
            </p:cNvPr>
            <p:cNvGrpSpPr/>
            <p:nvPr/>
          </p:nvGrpSpPr>
          <p:grpSpPr>
            <a:xfrm>
              <a:off x="3505200" y="1905000"/>
              <a:ext cx="533400" cy="369332"/>
              <a:chOff x="1524000" y="5377934"/>
              <a:chExt cx="533400" cy="369332"/>
            </a:xfrm>
          </p:grpSpPr>
          <p:sp>
            <p:nvSpPr>
              <p:cNvPr id="372" name="Rectangle 371">
                <a:extLst>
                  <a:ext uri="{FF2B5EF4-FFF2-40B4-BE49-F238E27FC236}">
                    <a16:creationId xmlns:a16="http://schemas.microsoft.com/office/drawing/2014/main" id="{20F73692-30AD-0E46-6B69-417B8A555AB1}"/>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TextBox 372">
                <a:extLst>
                  <a:ext uri="{FF2B5EF4-FFF2-40B4-BE49-F238E27FC236}">
                    <a16:creationId xmlns:a16="http://schemas.microsoft.com/office/drawing/2014/main" id="{BF3CD655-2F44-8E5C-C34F-3B05A55DEFEE}"/>
                  </a:ext>
                </a:extLst>
              </p:cNvPr>
              <p:cNvSpPr txBox="1"/>
              <p:nvPr/>
            </p:nvSpPr>
            <p:spPr>
              <a:xfrm>
                <a:off x="1638695" y="5377934"/>
                <a:ext cx="301685" cy="369332"/>
              </a:xfrm>
              <a:prstGeom prst="rect">
                <a:avLst/>
              </a:prstGeom>
              <a:noFill/>
            </p:spPr>
            <p:txBody>
              <a:bodyPr wrap="none" rtlCol="0">
                <a:spAutoFit/>
              </a:bodyPr>
              <a:lstStyle/>
              <a:p>
                <a:pPr algn="ctr"/>
                <a:r>
                  <a:rPr lang="en-US" dirty="0"/>
                  <a:t>8</a:t>
                </a:r>
              </a:p>
            </p:txBody>
          </p:sp>
        </p:grpSp>
        <p:grpSp>
          <p:nvGrpSpPr>
            <p:cNvPr id="374" name="Group 373">
              <a:extLst>
                <a:ext uri="{FF2B5EF4-FFF2-40B4-BE49-F238E27FC236}">
                  <a16:creationId xmlns:a16="http://schemas.microsoft.com/office/drawing/2014/main" id="{430CE1F9-7A40-3B05-7E86-3605D709BF6C}"/>
                </a:ext>
              </a:extLst>
            </p:cNvPr>
            <p:cNvGrpSpPr/>
            <p:nvPr/>
          </p:nvGrpSpPr>
          <p:grpSpPr>
            <a:xfrm>
              <a:off x="4039036" y="1905000"/>
              <a:ext cx="533400" cy="369332"/>
              <a:chOff x="2514600" y="5787518"/>
              <a:chExt cx="533400" cy="369332"/>
            </a:xfrm>
          </p:grpSpPr>
          <p:sp>
            <p:nvSpPr>
              <p:cNvPr id="375" name="Rectangle 374">
                <a:extLst>
                  <a:ext uri="{FF2B5EF4-FFF2-40B4-BE49-F238E27FC236}">
                    <a16:creationId xmlns:a16="http://schemas.microsoft.com/office/drawing/2014/main" id="{E9E8B74F-89A0-E091-668C-99D58BC90966}"/>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 name="TextBox 375">
                <a:extLst>
                  <a:ext uri="{FF2B5EF4-FFF2-40B4-BE49-F238E27FC236}">
                    <a16:creationId xmlns:a16="http://schemas.microsoft.com/office/drawing/2014/main" id="{EA016DCA-60D0-ABF6-BF1A-A219BEECF1DC}"/>
                  </a:ext>
                </a:extLst>
              </p:cNvPr>
              <p:cNvSpPr txBox="1"/>
              <p:nvPr/>
            </p:nvSpPr>
            <p:spPr>
              <a:xfrm>
                <a:off x="2570785" y="5787518"/>
                <a:ext cx="418704" cy="369332"/>
              </a:xfrm>
              <a:prstGeom prst="rect">
                <a:avLst/>
              </a:prstGeom>
              <a:noFill/>
            </p:spPr>
            <p:txBody>
              <a:bodyPr wrap="none" rtlCol="0">
                <a:spAutoFit/>
              </a:bodyPr>
              <a:lstStyle/>
              <a:p>
                <a:pPr algn="ctr"/>
                <a:r>
                  <a:rPr lang="en-US" dirty="0"/>
                  <a:t>98</a:t>
                </a:r>
              </a:p>
            </p:txBody>
          </p:sp>
        </p:grpSp>
        <p:grpSp>
          <p:nvGrpSpPr>
            <p:cNvPr id="377" name="Group 376">
              <a:extLst>
                <a:ext uri="{FF2B5EF4-FFF2-40B4-BE49-F238E27FC236}">
                  <a16:creationId xmlns:a16="http://schemas.microsoft.com/office/drawing/2014/main" id="{A8414EB8-EE81-8F79-3A5A-CEB1A107DBF2}"/>
                </a:ext>
              </a:extLst>
            </p:cNvPr>
            <p:cNvGrpSpPr/>
            <p:nvPr/>
          </p:nvGrpSpPr>
          <p:grpSpPr>
            <a:xfrm>
              <a:off x="3502876" y="2211464"/>
              <a:ext cx="533400" cy="369332"/>
              <a:chOff x="1524000" y="5377934"/>
              <a:chExt cx="533400" cy="369332"/>
            </a:xfrm>
          </p:grpSpPr>
          <p:sp>
            <p:nvSpPr>
              <p:cNvPr id="378" name="Rectangle 377">
                <a:extLst>
                  <a:ext uri="{FF2B5EF4-FFF2-40B4-BE49-F238E27FC236}">
                    <a16:creationId xmlns:a16="http://schemas.microsoft.com/office/drawing/2014/main" id="{EBF1D2D5-745A-15A7-9618-D789E9CB1F67}"/>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 name="TextBox 378">
                <a:extLst>
                  <a:ext uri="{FF2B5EF4-FFF2-40B4-BE49-F238E27FC236}">
                    <a16:creationId xmlns:a16="http://schemas.microsoft.com/office/drawing/2014/main" id="{67572243-4E05-FFFB-B3BD-267CD001797E}"/>
                  </a:ext>
                </a:extLst>
              </p:cNvPr>
              <p:cNvSpPr txBox="1"/>
              <p:nvPr/>
            </p:nvSpPr>
            <p:spPr>
              <a:xfrm>
                <a:off x="1580186" y="5377934"/>
                <a:ext cx="418704" cy="369332"/>
              </a:xfrm>
              <a:prstGeom prst="rect">
                <a:avLst/>
              </a:prstGeom>
              <a:noFill/>
            </p:spPr>
            <p:txBody>
              <a:bodyPr wrap="none" rtlCol="0">
                <a:spAutoFit/>
              </a:bodyPr>
              <a:lstStyle/>
              <a:p>
                <a:pPr algn="ctr"/>
                <a:r>
                  <a:rPr lang="en-US" dirty="0"/>
                  <a:t>21</a:t>
                </a:r>
              </a:p>
            </p:txBody>
          </p:sp>
        </p:grpSp>
        <p:grpSp>
          <p:nvGrpSpPr>
            <p:cNvPr id="380" name="Group 379">
              <a:extLst>
                <a:ext uri="{FF2B5EF4-FFF2-40B4-BE49-F238E27FC236}">
                  <a16:creationId xmlns:a16="http://schemas.microsoft.com/office/drawing/2014/main" id="{C52CB3E3-3C2B-4498-FB52-2B6E192894A2}"/>
                </a:ext>
              </a:extLst>
            </p:cNvPr>
            <p:cNvGrpSpPr/>
            <p:nvPr/>
          </p:nvGrpSpPr>
          <p:grpSpPr>
            <a:xfrm>
              <a:off x="4032790" y="2211464"/>
              <a:ext cx="535724" cy="369332"/>
              <a:chOff x="2512276" y="5787518"/>
              <a:chExt cx="535724" cy="369332"/>
            </a:xfrm>
          </p:grpSpPr>
          <p:sp>
            <p:nvSpPr>
              <p:cNvPr id="381" name="Rectangle 380">
                <a:extLst>
                  <a:ext uri="{FF2B5EF4-FFF2-40B4-BE49-F238E27FC236}">
                    <a16:creationId xmlns:a16="http://schemas.microsoft.com/office/drawing/2014/main" id="{3017CF15-8B1D-4892-AAF7-3499AFB77951}"/>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 name="TextBox 381">
                <a:extLst>
                  <a:ext uri="{FF2B5EF4-FFF2-40B4-BE49-F238E27FC236}">
                    <a16:creationId xmlns:a16="http://schemas.microsoft.com/office/drawing/2014/main" id="{033552A1-8D9F-8D0A-E726-43FE83048E54}"/>
                  </a:ext>
                </a:extLst>
              </p:cNvPr>
              <p:cNvSpPr txBox="1"/>
              <p:nvPr/>
            </p:nvSpPr>
            <p:spPr>
              <a:xfrm>
                <a:off x="2512276" y="5787518"/>
                <a:ext cx="535724" cy="369332"/>
              </a:xfrm>
              <a:prstGeom prst="rect">
                <a:avLst/>
              </a:prstGeom>
              <a:noFill/>
            </p:spPr>
            <p:txBody>
              <a:bodyPr wrap="none" rtlCol="0">
                <a:spAutoFit/>
              </a:bodyPr>
              <a:lstStyle/>
              <a:p>
                <a:pPr algn="ctr"/>
                <a:r>
                  <a:rPr lang="en-US" dirty="0"/>
                  <a:t>172</a:t>
                </a:r>
              </a:p>
            </p:txBody>
          </p:sp>
        </p:grpSp>
        <p:grpSp>
          <p:nvGrpSpPr>
            <p:cNvPr id="383" name="Group 382">
              <a:extLst>
                <a:ext uri="{FF2B5EF4-FFF2-40B4-BE49-F238E27FC236}">
                  <a16:creationId xmlns:a16="http://schemas.microsoft.com/office/drawing/2014/main" id="{0708FA34-E5A4-5208-635B-9E1B06A33635}"/>
                </a:ext>
              </a:extLst>
            </p:cNvPr>
            <p:cNvGrpSpPr/>
            <p:nvPr/>
          </p:nvGrpSpPr>
          <p:grpSpPr>
            <a:xfrm>
              <a:off x="3505200" y="2517928"/>
              <a:ext cx="533400" cy="369332"/>
              <a:chOff x="1524000" y="5377934"/>
              <a:chExt cx="533400" cy="369332"/>
            </a:xfrm>
          </p:grpSpPr>
          <p:sp>
            <p:nvSpPr>
              <p:cNvPr id="384" name="Rectangle 383">
                <a:extLst>
                  <a:ext uri="{FF2B5EF4-FFF2-40B4-BE49-F238E27FC236}">
                    <a16:creationId xmlns:a16="http://schemas.microsoft.com/office/drawing/2014/main" id="{C33C4D65-0972-A1CE-0739-577835708BCE}"/>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TextBox 384">
                <a:extLst>
                  <a:ext uri="{FF2B5EF4-FFF2-40B4-BE49-F238E27FC236}">
                    <a16:creationId xmlns:a16="http://schemas.microsoft.com/office/drawing/2014/main" id="{5E107547-E55F-DF30-F0A4-F50D76DB4A0D}"/>
                  </a:ext>
                </a:extLst>
              </p:cNvPr>
              <p:cNvSpPr txBox="1"/>
              <p:nvPr/>
            </p:nvSpPr>
            <p:spPr>
              <a:xfrm>
                <a:off x="1580186" y="5377934"/>
                <a:ext cx="418704" cy="369332"/>
              </a:xfrm>
              <a:prstGeom prst="rect">
                <a:avLst/>
              </a:prstGeom>
              <a:noFill/>
            </p:spPr>
            <p:txBody>
              <a:bodyPr wrap="none" rtlCol="0">
                <a:spAutoFit/>
              </a:bodyPr>
              <a:lstStyle/>
              <a:p>
                <a:pPr algn="ctr"/>
                <a:r>
                  <a:rPr lang="en-US" dirty="0"/>
                  <a:t>45</a:t>
                </a:r>
              </a:p>
            </p:txBody>
          </p:sp>
        </p:grpSp>
        <p:grpSp>
          <p:nvGrpSpPr>
            <p:cNvPr id="386" name="Group 385">
              <a:extLst>
                <a:ext uri="{FF2B5EF4-FFF2-40B4-BE49-F238E27FC236}">
                  <a16:creationId xmlns:a16="http://schemas.microsoft.com/office/drawing/2014/main" id="{23AA8B38-DDEF-21B6-3532-693E28EA39D0}"/>
                </a:ext>
              </a:extLst>
            </p:cNvPr>
            <p:cNvGrpSpPr/>
            <p:nvPr/>
          </p:nvGrpSpPr>
          <p:grpSpPr>
            <a:xfrm>
              <a:off x="4035405" y="2517928"/>
              <a:ext cx="535724" cy="369332"/>
              <a:chOff x="2512276" y="5787518"/>
              <a:chExt cx="535724" cy="369332"/>
            </a:xfrm>
          </p:grpSpPr>
          <p:sp>
            <p:nvSpPr>
              <p:cNvPr id="387" name="Rectangle 386">
                <a:extLst>
                  <a:ext uri="{FF2B5EF4-FFF2-40B4-BE49-F238E27FC236}">
                    <a16:creationId xmlns:a16="http://schemas.microsoft.com/office/drawing/2014/main" id="{07B21782-6D8B-1DFF-AAE3-F6659DCF3ECF}"/>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 name="TextBox 387">
                <a:extLst>
                  <a:ext uri="{FF2B5EF4-FFF2-40B4-BE49-F238E27FC236}">
                    <a16:creationId xmlns:a16="http://schemas.microsoft.com/office/drawing/2014/main" id="{EB388A9E-E3AC-0B89-4417-C692C5AC8FD7}"/>
                  </a:ext>
                </a:extLst>
              </p:cNvPr>
              <p:cNvSpPr txBox="1"/>
              <p:nvPr/>
            </p:nvSpPr>
            <p:spPr>
              <a:xfrm>
                <a:off x="2512276" y="5787518"/>
                <a:ext cx="535724" cy="369332"/>
              </a:xfrm>
              <a:prstGeom prst="rect">
                <a:avLst/>
              </a:prstGeom>
              <a:noFill/>
            </p:spPr>
            <p:txBody>
              <a:bodyPr wrap="none" rtlCol="0">
                <a:spAutoFit/>
              </a:bodyPr>
              <a:lstStyle/>
              <a:p>
                <a:pPr algn="ctr"/>
                <a:r>
                  <a:rPr lang="en-US" dirty="0"/>
                  <a:t>173</a:t>
                </a:r>
              </a:p>
            </p:txBody>
          </p:sp>
        </p:grpSp>
        <p:grpSp>
          <p:nvGrpSpPr>
            <p:cNvPr id="389" name="Group 388">
              <a:extLst>
                <a:ext uri="{FF2B5EF4-FFF2-40B4-BE49-F238E27FC236}">
                  <a16:creationId xmlns:a16="http://schemas.microsoft.com/office/drawing/2014/main" id="{15E87186-C7D1-2CA5-2694-ECDA64DACAE2}"/>
                </a:ext>
              </a:extLst>
            </p:cNvPr>
            <p:cNvGrpSpPr/>
            <p:nvPr/>
          </p:nvGrpSpPr>
          <p:grpSpPr>
            <a:xfrm>
              <a:off x="3505200" y="1598536"/>
              <a:ext cx="533400" cy="369332"/>
              <a:chOff x="1524000" y="5377934"/>
              <a:chExt cx="533400" cy="369332"/>
            </a:xfrm>
          </p:grpSpPr>
          <p:sp>
            <p:nvSpPr>
              <p:cNvPr id="390" name="Rectangle 389">
                <a:extLst>
                  <a:ext uri="{FF2B5EF4-FFF2-40B4-BE49-F238E27FC236}">
                    <a16:creationId xmlns:a16="http://schemas.microsoft.com/office/drawing/2014/main" id="{B95FDC77-8831-4152-5786-D280E5225B3D}"/>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1" name="TextBox 390">
                <a:extLst>
                  <a:ext uri="{FF2B5EF4-FFF2-40B4-BE49-F238E27FC236}">
                    <a16:creationId xmlns:a16="http://schemas.microsoft.com/office/drawing/2014/main" id="{9FC6249B-C296-B396-2033-E138559A80D8}"/>
                  </a:ext>
                </a:extLst>
              </p:cNvPr>
              <p:cNvSpPr txBox="1"/>
              <p:nvPr/>
            </p:nvSpPr>
            <p:spPr>
              <a:xfrm>
                <a:off x="1580186" y="5377934"/>
                <a:ext cx="418704" cy="369332"/>
              </a:xfrm>
              <a:prstGeom prst="rect">
                <a:avLst/>
              </a:prstGeom>
              <a:noFill/>
            </p:spPr>
            <p:txBody>
              <a:bodyPr wrap="none" rtlCol="0">
                <a:spAutoFit/>
              </a:bodyPr>
              <a:lstStyle/>
              <a:p>
                <a:pPr algn="ctr"/>
                <a:r>
                  <a:rPr lang="en-US" dirty="0"/>
                  <a:t>17</a:t>
                </a:r>
              </a:p>
            </p:txBody>
          </p:sp>
        </p:grpSp>
        <p:grpSp>
          <p:nvGrpSpPr>
            <p:cNvPr id="392" name="Group 391">
              <a:extLst>
                <a:ext uri="{FF2B5EF4-FFF2-40B4-BE49-F238E27FC236}">
                  <a16:creationId xmlns:a16="http://schemas.microsoft.com/office/drawing/2014/main" id="{6403C832-8585-C9C5-5B95-206481809AD0}"/>
                </a:ext>
              </a:extLst>
            </p:cNvPr>
            <p:cNvGrpSpPr/>
            <p:nvPr/>
          </p:nvGrpSpPr>
          <p:grpSpPr>
            <a:xfrm>
              <a:off x="4036422" y="1598536"/>
              <a:ext cx="533400" cy="369332"/>
              <a:chOff x="2514600" y="5787518"/>
              <a:chExt cx="533400" cy="369332"/>
            </a:xfrm>
          </p:grpSpPr>
          <p:sp>
            <p:nvSpPr>
              <p:cNvPr id="393" name="Rectangle 392">
                <a:extLst>
                  <a:ext uri="{FF2B5EF4-FFF2-40B4-BE49-F238E27FC236}">
                    <a16:creationId xmlns:a16="http://schemas.microsoft.com/office/drawing/2014/main" id="{DE2AA833-25A7-9EA0-885A-30C129526954}"/>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4" name="TextBox 393">
                <a:extLst>
                  <a:ext uri="{FF2B5EF4-FFF2-40B4-BE49-F238E27FC236}">
                    <a16:creationId xmlns:a16="http://schemas.microsoft.com/office/drawing/2014/main" id="{9F7F45D9-D731-0215-F48D-0E362B124ABD}"/>
                  </a:ext>
                </a:extLst>
              </p:cNvPr>
              <p:cNvSpPr txBox="1"/>
              <p:nvPr/>
            </p:nvSpPr>
            <p:spPr>
              <a:xfrm>
                <a:off x="2570786" y="5787518"/>
                <a:ext cx="418704" cy="369332"/>
              </a:xfrm>
              <a:prstGeom prst="rect">
                <a:avLst/>
              </a:prstGeom>
              <a:noFill/>
            </p:spPr>
            <p:txBody>
              <a:bodyPr wrap="none" rtlCol="0">
                <a:spAutoFit/>
              </a:bodyPr>
              <a:lstStyle/>
              <a:p>
                <a:pPr algn="ctr"/>
                <a:r>
                  <a:rPr lang="en-US" dirty="0"/>
                  <a:t>38</a:t>
                </a:r>
              </a:p>
            </p:txBody>
          </p:sp>
        </p:grpSp>
        <p:grpSp>
          <p:nvGrpSpPr>
            <p:cNvPr id="395" name="Group 394">
              <a:extLst>
                <a:ext uri="{FF2B5EF4-FFF2-40B4-BE49-F238E27FC236}">
                  <a16:creationId xmlns:a16="http://schemas.microsoft.com/office/drawing/2014/main" id="{924B3C6C-50D0-0FC9-AE7A-418F7F6B464D}"/>
                </a:ext>
              </a:extLst>
            </p:cNvPr>
            <p:cNvGrpSpPr/>
            <p:nvPr/>
          </p:nvGrpSpPr>
          <p:grpSpPr>
            <a:xfrm>
              <a:off x="3502876" y="2824392"/>
              <a:ext cx="533400" cy="369332"/>
              <a:chOff x="1524000" y="5377934"/>
              <a:chExt cx="533400" cy="369332"/>
            </a:xfrm>
          </p:grpSpPr>
          <p:sp>
            <p:nvSpPr>
              <p:cNvPr id="396" name="Rectangle 395">
                <a:extLst>
                  <a:ext uri="{FF2B5EF4-FFF2-40B4-BE49-F238E27FC236}">
                    <a16:creationId xmlns:a16="http://schemas.microsoft.com/office/drawing/2014/main" id="{4A8F9188-CBCB-1952-F1F4-4CA5893E9209}"/>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7" name="TextBox 396">
                <a:extLst>
                  <a:ext uri="{FF2B5EF4-FFF2-40B4-BE49-F238E27FC236}">
                    <a16:creationId xmlns:a16="http://schemas.microsoft.com/office/drawing/2014/main" id="{03746D3F-DE50-BD76-9310-B3ACE853D5F7}"/>
                  </a:ext>
                </a:extLst>
              </p:cNvPr>
              <p:cNvSpPr txBox="1"/>
              <p:nvPr/>
            </p:nvSpPr>
            <p:spPr>
              <a:xfrm>
                <a:off x="1580186" y="5377934"/>
                <a:ext cx="418704" cy="369332"/>
              </a:xfrm>
              <a:prstGeom prst="rect">
                <a:avLst/>
              </a:prstGeom>
              <a:noFill/>
            </p:spPr>
            <p:txBody>
              <a:bodyPr wrap="none" rtlCol="0">
                <a:spAutoFit/>
              </a:bodyPr>
              <a:lstStyle/>
              <a:p>
                <a:pPr algn="ctr"/>
                <a:r>
                  <a:rPr lang="en-US" dirty="0"/>
                  <a:t>97</a:t>
                </a:r>
              </a:p>
            </p:txBody>
          </p:sp>
        </p:grpSp>
        <p:grpSp>
          <p:nvGrpSpPr>
            <p:cNvPr id="398" name="Group 397">
              <a:extLst>
                <a:ext uri="{FF2B5EF4-FFF2-40B4-BE49-F238E27FC236}">
                  <a16:creationId xmlns:a16="http://schemas.microsoft.com/office/drawing/2014/main" id="{F04D4EF2-E18E-228D-7A2E-13CAB1262080}"/>
                </a:ext>
              </a:extLst>
            </p:cNvPr>
            <p:cNvGrpSpPr/>
            <p:nvPr/>
          </p:nvGrpSpPr>
          <p:grpSpPr>
            <a:xfrm>
              <a:off x="4035114" y="2824392"/>
              <a:ext cx="533400" cy="369332"/>
              <a:chOff x="2514600" y="5787518"/>
              <a:chExt cx="533400" cy="369332"/>
            </a:xfrm>
          </p:grpSpPr>
          <p:sp>
            <p:nvSpPr>
              <p:cNvPr id="399" name="Rectangle 398">
                <a:extLst>
                  <a:ext uri="{FF2B5EF4-FFF2-40B4-BE49-F238E27FC236}">
                    <a16:creationId xmlns:a16="http://schemas.microsoft.com/office/drawing/2014/main" id="{220FBE3B-EAEB-9CDA-488B-86329443078B}"/>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 name="TextBox 399">
                <a:extLst>
                  <a:ext uri="{FF2B5EF4-FFF2-40B4-BE49-F238E27FC236}">
                    <a16:creationId xmlns:a16="http://schemas.microsoft.com/office/drawing/2014/main" id="{6048D540-2A59-BA4D-DE1D-4C3C1E56C91A}"/>
                  </a:ext>
                </a:extLst>
              </p:cNvPr>
              <p:cNvSpPr txBox="1"/>
              <p:nvPr/>
            </p:nvSpPr>
            <p:spPr>
              <a:xfrm>
                <a:off x="2570786" y="5787518"/>
                <a:ext cx="418704" cy="369332"/>
              </a:xfrm>
              <a:prstGeom prst="rect">
                <a:avLst/>
              </a:prstGeom>
              <a:noFill/>
            </p:spPr>
            <p:txBody>
              <a:bodyPr wrap="none" rtlCol="0">
                <a:spAutoFit/>
              </a:bodyPr>
              <a:lstStyle/>
              <a:p>
                <a:pPr algn="ctr"/>
                <a:r>
                  <a:rPr lang="en-US" dirty="0"/>
                  <a:t>11</a:t>
                </a:r>
              </a:p>
            </p:txBody>
          </p:sp>
        </p:grpSp>
        <p:grpSp>
          <p:nvGrpSpPr>
            <p:cNvPr id="401" name="Group 400">
              <a:extLst>
                <a:ext uri="{FF2B5EF4-FFF2-40B4-BE49-F238E27FC236}">
                  <a16:creationId xmlns:a16="http://schemas.microsoft.com/office/drawing/2014/main" id="{818070A9-AE91-AB09-E753-A118142F55B7}"/>
                </a:ext>
              </a:extLst>
            </p:cNvPr>
            <p:cNvGrpSpPr/>
            <p:nvPr/>
          </p:nvGrpSpPr>
          <p:grpSpPr>
            <a:xfrm>
              <a:off x="3503892" y="3127254"/>
              <a:ext cx="533400" cy="369332"/>
              <a:chOff x="1524000" y="5377934"/>
              <a:chExt cx="533400" cy="369332"/>
            </a:xfrm>
          </p:grpSpPr>
          <p:sp>
            <p:nvSpPr>
              <p:cNvPr id="402" name="Rectangle 401">
                <a:extLst>
                  <a:ext uri="{FF2B5EF4-FFF2-40B4-BE49-F238E27FC236}">
                    <a16:creationId xmlns:a16="http://schemas.microsoft.com/office/drawing/2014/main" id="{D7C406CA-EBE3-C508-ED28-3B4407CC8C4F}"/>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3" name="TextBox 402">
                <a:extLst>
                  <a:ext uri="{FF2B5EF4-FFF2-40B4-BE49-F238E27FC236}">
                    <a16:creationId xmlns:a16="http://schemas.microsoft.com/office/drawing/2014/main" id="{D44F7116-769E-36A4-CC90-AF7736B29CFF}"/>
                  </a:ext>
                </a:extLst>
              </p:cNvPr>
              <p:cNvSpPr txBox="1"/>
              <p:nvPr/>
            </p:nvSpPr>
            <p:spPr>
              <a:xfrm>
                <a:off x="1580186" y="5377934"/>
                <a:ext cx="418704" cy="369332"/>
              </a:xfrm>
              <a:prstGeom prst="rect">
                <a:avLst/>
              </a:prstGeom>
              <a:noFill/>
            </p:spPr>
            <p:txBody>
              <a:bodyPr wrap="none" rtlCol="0">
                <a:spAutoFit/>
              </a:bodyPr>
              <a:lstStyle/>
              <a:p>
                <a:pPr algn="ctr"/>
                <a:r>
                  <a:rPr lang="en-US" dirty="0"/>
                  <a:t>83</a:t>
                </a:r>
              </a:p>
            </p:txBody>
          </p:sp>
        </p:grpSp>
        <p:grpSp>
          <p:nvGrpSpPr>
            <p:cNvPr id="404" name="Group 403">
              <a:extLst>
                <a:ext uri="{FF2B5EF4-FFF2-40B4-BE49-F238E27FC236}">
                  <a16:creationId xmlns:a16="http://schemas.microsoft.com/office/drawing/2014/main" id="{1C7AA0BA-ECA1-9FA0-AC8A-96BC74D88D6F}"/>
                </a:ext>
              </a:extLst>
            </p:cNvPr>
            <p:cNvGrpSpPr/>
            <p:nvPr/>
          </p:nvGrpSpPr>
          <p:grpSpPr>
            <a:xfrm>
              <a:off x="4035114" y="3127254"/>
              <a:ext cx="533400" cy="369332"/>
              <a:chOff x="2514600" y="5787518"/>
              <a:chExt cx="533400" cy="369332"/>
            </a:xfrm>
          </p:grpSpPr>
          <p:sp>
            <p:nvSpPr>
              <p:cNvPr id="405" name="Rectangle 404">
                <a:extLst>
                  <a:ext uri="{FF2B5EF4-FFF2-40B4-BE49-F238E27FC236}">
                    <a16:creationId xmlns:a16="http://schemas.microsoft.com/office/drawing/2014/main" id="{5F27122B-0A55-46C2-0F4C-9B2287760FDB}"/>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 name="TextBox 405">
                <a:extLst>
                  <a:ext uri="{FF2B5EF4-FFF2-40B4-BE49-F238E27FC236}">
                    <a16:creationId xmlns:a16="http://schemas.microsoft.com/office/drawing/2014/main" id="{1FEB0E7E-9C61-9EB4-CB75-E8E9834315DE}"/>
                  </a:ext>
                </a:extLst>
              </p:cNvPr>
              <p:cNvSpPr txBox="1"/>
              <p:nvPr/>
            </p:nvSpPr>
            <p:spPr>
              <a:xfrm>
                <a:off x="2570786" y="5787518"/>
                <a:ext cx="418704" cy="369332"/>
              </a:xfrm>
              <a:prstGeom prst="rect">
                <a:avLst/>
              </a:prstGeom>
              <a:noFill/>
            </p:spPr>
            <p:txBody>
              <a:bodyPr wrap="none" rtlCol="0">
                <a:spAutoFit/>
              </a:bodyPr>
              <a:lstStyle/>
              <a:p>
                <a:pPr algn="ctr"/>
                <a:r>
                  <a:rPr lang="en-US" dirty="0"/>
                  <a:t>66</a:t>
                </a:r>
              </a:p>
            </p:txBody>
          </p:sp>
        </p:grpSp>
      </p:grpSp>
      <p:grpSp>
        <p:nvGrpSpPr>
          <p:cNvPr id="540" name="Group 539">
            <a:extLst>
              <a:ext uri="{FF2B5EF4-FFF2-40B4-BE49-F238E27FC236}">
                <a16:creationId xmlns:a16="http://schemas.microsoft.com/office/drawing/2014/main" id="{E7C1E7EC-BCF5-5FF7-21F9-9841768D134A}"/>
              </a:ext>
            </a:extLst>
          </p:cNvPr>
          <p:cNvGrpSpPr/>
          <p:nvPr/>
        </p:nvGrpSpPr>
        <p:grpSpPr>
          <a:xfrm>
            <a:off x="4848006" y="1596932"/>
            <a:ext cx="3736560" cy="1898050"/>
            <a:chOff x="4848006" y="1596932"/>
            <a:chExt cx="3736560" cy="1898050"/>
          </a:xfrm>
        </p:grpSpPr>
        <p:grpSp>
          <p:nvGrpSpPr>
            <p:cNvPr id="407" name="Group 406">
              <a:extLst>
                <a:ext uri="{FF2B5EF4-FFF2-40B4-BE49-F238E27FC236}">
                  <a16:creationId xmlns:a16="http://schemas.microsoft.com/office/drawing/2014/main" id="{91BFBFB1-0D23-C974-04D3-1695EE10854E}"/>
                </a:ext>
              </a:extLst>
            </p:cNvPr>
            <p:cNvGrpSpPr/>
            <p:nvPr/>
          </p:nvGrpSpPr>
          <p:grpSpPr>
            <a:xfrm>
              <a:off x="4850330" y="1903396"/>
              <a:ext cx="533400" cy="369332"/>
              <a:chOff x="1524000" y="5377934"/>
              <a:chExt cx="533400" cy="369332"/>
            </a:xfrm>
          </p:grpSpPr>
          <p:sp>
            <p:nvSpPr>
              <p:cNvPr id="408" name="Rectangle 407">
                <a:extLst>
                  <a:ext uri="{FF2B5EF4-FFF2-40B4-BE49-F238E27FC236}">
                    <a16:creationId xmlns:a16="http://schemas.microsoft.com/office/drawing/2014/main" id="{0EB6A696-681D-D552-BE44-C0CE1C88A3A4}"/>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TextBox 408">
                <a:extLst>
                  <a:ext uri="{FF2B5EF4-FFF2-40B4-BE49-F238E27FC236}">
                    <a16:creationId xmlns:a16="http://schemas.microsoft.com/office/drawing/2014/main" id="{894D54B6-2C8F-35BD-822B-557220BE8828}"/>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410" name="Group 409">
              <a:extLst>
                <a:ext uri="{FF2B5EF4-FFF2-40B4-BE49-F238E27FC236}">
                  <a16:creationId xmlns:a16="http://schemas.microsoft.com/office/drawing/2014/main" id="{5F63B68C-CD7B-1120-35F4-8E6288223087}"/>
                </a:ext>
              </a:extLst>
            </p:cNvPr>
            <p:cNvGrpSpPr/>
            <p:nvPr/>
          </p:nvGrpSpPr>
          <p:grpSpPr>
            <a:xfrm>
              <a:off x="5381842" y="1903396"/>
              <a:ext cx="535724" cy="369332"/>
              <a:chOff x="2512276" y="5787518"/>
              <a:chExt cx="535724" cy="369332"/>
            </a:xfrm>
          </p:grpSpPr>
          <p:sp>
            <p:nvSpPr>
              <p:cNvPr id="411" name="Rectangle 410">
                <a:extLst>
                  <a:ext uri="{FF2B5EF4-FFF2-40B4-BE49-F238E27FC236}">
                    <a16:creationId xmlns:a16="http://schemas.microsoft.com/office/drawing/2014/main" id="{C07ABFF1-2CF9-5310-44AD-0F61CF241746}"/>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 name="TextBox 411">
                <a:extLst>
                  <a:ext uri="{FF2B5EF4-FFF2-40B4-BE49-F238E27FC236}">
                    <a16:creationId xmlns:a16="http://schemas.microsoft.com/office/drawing/2014/main" id="{49A412BC-559F-4AB7-6FA1-19CC8D6F6CDB}"/>
                  </a:ext>
                </a:extLst>
              </p:cNvPr>
              <p:cNvSpPr txBox="1"/>
              <p:nvPr/>
            </p:nvSpPr>
            <p:spPr>
              <a:xfrm>
                <a:off x="2512276" y="5787518"/>
                <a:ext cx="535724" cy="369332"/>
              </a:xfrm>
              <a:prstGeom prst="rect">
                <a:avLst/>
              </a:prstGeom>
              <a:noFill/>
            </p:spPr>
            <p:txBody>
              <a:bodyPr wrap="none" rtlCol="0">
                <a:spAutoFit/>
              </a:bodyPr>
              <a:lstStyle/>
              <a:p>
                <a:pPr algn="ctr"/>
                <a:r>
                  <a:rPr lang="en-US" dirty="0"/>
                  <a:t>116</a:t>
                </a:r>
              </a:p>
            </p:txBody>
          </p:sp>
        </p:grpSp>
        <p:grpSp>
          <p:nvGrpSpPr>
            <p:cNvPr id="413" name="Group 412">
              <a:extLst>
                <a:ext uri="{FF2B5EF4-FFF2-40B4-BE49-F238E27FC236}">
                  <a16:creationId xmlns:a16="http://schemas.microsoft.com/office/drawing/2014/main" id="{6A13EDBB-F742-3150-7E5B-6861D5D842F6}"/>
                </a:ext>
              </a:extLst>
            </p:cNvPr>
            <p:cNvGrpSpPr/>
            <p:nvPr/>
          </p:nvGrpSpPr>
          <p:grpSpPr>
            <a:xfrm>
              <a:off x="5915242" y="1903396"/>
              <a:ext cx="535724" cy="369332"/>
              <a:chOff x="2512276" y="5787518"/>
              <a:chExt cx="535724" cy="369332"/>
            </a:xfrm>
          </p:grpSpPr>
          <p:sp>
            <p:nvSpPr>
              <p:cNvPr id="414" name="Rectangle 413">
                <a:extLst>
                  <a:ext uri="{FF2B5EF4-FFF2-40B4-BE49-F238E27FC236}">
                    <a16:creationId xmlns:a16="http://schemas.microsoft.com/office/drawing/2014/main" id="{56B38A6F-4189-FCF3-59B3-6DABFF4855BB}"/>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 name="TextBox 414">
                <a:extLst>
                  <a:ext uri="{FF2B5EF4-FFF2-40B4-BE49-F238E27FC236}">
                    <a16:creationId xmlns:a16="http://schemas.microsoft.com/office/drawing/2014/main" id="{89C6058B-4939-5E21-747B-05CF69861AD9}"/>
                  </a:ext>
                </a:extLst>
              </p:cNvPr>
              <p:cNvSpPr txBox="1"/>
              <p:nvPr/>
            </p:nvSpPr>
            <p:spPr>
              <a:xfrm>
                <a:off x="2512276" y="5787518"/>
                <a:ext cx="535724" cy="369332"/>
              </a:xfrm>
              <a:prstGeom prst="rect">
                <a:avLst/>
              </a:prstGeom>
              <a:noFill/>
            </p:spPr>
            <p:txBody>
              <a:bodyPr wrap="none" rtlCol="0">
                <a:spAutoFit/>
              </a:bodyPr>
              <a:lstStyle/>
              <a:p>
                <a:pPr algn="ctr"/>
                <a:r>
                  <a:rPr lang="en-US" dirty="0"/>
                  <a:t>217</a:t>
                </a:r>
              </a:p>
            </p:txBody>
          </p:sp>
        </p:grpSp>
        <p:grpSp>
          <p:nvGrpSpPr>
            <p:cNvPr id="416" name="Group 415">
              <a:extLst>
                <a:ext uri="{FF2B5EF4-FFF2-40B4-BE49-F238E27FC236}">
                  <a16:creationId xmlns:a16="http://schemas.microsoft.com/office/drawing/2014/main" id="{9F32A3C9-B58C-09EB-242D-103BFE0DA4C7}"/>
                </a:ext>
              </a:extLst>
            </p:cNvPr>
            <p:cNvGrpSpPr/>
            <p:nvPr/>
          </p:nvGrpSpPr>
          <p:grpSpPr>
            <a:xfrm>
              <a:off x="6448642" y="1903396"/>
              <a:ext cx="535724" cy="369332"/>
              <a:chOff x="2512276" y="5787518"/>
              <a:chExt cx="535724" cy="369332"/>
            </a:xfrm>
          </p:grpSpPr>
          <p:sp>
            <p:nvSpPr>
              <p:cNvPr id="417" name="Rectangle 416">
                <a:extLst>
                  <a:ext uri="{FF2B5EF4-FFF2-40B4-BE49-F238E27FC236}">
                    <a16:creationId xmlns:a16="http://schemas.microsoft.com/office/drawing/2014/main" id="{5F09FEE8-3994-7033-85C7-792832B15F0C}"/>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 name="TextBox 417">
                <a:extLst>
                  <a:ext uri="{FF2B5EF4-FFF2-40B4-BE49-F238E27FC236}">
                    <a16:creationId xmlns:a16="http://schemas.microsoft.com/office/drawing/2014/main" id="{BB1BAD9F-AB23-AB1C-977B-C57BB4380215}"/>
                  </a:ext>
                </a:extLst>
              </p:cNvPr>
              <p:cNvSpPr txBox="1"/>
              <p:nvPr/>
            </p:nvSpPr>
            <p:spPr>
              <a:xfrm>
                <a:off x="2512276" y="5787518"/>
                <a:ext cx="535724" cy="369332"/>
              </a:xfrm>
              <a:prstGeom prst="rect">
                <a:avLst/>
              </a:prstGeom>
              <a:noFill/>
            </p:spPr>
            <p:txBody>
              <a:bodyPr wrap="none" rtlCol="0">
                <a:spAutoFit/>
              </a:bodyPr>
              <a:lstStyle/>
              <a:p>
                <a:pPr algn="ctr"/>
                <a:r>
                  <a:rPr lang="en-US" dirty="0"/>
                  <a:t>411</a:t>
                </a:r>
              </a:p>
            </p:txBody>
          </p:sp>
        </p:grpSp>
        <p:grpSp>
          <p:nvGrpSpPr>
            <p:cNvPr id="419" name="Group 418">
              <a:extLst>
                <a:ext uri="{FF2B5EF4-FFF2-40B4-BE49-F238E27FC236}">
                  <a16:creationId xmlns:a16="http://schemas.microsoft.com/office/drawing/2014/main" id="{E39CE4F7-476A-49F3-6746-02623C7DDDC4}"/>
                </a:ext>
              </a:extLst>
            </p:cNvPr>
            <p:cNvGrpSpPr/>
            <p:nvPr/>
          </p:nvGrpSpPr>
          <p:grpSpPr>
            <a:xfrm>
              <a:off x="6983785" y="1903396"/>
              <a:ext cx="535724" cy="369332"/>
              <a:chOff x="2512276" y="5787518"/>
              <a:chExt cx="535724" cy="369332"/>
            </a:xfrm>
          </p:grpSpPr>
          <p:sp>
            <p:nvSpPr>
              <p:cNvPr id="420" name="Rectangle 419">
                <a:extLst>
                  <a:ext uri="{FF2B5EF4-FFF2-40B4-BE49-F238E27FC236}">
                    <a16:creationId xmlns:a16="http://schemas.microsoft.com/office/drawing/2014/main" id="{EA57B027-B040-2BDD-30EB-50D638C095F1}"/>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 name="TextBox 420">
                <a:extLst>
                  <a:ext uri="{FF2B5EF4-FFF2-40B4-BE49-F238E27FC236}">
                    <a16:creationId xmlns:a16="http://schemas.microsoft.com/office/drawing/2014/main" id="{36966CFB-0F3E-8FC0-090F-BC540607B39E}"/>
                  </a:ext>
                </a:extLst>
              </p:cNvPr>
              <p:cNvSpPr txBox="1"/>
              <p:nvPr/>
            </p:nvSpPr>
            <p:spPr>
              <a:xfrm>
                <a:off x="2512276" y="5787518"/>
                <a:ext cx="535724" cy="369332"/>
              </a:xfrm>
              <a:prstGeom prst="rect">
                <a:avLst/>
              </a:prstGeom>
              <a:noFill/>
            </p:spPr>
            <p:txBody>
              <a:bodyPr wrap="none" rtlCol="0">
                <a:spAutoFit/>
              </a:bodyPr>
              <a:lstStyle/>
              <a:p>
                <a:pPr algn="ctr"/>
                <a:r>
                  <a:rPr lang="en-US" dirty="0"/>
                  <a:t>405</a:t>
                </a:r>
              </a:p>
            </p:txBody>
          </p:sp>
        </p:grpSp>
        <p:grpSp>
          <p:nvGrpSpPr>
            <p:cNvPr id="422" name="Group 421">
              <a:extLst>
                <a:ext uri="{FF2B5EF4-FFF2-40B4-BE49-F238E27FC236}">
                  <a16:creationId xmlns:a16="http://schemas.microsoft.com/office/drawing/2014/main" id="{D898E321-6BA2-3889-40E1-BED976707AEF}"/>
                </a:ext>
              </a:extLst>
            </p:cNvPr>
            <p:cNvGrpSpPr/>
            <p:nvPr/>
          </p:nvGrpSpPr>
          <p:grpSpPr>
            <a:xfrm>
              <a:off x="4848006" y="2209860"/>
              <a:ext cx="533400" cy="369332"/>
              <a:chOff x="1524000" y="5377934"/>
              <a:chExt cx="533400" cy="369332"/>
            </a:xfrm>
          </p:grpSpPr>
          <p:sp>
            <p:nvSpPr>
              <p:cNvPr id="423" name="Rectangle 422">
                <a:extLst>
                  <a:ext uri="{FF2B5EF4-FFF2-40B4-BE49-F238E27FC236}">
                    <a16:creationId xmlns:a16="http://schemas.microsoft.com/office/drawing/2014/main" id="{68DE8112-061B-D34D-2DA8-03A3223731FC}"/>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 name="TextBox 423">
                <a:extLst>
                  <a:ext uri="{FF2B5EF4-FFF2-40B4-BE49-F238E27FC236}">
                    <a16:creationId xmlns:a16="http://schemas.microsoft.com/office/drawing/2014/main" id="{11262ED9-2E3E-CF7B-665E-653F0925E238}"/>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425" name="Group 424">
              <a:extLst>
                <a:ext uri="{FF2B5EF4-FFF2-40B4-BE49-F238E27FC236}">
                  <a16:creationId xmlns:a16="http://schemas.microsoft.com/office/drawing/2014/main" id="{BBD42029-411E-D560-06FB-B610B14E67DB}"/>
                </a:ext>
              </a:extLst>
            </p:cNvPr>
            <p:cNvGrpSpPr/>
            <p:nvPr/>
          </p:nvGrpSpPr>
          <p:grpSpPr>
            <a:xfrm>
              <a:off x="5377920" y="2209860"/>
              <a:ext cx="535724" cy="369332"/>
              <a:chOff x="2512276" y="5787518"/>
              <a:chExt cx="535724" cy="369332"/>
            </a:xfrm>
          </p:grpSpPr>
          <p:sp>
            <p:nvSpPr>
              <p:cNvPr id="426" name="Rectangle 425">
                <a:extLst>
                  <a:ext uri="{FF2B5EF4-FFF2-40B4-BE49-F238E27FC236}">
                    <a16:creationId xmlns:a16="http://schemas.microsoft.com/office/drawing/2014/main" id="{D664DA30-4312-8773-4EEC-A859CC21436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 name="TextBox 426">
                <a:extLst>
                  <a:ext uri="{FF2B5EF4-FFF2-40B4-BE49-F238E27FC236}">
                    <a16:creationId xmlns:a16="http://schemas.microsoft.com/office/drawing/2014/main" id="{7094DB8F-EF41-2B5D-7301-5B2F49FE9E66}"/>
                  </a:ext>
                </a:extLst>
              </p:cNvPr>
              <p:cNvSpPr txBox="1"/>
              <p:nvPr/>
            </p:nvSpPr>
            <p:spPr>
              <a:xfrm>
                <a:off x="2512276" y="5787518"/>
                <a:ext cx="535724" cy="369332"/>
              </a:xfrm>
              <a:prstGeom prst="rect">
                <a:avLst/>
              </a:prstGeom>
              <a:noFill/>
            </p:spPr>
            <p:txBody>
              <a:bodyPr wrap="none" rtlCol="0">
                <a:spAutoFit/>
              </a:bodyPr>
              <a:lstStyle/>
              <a:p>
                <a:pPr algn="ctr"/>
                <a:r>
                  <a:rPr lang="en-US" dirty="0"/>
                  <a:t>213</a:t>
                </a:r>
              </a:p>
            </p:txBody>
          </p:sp>
        </p:grpSp>
        <p:grpSp>
          <p:nvGrpSpPr>
            <p:cNvPr id="428" name="Group 427">
              <a:extLst>
                <a:ext uri="{FF2B5EF4-FFF2-40B4-BE49-F238E27FC236}">
                  <a16:creationId xmlns:a16="http://schemas.microsoft.com/office/drawing/2014/main" id="{2E2884DD-32E6-B44F-DE9C-DD299EFEE537}"/>
                </a:ext>
              </a:extLst>
            </p:cNvPr>
            <p:cNvGrpSpPr/>
            <p:nvPr/>
          </p:nvGrpSpPr>
          <p:grpSpPr>
            <a:xfrm>
              <a:off x="5911320" y="2209860"/>
              <a:ext cx="535724" cy="369332"/>
              <a:chOff x="2512276" y="5787518"/>
              <a:chExt cx="535724" cy="369332"/>
            </a:xfrm>
          </p:grpSpPr>
          <p:sp>
            <p:nvSpPr>
              <p:cNvPr id="429" name="Rectangle 428">
                <a:extLst>
                  <a:ext uri="{FF2B5EF4-FFF2-40B4-BE49-F238E27FC236}">
                    <a16:creationId xmlns:a16="http://schemas.microsoft.com/office/drawing/2014/main" id="{DB5BEC49-4B64-1D8D-4F39-DBF9EBE045AC}"/>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 name="TextBox 429">
                <a:extLst>
                  <a:ext uri="{FF2B5EF4-FFF2-40B4-BE49-F238E27FC236}">
                    <a16:creationId xmlns:a16="http://schemas.microsoft.com/office/drawing/2014/main" id="{26AE4ADA-8383-F5F8-D515-60567226D73D}"/>
                  </a:ext>
                </a:extLst>
              </p:cNvPr>
              <p:cNvSpPr txBox="1"/>
              <p:nvPr/>
            </p:nvSpPr>
            <p:spPr>
              <a:xfrm>
                <a:off x="2512276" y="5787518"/>
                <a:ext cx="535724" cy="369332"/>
              </a:xfrm>
              <a:prstGeom prst="rect">
                <a:avLst/>
              </a:prstGeom>
              <a:noFill/>
            </p:spPr>
            <p:txBody>
              <a:bodyPr wrap="none" rtlCol="0">
                <a:spAutoFit/>
              </a:bodyPr>
              <a:lstStyle/>
              <a:p>
                <a:pPr algn="ctr"/>
                <a:r>
                  <a:rPr lang="en-US" dirty="0"/>
                  <a:t>307</a:t>
                </a:r>
              </a:p>
            </p:txBody>
          </p:sp>
        </p:grpSp>
        <p:grpSp>
          <p:nvGrpSpPr>
            <p:cNvPr id="431" name="Group 430">
              <a:extLst>
                <a:ext uri="{FF2B5EF4-FFF2-40B4-BE49-F238E27FC236}">
                  <a16:creationId xmlns:a16="http://schemas.microsoft.com/office/drawing/2014/main" id="{E84B8E73-61D3-D943-E31D-1DF8F9ADB1EB}"/>
                </a:ext>
              </a:extLst>
            </p:cNvPr>
            <p:cNvGrpSpPr/>
            <p:nvPr/>
          </p:nvGrpSpPr>
          <p:grpSpPr>
            <a:xfrm>
              <a:off x="6444720" y="2209860"/>
              <a:ext cx="535724" cy="369332"/>
              <a:chOff x="2512276" y="5787518"/>
              <a:chExt cx="535724" cy="369332"/>
            </a:xfrm>
          </p:grpSpPr>
          <p:sp>
            <p:nvSpPr>
              <p:cNvPr id="432" name="Rectangle 431">
                <a:extLst>
                  <a:ext uri="{FF2B5EF4-FFF2-40B4-BE49-F238E27FC236}">
                    <a16:creationId xmlns:a16="http://schemas.microsoft.com/office/drawing/2014/main" id="{603350C1-6F73-7F0A-FC6A-11BC50E488E3}"/>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 name="TextBox 432">
                <a:extLst>
                  <a:ext uri="{FF2B5EF4-FFF2-40B4-BE49-F238E27FC236}">
                    <a16:creationId xmlns:a16="http://schemas.microsoft.com/office/drawing/2014/main" id="{2BB1C7EA-ADE4-9610-F634-B4FCD610CCFE}"/>
                  </a:ext>
                </a:extLst>
              </p:cNvPr>
              <p:cNvSpPr txBox="1"/>
              <p:nvPr/>
            </p:nvSpPr>
            <p:spPr>
              <a:xfrm>
                <a:off x="2512276" y="5787518"/>
                <a:ext cx="535724" cy="369332"/>
              </a:xfrm>
              <a:prstGeom prst="rect">
                <a:avLst/>
              </a:prstGeom>
              <a:noFill/>
            </p:spPr>
            <p:txBody>
              <a:bodyPr wrap="none" rtlCol="0">
                <a:spAutoFit/>
              </a:bodyPr>
              <a:lstStyle/>
              <a:p>
                <a:pPr algn="ctr"/>
                <a:r>
                  <a:rPr lang="en-US" dirty="0"/>
                  <a:t>258</a:t>
                </a:r>
              </a:p>
            </p:txBody>
          </p:sp>
        </p:grpSp>
        <p:grpSp>
          <p:nvGrpSpPr>
            <p:cNvPr id="434" name="Group 433">
              <a:extLst>
                <a:ext uri="{FF2B5EF4-FFF2-40B4-BE49-F238E27FC236}">
                  <a16:creationId xmlns:a16="http://schemas.microsoft.com/office/drawing/2014/main" id="{061DE152-D8C3-B30F-C83F-B69558450C21}"/>
                </a:ext>
              </a:extLst>
            </p:cNvPr>
            <p:cNvGrpSpPr/>
            <p:nvPr/>
          </p:nvGrpSpPr>
          <p:grpSpPr>
            <a:xfrm>
              <a:off x="6979863" y="2209860"/>
              <a:ext cx="535724" cy="369332"/>
              <a:chOff x="2512276" y="5787518"/>
              <a:chExt cx="535724" cy="369332"/>
            </a:xfrm>
          </p:grpSpPr>
          <p:sp>
            <p:nvSpPr>
              <p:cNvPr id="435" name="Rectangle 434">
                <a:extLst>
                  <a:ext uri="{FF2B5EF4-FFF2-40B4-BE49-F238E27FC236}">
                    <a16:creationId xmlns:a16="http://schemas.microsoft.com/office/drawing/2014/main" id="{7DEF1FF2-ACA4-61E9-9FA7-2CFE6132B25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 name="TextBox 435">
                <a:extLst>
                  <a:ext uri="{FF2B5EF4-FFF2-40B4-BE49-F238E27FC236}">
                    <a16:creationId xmlns:a16="http://schemas.microsoft.com/office/drawing/2014/main" id="{DD59D85D-E0B1-8A29-0B55-ABAAF1B8902B}"/>
                  </a:ext>
                </a:extLst>
              </p:cNvPr>
              <p:cNvSpPr txBox="1"/>
              <p:nvPr/>
            </p:nvSpPr>
            <p:spPr>
              <a:xfrm>
                <a:off x="2512276" y="5787518"/>
                <a:ext cx="535724" cy="369332"/>
              </a:xfrm>
              <a:prstGeom prst="rect">
                <a:avLst/>
              </a:prstGeom>
              <a:noFill/>
            </p:spPr>
            <p:txBody>
              <a:bodyPr wrap="none" rtlCol="0">
                <a:spAutoFit/>
              </a:bodyPr>
              <a:lstStyle/>
              <a:p>
                <a:pPr algn="ctr"/>
                <a:r>
                  <a:rPr lang="en-US" dirty="0"/>
                  <a:t>296</a:t>
                </a:r>
              </a:p>
            </p:txBody>
          </p:sp>
        </p:grpSp>
        <p:grpSp>
          <p:nvGrpSpPr>
            <p:cNvPr id="437" name="Group 436">
              <a:extLst>
                <a:ext uri="{FF2B5EF4-FFF2-40B4-BE49-F238E27FC236}">
                  <a16:creationId xmlns:a16="http://schemas.microsoft.com/office/drawing/2014/main" id="{60D3260D-187A-D4F5-56F5-9A37995E3B3D}"/>
                </a:ext>
              </a:extLst>
            </p:cNvPr>
            <p:cNvGrpSpPr/>
            <p:nvPr/>
          </p:nvGrpSpPr>
          <p:grpSpPr>
            <a:xfrm>
              <a:off x="4850330" y="2516324"/>
              <a:ext cx="533400" cy="369332"/>
              <a:chOff x="1524000" y="5377934"/>
              <a:chExt cx="533400" cy="369332"/>
            </a:xfrm>
          </p:grpSpPr>
          <p:sp>
            <p:nvSpPr>
              <p:cNvPr id="438" name="Rectangle 437">
                <a:extLst>
                  <a:ext uri="{FF2B5EF4-FFF2-40B4-BE49-F238E27FC236}">
                    <a16:creationId xmlns:a16="http://schemas.microsoft.com/office/drawing/2014/main" id="{704345FF-B363-F731-43DF-A69378D5F89C}"/>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 name="TextBox 438">
                <a:extLst>
                  <a:ext uri="{FF2B5EF4-FFF2-40B4-BE49-F238E27FC236}">
                    <a16:creationId xmlns:a16="http://schemas.microsoft.com/office/drawing/2014/main" id="{29BE4E07-3159-3324-E70A-110CD20B4658}"/>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440" name="Group 439">
              <a:extLst>
                <a:ext uri="{FF2B5EF4-FFF2-40B4-BE49-F238E27FC236}">
                  <a16:creationId xmlns:a16="http://schemas.microsoft.com/office/drawing/2014/main" id="{034A47AD-3260-55B4-4DD2-B6959958BDB2}"/>
                </a:ext>
              </a:extLst>
            </p:cNvPr>
            <p:cNvGrpSpPr/>
            <p:nvPr/>
          </p:nvGrpSpPr>
          <p:grpSpPr>
            <a:xfrm>
              <a:off x="5380535" y="2516324"/>
              <a:ext cx="535724" cy="369332"/>
              <a:chOff x="2512276" y="5787518"/>
              <a:chExt cx="535724" cy="369332"/>
            </a:xfrm>
          </p:grpSpPr>
          <p:sp>
            <p:nvSpPr>
              <p:cNvPr id="441" name="Rectangle 440">
                <a:extLst>
                  <a:ext uri="{FF2B5EF4-FFF2-40B4-BE49-F238E27FC236}">
                    <a16:creationId xmlns:a16="http://schemas.microsoft.com/office/drawing/2014/main" id="{27A944CD-4F53-6499-0A2B-9FFD478C9F1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 name="TextBox 441">
                <a:extLst>
                  <a:ext uri="{FF2B5EF4-FFF2-40B4-BE49-F238E27FC236}">
                    <a16:creationId xmlns:a16="http://schemas.microsoft.com/office/drawing/2014/main" id="{1453BF9D-B556-91E7-1444-14DF823D0276}"/>
                  </a:ext>
                </a:extLst>
              </p:cNvPr>
              <p:cNvSpPr txBox="1"/>
              <p:nvPr/>
            </p:nvSpPr>
            <p:spPr>
              <a:xfrm>
                <a:off x="2512276" y="5787518"/>
                <a:ext cx="535724" cy="369332"/>
              </a:xfrm>
              <a:prstGeom prst="rect">
                <a:avLst/>
              </a:prstGeom>
              <a:noFill/>
            </p:spPr>
            <p:txBody>
              <a:bodyPr wrap="none" rtlCol="0">
                <a:spAutoFit/>
              </a:bodyPr>
              <a:lstStyle/>
              <a:p>
                <a:pPr algn="ctr"/>
                <a:r>
                  <a:rPr lang="en-US" dirty="0"/>
                  <a:t>423</a:t>
                </a:r>
              </a:p>
            </p:txBody>
          </p:sp>
        </p:grpSp>
        <p:grpSp>
          <p:nvGrpSpPr>
            <p:cNvPr id="443" name="Group 442">
              <a:extLst>
                <a:ext uri="{FF2B5EF4-FFF2-40B4-BE49-F238E27FC236}">
                  <a16:creationId xmlns:a16="http://schemas.microsoft.com/office/drawing/2014/main" id="{A6AD4706-D990-DFC3-780A-FC0857A9FC77}"/>
                </a:ext>
              </a:extLst>
            </p:cNvPr>
            <p:cNvGrpSpPr/>
            <p:nvPr/>
          </p:nvGrpSpPr>
          <p:grpSpPr>
            <a:xfrm>
              <a:off x="5913935" y="2516324"/>
              <a:ext cx="535724" cy="369332"/>
              <a:chOff x="2512276" y="5787518"/>
              <a:chExt cx="535724" cy="369332"/>
            </a:xfrm>
          </p:grpSpPr>
          <p:sp>
            <p:nvSpPr>
              <p:cNvPr id="444" name="Rectangle 443">
                <a:extLst>
                  <a:ext uri="{FF2B5EF4-FFF2-40B4-BE49-F238E27FC236}">
                    <a16:creationId xmlns:a16="http://schemas.microsoft.com/office/drawing/2014/main" id="{FEAD16FA-3635-7160-2650-E2DD4AC85034}"/>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5" name="TextBox 444">
                <a:extLst>
                  <a:ext uri="{FF2B5EF4-FFF2-40B4-BE49-F238E27FC236}">
                    <a16:creationId xmlns:a16="http://schemas.microsoft.com/office/drawing/2014/main" id="{5ED1AA23-6A80-45F5-EB08-DF52F5149D90}"/>
                  </a:ext>
                </a:extLst>
              </p:cNvPr>
              <p:cNvSpPr txBox="1"/>
              <p:nvPr/>
            </p:nvSpPr>
            <p:spPr>
              <a:xfrm>
                <a:off x="2512276" y="5787518"/>
                <a:ext cx="535724" cy="369332"/>
              </a:xfrm>
              <a:prstGeom prst="rect">
                <a:avLst/>
              </a:prstGeom>
              <a:noFill/>
            </p:spPr>
            <p:txBody>
              <a:bodyPr wrap="none" rtlCol="0">
                <a:spAutoFit/>
              </a:bodyPr>
              <a:lstStyle/>
              <a:p>
                <a:pPr algn="ctr"/>
                <a:r>
                  <a:rPr lang="en-US" dirty="0"/>
                  <a:t>279</a:t>
                </a:r>
              </a:p>
            </p:txBody>
          </p:sp>
        </p:grpSp>
        <p:grpSp>
          <p:nvGrpSpPr>
            <p:cNvPr id="446" name="Group 445">
              <a:extLst>
                <a:ext uri="{FF2B5EF4-FFF2-40B4-BE49-F238E27FC236}">
                  <a16:creationId xmlns:a16="http://schemas.microsoft.com/office/drawing/2014/main" id="{01575FD5-51CF-E3CE-ACB0-4152960D1750}"/>
                </a:ext>
              </a:extLst>
            </p:cNvPr>
            <p:cNvGrpSpPr/>
            <p:nvPr/>
          </p:nvGrpSpPr>
          <p:grpSpPr>
            <a:xfrm>
              <a:off x="6449659" y="2516324"/>
              <a:ext cx="533400" cy="369332"/>
              <a:chOff x="2514600" y="5787518"/>
              <a:chExt cx="533400" cy="369332"/>
            </a:xfrm>
          </p:grpSpPr>
          <p:sp>
            <p:nvSpPr>
              <p:cNvPr id="447" name="Rectangle 446">
                <a:extLst>
                  <a:ext uri="{FF2B5EF4-FFF2-40B4-BE49-F238E27FC236}">
                    <a16:creationId xmlns:a16="http://schemas.microsoft.com/office/drawing/2014/main" id="{69E5C5B7-8D52-D893-1FED-AD573F267E45}"/>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8" name="TextBox 447">
                <a:extLst>
                  <a:ext uri="{FF2B5EF4-FFF2-40B4-BE49-F238E27FC236}">
                    <a16:creationId xmlns:a16="http://schemas.microsoft.com/office/drawing/2014/main" id="{C4758B44-7B77-E97E-0DC7-820304C643FE}"/>
                  </a:ext>
                </a:extLst>
              </p:cNvPr>
              <p:cNvSpPr txBox="1"/>
              <p:nvPr/>
            </p:nvSpPr>
            <p:spPr>
              <a:xfrm>
                <a:off x="2629295" y="5787518"/>
                <a:ext cx="301685" cy="369332"/>
              </a:xfrm>
              <a:prstGeom prst="rect">
                <a:avLst/>
              </a:prstGeom>
              <a:noFill/>
            </p:spPr>
            <p:txBody>
              <a:bodyPr wrap="none" rtlCol="0">
                <a:spAutoFit/>
              </a:bodyPr>
              <a:lstStyle/>
              <a:p>
                <a:pPr algn="ctr"/>
                <a:r>
                  <a:rPr lang="en-US" dirty="0"/>
                  <a:t>0</a:t>
                </a:r>
              </a:p>
            </p:txBody>
          </p:sp>
        </p:grpSp>
        <p:grpSp>
          <p:nvGrpSpPr>
            <p:cNvPr id="449" name="Group 448">
              <a:extLst>
                <a:ext uri="{FF2B5EF4-FFF2-40B4-BE49-F238E27FC236}">
                  <a16:creationId xmlns:a16="http://schemas.microsoft.com/office/drawing/2014/main" id="{2AC52AC9-4FA7-FB07-A5C6-76605DF6BF50}"/>
                </a:ext>
              </a:extLst>
            </p:cNvPr>
            <p:cNvGrpSpPr/>
            <p:nvPr/>
          </p:nvGrpSpPr>
          <p:grpSpPr>
            <a:xfrm>
              <a:off x="6982478" y="2516324"/>
              <a:ext cx="535724" cy="369332"/>
              <a:chOff x="2512276" y="5787518"/>
              <a:chExt cx="535724" cy="369332"/>
            </a:xfrm>
          </p:grpSpPr>
          <p:sp>
            <p:nvSpPr>
              <p:cNvPr id="450" name="Rectangle 449">
                <a:extLst>
                  <a:ext uri="{FF2B5EF4-FFF2-40B4-BE49-F238E27FC236}">
                    <a16:creationId xmlns:a16="http://schemas.microsoft.com/office/drawing/2014/main" id="{913D06DB-619A-B175-04F9-B12BFA4AE5B3}"/>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1" name="TextBox 450">
                <a:extLst>
                  <a:ext uri="{FF2B5EF4-FFF2-40B4-BE49-F238E27FC236}">
                    <a16:creationId xmlns:a16="http://schemas.microsoft.com/office/drawing/2014/main" id="{988E67BC-73FB-3D87-05EC-E203AC308579}"/>
                  </a:ext>
                </a:extLst>
              </p:cNvPr>
              <p:cNvSpPr txBox="1"/>
              <p:nvPr/>
            </p:nvSpPr>
            <p:spPr>
              <a:xfrm>
                <a:off x="2512276" y="5787518"/>
                <a:ext cx="535724" cy="369332"/>
              </a:xfrm>
              <a:prstGeom prst="rect">
                <a:avLst/>
              </a:prstGeom>
              <a:noFill/>
            </p:spPr>
            <p:txBody>
              <a:bodyPr wrap="none" rtlCol="0">
                <a:spAutoFit/>
              </a:bodyPr>
              <a:lstStyle/>
              <a:p>
                <a:pPr algn="ctr"/>
                <a:r>
                  <a:rPr lang="en-US" dirty="0"/>
                  <a:t>145</a:t>
                </a:r>
              </a:p>
            </p:txBody>
          </p:sp>
        </p:grpSp>
        <p:grpSp>
          <p:nvGrpSpPr>
            <p:cNvPr id="452" name="Group 451">
              <a:extLst>
                <a:ext uri="{FF2B5EF4-FFF2-40B4-BE49-F238E27FC236}">
                  <a16:creationId xmlns:a16="http://schemas.microsoft.com/office/drawing/2014/main" id="{565F73C3-EDCD-EDF3-DF4A-E5DE75DD6D53}"/>
                </a:ext>
              </a:extLst>
            </p:cNvPr>
            <p:cNvGrpSpPr/>
            <p:nvPr/>
          </p:nvGrpSpPr>
          <p:grpSpPr>
            <a:xfrm>
              <a:off x="4850330" y="1596932"/>
              <a:ext cx="533400" cy="369332"/>
              <a:chOff x="1524000" y="5377934"/>
              <a:chExt cx="533400" cy="369332"/>
            </a:xfrm>
          </p:grpSpPr>
          <p:sp>
            <p:nvSpPr>
              <p:cNvPr id="453" name="Rectangle 452">
                <a:extLst>
                  <a:ext uri="{FF2B5EF4-FFF2-40B4-BE49-F238E27FC236}">
                    <a16:creationId xmlns:a16="http://schemas.microsoft.com/office/drawing/2014/main" id="{AC026B03-770E-CDAC-0BBD-6C573EA5FDD7}"/>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4" name="TextBox 453">
                <a:extLst>
                  <a:ext uri="{FF2B5EF4-FFF2-40B4-BE49-F238E27FC236}">
                    <a16:creationId xmlns:a16="http://schemas.microsoft.com/office/drawing/2014/main" id="{AB1E1700-17EF-40A3-3CBD-77F47561C4FA}"/>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455" name="Group 454">
              <a:extLst>
                <a:ext uri="{FF2B5EF4-FFF2-40B4-BE49-F238E27FC236}">
                  <a16:creationId xmlns:a16="http://schemas.microsoft.com/office/drawing/2014/main" id="{7EC9A6E0-912D-82C2-462D-2F5212EA9B51}"/>
                </a:ext>
              </a:extLst>
            </p:cNvPr>
            <p:cNvGrpSpPr/>
            <p:nvPr/>
          </p:nvGrpSpPr>
          <p:grpSpPr>
            <a:xfrm>
              <a:off x="5381552" y="1596932"/>
              <a:ext cx="533400" cy="369332"/>
              <a:chOff x="2514600" y="5787518"/>
              <a:chExt cx="533400" cy="369332"/>
            </a:xfrm>
          </p:grpSpPr>
          <p:sp>
            <p:nvSpPr>
              <p:cNvPr id="456" name="Rectangle 455">
                <a:extLst>
                  <a:ext uri="{FF2B5EF4-FFF2-40B4-BE49-F238E27FC236}">
                    <a16:creationId xmlns:a16="http://schemas.microsoft.com/office/drawing/2014/main" id="{2019F84C-7255-3F9C-70EC-7AB643C191C3}"/>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7" name="TextBox 456">
                <a:extLst>
                  <a:ext uri="{FF2B5EF4-FFF2-40B4-BE49-F238E27FC236}">
                    <a16:creationId xmlns:a16="http://schemas.microsoft.com/office/drawing/2014/main" id="{13FFC824-3A9C-DDDA-E54F-D09872C14591}"/>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58" name="Group 457">
              <a:extLst>
                <a:ext uri="{FF2B5EF4-FFF2-40B4-BE49-F238E27FC236}">
                  <a16:creationId xmlns:a16="http://schemas.microsoft.com/office/drawing/2014/main" id="{0FB4F9F6-C665-B14A-8C06-56A073CB1FEB}"/>
                </a:ext>
              </a:extLst>
            </p:cNvPr>
            <p:cNvGrpSpPr/>
            <p:nvPr/>
          </p:nvGrpSpPr>
          <p:grpSpPr>
            <a:xfrm>
              <a:off x="5914952" y="1596932"/>
              <a:ext cx="533400" cy="369332"/>
              <a:chOff x="2514600" y="5787518"/>
              <a:chExt cx="533400" cy="369332"/>
            </a:xfrm>
          </p:grpSpPr>
          <p:sp>
            <p:nvSpPr>
              <p:cNvPr id="459" name="Rectangle 458">
                <a:extLst>
                  <a:ext uri="{FF2B5EF4-FFF2-40B4-BE49-F238E27FC236}">
                    <a16:creationId xmlns:a16="http://schemas.microsoft.com/office/drawing/2014/main" id="{88BA99F2-257B-A736-1100-03E914B9F1B7}"/>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 name="TextBox 459">
                <a:extLst>
                  <a:ext uri="{FF2B5EF4-FFF2-40B4-BE49-F238E27FC236}">
                    <a16:creationId xmlns:a16="http://schemas.microsoft.com/office/drawing/2014/main" id="{D8C4982B-407D-C9F7-2B35-1E2C935B683E}"/>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61" name="Group 460">
              <a:extLst>
                <a:ext uri="{FF2B5EF4-FFF2-40B4-BE49-F238E27FC236}">
                  <a16:creationId xmlns:a16="http://schemas.microsoft.com/office/drawing/2014/main" id="{BA77AA53-831E-E291-E15E-EBB7AEDE5E07}"/>
                </a:ext>
              </a:extLst>
            </p:cNvPr>
            <p:cNvGrpSpPr/>
            <p:nvPr/>
          </p:nvGrpSpPr>
          <p:grpSpPr>
            <a:xfrm>
              <a:off x="6448352" y="1596932"/>
              <a:ext cx="533400" cy="369332"/>
              <a:chOff x="2514600" y="5787518"/>
              <a:chExt cx="533400" cy="369332"/>
            </a:xfrm>
          </p:grpSpPr>
          <p:sp>
            <p:nvSpPr>
              <p:cNvPr id="462" name="Rectangle 461">
                <a:extLst>
                  <a:ext uri="{FF2B5EF4-FFF2-40B4-BE49-F238E27FC236}">
                    <a16:creationId xmlns:a16="http://schemas.microsoft.com/office/drawing/2014/main" id="{F3711363-8466-D7B2-D739-783A6BF54644}"/>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 name="TextBox 462">
                <a:extLst>
                  <a:ext uri="{FF2B5EF4-FFF2-40B4-BE49-F238E27FC236}">
                    <a16:creationId xmlns:a16="http://schemas.microsoft.com/office/drawing/2014/main" id="{96067C47-7F8B-13BD-65FC-8A351F581452}"/>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64" name="Group 463">
              <a:extLst>
                <a:ext uri="{FF2B5EF4-FFF2-40B4-BE49-F238E27FC236}">
                  <a16:creationId xmlns:a16="http://schemas.microsoft.com/office/drawing/2014/main" id="{14DC225F-4CE0-9BEB-8E80-E687FC1C45A6}"/>
                </a:ext>
              </a:extLst>
            </p:cNvPr>
            <p:cNvGrpSpPr/>
            <p:nvPr/>
          </p:nvGrpSpPr>
          <p:grpSpPr>
            <a:xfrm>
              <a:off x="6983495" y="1596932"/>
              <a:ext cx="533400" cy="369332"/>
              <a:chOff x="2514600" y="5787518"/>
              <a:chExt cx="533400" cy="369332"/>
            </a:xfrm>
          </p:grpSpPr>
          <p:sp>
            <p:nvSpPr>
              <p:cNvPr id="465" name="Rectangle 464">
                <a:extLst>
                  <a:ext uri="{FF2B5EF4-FFF2-40B4-BE49-F238E27FC236}">
                    <a16:creationId xmlns:a16="http://schemas.microsoft.com/office/drawing/2014/main" id="{6412DCB2-D821-33F0-586E-B1EB32C23EA4}"/>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 name="TextBox 465">
                <a:extLst>
                  <a:ext uri="{FF2B5EF4-FFF2-40B4-BE49-F238E27FC236}">
                    <a16:creationId xmlns:a16="http://schemas.microsoft.com/office/drawing/2014/main" id="{61A1EFD4-4726-A1AA-0063-B773441378C2}"/>
                  </a:ext>
                </a:extLst>
              </p:cNvPr>
              <p:cNvSpPr txBox="1"/>
              <p:nvPr/>
            </p:nvSpPr>
            <p:spPr>
              <a:xfrm>
                <a:off x="2687773" y="5787518"/>
                <a:ext cx="184730" cy="369332"/>
              </a:xfrm>
              <a:prstGeom prst="rect">
                <a:avLst/>
              </a:prstGeom>
              <a:noFill/>
            </p:spPr>
            <p:txBody>
              <a:bodyPr wrap="none" rtlCol="0">
                <a:spAutoFit/>
              </a:bodyPr>
              <a:lstStyle/>
              <a:p>
                <a:pPr algn="ctr"/>
                <a:endParaRPr lang="en-US" dirty="0"/>
              </a:p>
            </p:txBody>
          </p:sp>
        </p:grpSp>
        <p:grpSp>
          <p:nvGrpSpPr>
            <p:cNvPr id="467" name="Group 466">
              <a:extLst>
                <a:ext uri="{FF2B5EF4-FFF2-40B4-BE49-F238E27FC236}">
                  <a16:creationId xmlns:a16="http://schemas.microsoft.com/office/drawing/2014/main" id="{4DEF3B6D-3C79-05C9-A36F-4719C605E00F}"/>
                </a:ext>
              </a:extLst>
            </p:cNvPr>
            <p:cNvGrpSpPr/>
            <p:nvPr/>
          </p:nvGrpSpPr>
          <p:grpSpPr>
            <a:xfrm>
              <a:off x="4848006" y="2822788"/>
              <a:ext cx="533400" cy="369332"/>
              <a:chOff x="1524000" y="5377934"/>
              <a:chExt cx="533400" cy="369332"/>
            </a:xfrm>
          </p:grpSpPr>
          <p:sp>
            <p:nvSpPr>
              <p:cNvPr id="468" name="Rectangle 467">
                <a:extLst>
                  <a:ext uri="{FF2B5EF4-FFF2-40B4-BE49-F238E27FC236}">
                    <a16:creationId xmlns:a16="http://schemas.microsoft.com/office/drawing/2014/main" id="{5EFC3B12-271D-677A-B5A6-A8B4A074510C}"/>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 name="TextBox 468">
                <a:extLst>
                  <a:ext uri="{FF2B5EF4-FFF2-40B4-BE49-F238E27FC236}">
                    <a16:creationId xmlns:a16="http://schemas.microsoft.com/office/drawing/2014/main" id="{3017AAD4-609E-C775-CD62-6EC8BFE88A60}"/>
                  </a:ext>
                </a:extLst>
              </p:cNvPr>
              <p:cNvSpPr txBox="1"/>
              <p:nvPr/>
            </p:nvSpPr>
            <p:spPr>
              <a:xfrm>
                <a:off x="1697173" y="5377934"/>
                <a:ext cx="184730" cy="369332"/>
              </a:xfrm>
              <a:prstGeom prst="rect">
                <a:avLst/>
              </a:prstGeom>
              <a:noFill/>
            </p:spPr>
            <p:txBody>
              <a:bodyPr wrap="none" rtlCol="0">
                <a:spAutoFit/>
              </a:bodyPr>
              <a:lstStyle/>
              <a:p>
                <a:pPr algn="ctr"/>
                <a:endParaRPr lang="en-US" dirty="0"/>
              </a:p>
            </p:txBody>
          </p:sp>
        </p:grpSp>
        <p:grpSp>
          <p:nvGrpSpPr>
            <p:cNvPr id="470" name="Group 469">
              <a:extLst>
                <a:ext uri="{FF2B5EF4-FFF2-40B4-BE49-F238E27FC236}">
                  <a16:creationId xmlns:a16="http://schemas.microsoft.com/office/drawing/2014/main" id="{327B0B66-694F-E29F-7E04-881C58E6F583}"/>
                </a:ext>
              </a:extLst>
            </p:cNvPr>
            <p:cNvGrpSpPr/>
            <p:nvPr/>
          </p:nvGrpSpPr>
          <p:grpSpPr>
            <a:xfrm>
              <a:off x="5377920" y="2822788"/>
              <a:ext cx="535724" cy="369332"/>
              <a:chOff x="2512276" y="5787518"/>
              <a:chExt cx="535724" cy="369332"/>
            </a:xfrm>
          </p:grpSpPr>
          <p:sp>
            <p:nvSpPr>
              <p:cNvPr id="471" name="Rectangle 470">
                <a:extLst>
                  <a:ext uri="{FF2B5EF4-FFF2-40B4-BE49-F238E27FC236}">
                    <a16:creationId xmlns:a16="http://schemas.microsoft.com/office/drawing/2014/main" id="{18F78BDC-813B-1244-FFF4-039B6BD68DE4}"/>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 name="TextBox 471">
                <a:extLst>
                  <a:ext uri="{FF2B5EF4-FFF2-40B4-BE49-F238E27FC236}">
                    <a16:creationId xmlns:a16="http://schemas.microsoft.com/office/drawing/2014/main" id="{4979AB33-C1B5-BB75-593C-8AE6E8628D89}"/>
                  </a:ext>
                </a:extLst>
              </p:cNvPr>
              <p:cNvSpPr txBox="1"/>
              <p:nvPr/>
            </p:nvSpPr>
            <p:spPr>
              <a:xfrm>
                <a:off x="2512276" y="5787518"/>
                <a:ext cx="535724" cy="369332"/>
              </a:xfrm>
              <a:prstGeom prst="rect">
                <a:avLst/>
              </a:prstGeom>
              <a:noFill/>
            </p:spPr>
            <p:txBody>
              <a:bodyPr wrap="none" rtlCol="0">
                <a:spAutoFit/>
              </a:bodyPr>
              <a:lstStyle/>
              <a:p>
                <a:pPr algn="ctr"/>
                <a:r>
                  <a:rPr lang="en-US" dirty="0"/>
                  <a:t>450</a:t>
                </a:r>
              </a:p>
            </p:txBody>
          </p:sp>
        </p:grpSp>
        <p:grpSp>
          <p:nvGrpSpPr>
            <p:cNvPr id="473" name="Group 472">
              <a:extLst>
                <a:ext uri="{FF2B5EF4-FFF2-40B4-BE49-F238E27FC236}">
                  <a16:creationId xmlns:a16="http://schemas.microsoft.com/office/drawing/2014/main" id="{1439BA16-7E85-ABA2-384E-729079A96A7B}"/>
                </a:ext>
              </a:extLst>
            </p:cNvPr>
            <p:cNvGrpSpPr/>
            <p:nvPr/>
          </p:nvGrpSpPr>
          <p:grpSpPr>
            <a:xfrm>
              <a:off x="5911320" y="2822788"/>
              <a:ext cx="535724" cy="369332"/>
              <a:chOff x="2512276" y="5787518"/>
              <a:chExt cx="535724" cy="369332"/>
            </a:xfrm>
          </p:grpSpPr>
          <p:sp>
            <p:nvSpPr>
              <p:cNvPr id="474" name="Rectangle 473">
                <a:extLst>
                  <a:ext uri="{FF2B5EF4-FFF2-40B4-BE49-F238E27FC236}">
                    <a16:creationId xmlns:a16="http://schemas.microsoft.com/office/drawing/2014/main" id="{8CCCF9C7-FF45-E308-7CBD-EE85EB7E6A3A}"/>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 name="TextBox 474">
                <a:extLst>
                  <a:ext uri="{FF2B5EF4-FFF2-40B4-BE49-F238E27FC236}">
                    <a16:creationId xmlns:a16="http://schemas.microsoft.com/office/drawing/2014/main" id="{9DA29220-F7C5-C2DD-F7C3-3A93709BEEA2}"/>
                  </a:ext>
                </a:extLst>
              </p:cNvPr>
              <p:cNvSpPr txBox="1"/>
              <p:nvPr/>
            </p:nvSpPr>
            <p:spPr>
              <a:xfrm>
                <a:off x="2512276" y="5787518"/>
                <a:ext cx="535724" cy="369332"/>
              </a:xfrm>
              <a:prstGeom prst="rect">
                <a:avLst/>
              </a:prstGeom>
              <a:noFill/>
            </p:spPr>
            <p:txBody>
              <a:bodyPr wrap="none" rtlCol="0">
                <a:spAutoFit/>
              </a:bodyPr>
              <a:lstStyle/>
              <a:p>
                <a:pPr algn="ctr"/>
                <a:r>
                  <a:rPr lang="en-US" dirty="0"/>
                  <a:t>314</a:t>
                </a:r>
              </a:p>
            </p:txBody>
          </p:sp>
        </p:grpSp>
        <p:grpSp>
          <p:nvGrpSpPr>
            <p:cNvPr id="476" name="Group 475">
              <a:extLst>
                <a:ext uri="{FF2B5EF4-FFF2-40B4-BE49-F238E27FC236}">
                  <a16:creationId xmlns:a16="http://schemas.microsoft.com/office/drawing/2014/main" id="{91C2490E-9767-987B-CCC9-F617F5E08C1E}"/>
                </a:ext>
              </a:extLst>
            </p:cNvPr>
            <p:cNvGrpSpPr/>
            <p:nvPr/>
          </p:nvGrpSpPr>
          <p:grpSpPr>
            <a:xfrm>
              <a:off x="6444720" y="2822788"/>
              <a:ext cx="535724" cy="369332"/>
              <a:chOff x="2512276" y="5787518"/>
              <a:chExt cx="535724" cy="369332"/>
            </a:xfrm>
          </p:grpSpPr>
          <p:sp>
            <p:nvSpPr>
              <p:cNvPr id="477" name="Rectangle 476">
                <a:extLst>
                  <a:ext uri="{FF2B5EF4-FFF2-40B4-BE49-F238E27FC236}">
                    <a16:creationId xmlns:a16="http://schemas.microsoft.com/office/drawing/2014/main" id="{CFE6E3A1-4D9D-2540-FFE7-FAFE54676776}"/>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 name="TextBox 477">
                <a:extLst>
                  <a:ext uri="{FF2B5EF4-FFF2-40B4-BE49-F238E27FC236}">
                    <a16:creationId xmlns:a16="http://schemas.microsoft.com/office/drawing/2014/main" id="{3717911D-DB3F-0598-FD71-C64D5C416513}"/>
                  </a:ext>
                </a:extLst>
              </p:cNvPr>
              <p:cNvSpPr txBox="1"/>
              <p:nvPr/>
            </p:nvSpPr>
            <p:spPr>
              <a:xfrm>
                <a:off x="2512276" y="5787518"/>
                <a:ext cx="535724" cy="369332"/>
              </a:xfrm>
              <a:prstGeom prst="rect">
                <a:avLst/>
              </a:prstGeom>
              <a:noFill/>
            </p:spPr>
            <p:txBody>
              <a:bodyPr wrap="none" rtlCol="0">
                <a:spAutoFit/>
              </a:bodyPr>
              <a:lstStyle/>
              <a:p>
                <a:pPr algn="ctr"/>
                <a:r>
                  <a:rPr lang="en-US" dirty="0"/>
                  <a:t>147</a:t>
                </a:r>
              </a:p>
            </p:txBody>
          </p:sp>
        </p:grpSp>
        <p:grpSp>
          <p:nvGrpSpPr>
            <p:cNvPr id="479" name="Group 478">
              <a:extLst>
                <a:ext uri="{FF2B5EF4-FFF2-40B4-BE49-F238E27FC236}">
                  <a16:creationId xmlns:a16="http://schemas.microsoft.com/office/drawing/2014/main" id="{BCB26130-0075-50CA-4B40-06AD0989DC5E}"/>
                </a:ext>
              </a:extLst>
            </p:cNvPr>
            <p:cNvGrpSpPr/>
            <p:nvPr/>
          </p:nvGrpSpPr>
          <p:grpSpPr>
            <a:xfrm>
              <a:off x="6979863" y="2822788"/>
              <a:ext cx="535724" cy="369332"/>
              <a:chOff x="2512276" y="5787518"/>
              <a:chExt cx="535724" cy="369332"/>
            </a:xfrm>
          </p:grpSpPr>
          <p:sp>
            <p:nvSpPr>
              <p:cNvPr id="480" name="Rectangle 479">
                <a:extLst>
                  <a:ext uri="{FF2B5EF4-FFF2-40B4-BE49-F238E27FC236}">
                    <a16:creationId xmlns:a16="http://schemas.microsoft.com/office/drawing/2014/main" id="{04CA03B8-8BF6-614D-D651-3B1439A5AFB1}"/>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 name="TextBox 480">
                <a:extLst>
                  <a:ext uri="{FF2B5EF4-FFF2-40B4-BE49-F238E27FC236}">
                    <a16:creationId xmlns:a16="http://schemas.microsoft.com/office/drawing/2014/main" id="{A17A6432-4600-DE89-99E5-2B940DC779A8}"/>
                  </a:ext>
                </a:extLst>
              </p:cNvPr>
              <p:cNvSpPr txBox="1"/>
              <p:nvPr/>
            </p:nvSpPr>
            <p:spPr>
              <a:xfrm>
                <a:off x="2512276" y="5787518"/>
                <a:ext cx="535724" cy="369332"/>
              </a:xfrm>
              <a:prstGeom prst="rect">
                <a:avLst/>
              </a:prstGeom>
              <a:noFill/>
            </p:spPr>
            <p:txBody>
              <a:bodyPr wrap="none" rtlCol="0">
                <a:spAutoFit/>
              </a:bodyPr>
              <a:lstStyle/>
              <a:p>
                <a:pPr algn="ctr"/>
                <a:r>
                  <a:rPr lang="en-US" dirty="0"/>
                  <a:t>338</a:t>
                </a:r>
              </a:p>
            </p:txBody>
          </p:sp>
        </p:grpSp>
        <p:grpSp>
          <p:nvGrpSpPr>
            <p:cNvPr id="482" name="Group 481">
              <a:extLst>
                <a:ext uri="{FF2B5EF4-FFF2-40B4-BE49-F238E27FC236}">
                  <a16:creationId xmlns:a16="http://schemas.microsoft.com/office/drawing/2014/main" id="{3E5ECAFA-988E-B729-3FE3-25F620456C68}"/>
                </a:ext>
              </a:extLst>
            </p:cNvPr>
            <p:cNvGrpSpPr/>
            <p:nvPr/>
          </p:nvGrpSpPr>
          <p:grpSpPr>
            <a:xfrm>
              <a:off x="4849022" y="3125650"/>
              <a:ext cx="533400" cy="369332"/>
              <a:chOff x="1524000" y="5377934"/>
              <a:chExt cx="533400" cy="369332"/>
            </a:xfrm>
          </p:grpSpPr>
          <p:sp>
            <p:nvSpPr>
              <p:cNvPr id="483" name="Rectangle 482">
                <a:extLst>
                  <a:ext uri="{FF2B5EF4-FFF2-40B4-BE49-F238E27FC236}">
                    <a16:creationId xmlns:a16="http://schemas.microsoft.com/office/drawing/2014/main" id="{402820F1-FBD3-B0F9-0382-02C71A515BA5}"/>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 name="TextBox 483">
                <a:extLst>
                  <a:ext uri="{FF2B5EF4-FFF2-40B4-BE49-F238E27FC236}">
                    <a16:creationId xmlns:a16="http://schemas.microsoft.com/office/drawing/2014/main" id="{15F42763-E394-71B9-E39A-0100B8F72C16}"/>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485" name="Group 484">
              <a:extLst>
                <a:ext uri="{FF2B5EF4-FFF2-40B4-BE49-F238E27FC236}">
                  <a16:creationId xmlns:a16="http://schemas.microsoft.com/office/drawing/2014/main" id="{9BD6C6D7-5151-1751-4C51-79D518B471C7}"/>
                </a:ext>
              </a:extLst>
            </p:cNvPr>
            <p:cNvGrpSpPr/>
            <p:nvPr/>
          </p:nvGrpSpPr>
          <p:grpSpPr>
            <a:xfrm>
              <a:off x="5380244" y="3125650"/>
              <a:ext cx="533400" cy="369332"/>
              <a:chOff x="2514600" y="5787518"/>
              <a:chExt cx="533400" cy="369332"/>
            </a:xfrm>
          </p:grpSpPr>
          <p:sp>
            <p:nvSpPr>
              <p:cNvPr id="486" name="Rectangle 485">
                <a:extLst>
                  <a:ext uri="{FF2B5EF4-FFF2-40B4-BE49-F238E27FC236}">
                    <a16:creationId xmlns:a16="http://schemas.microsoft.com/office/drawing/2014/main" id="{4E22C5E9-25E6-830F-4E98-F1D7EBF99193}"/>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 name="TextBox 486">
                <a:extLst>
                  <a:ext uri="{FF2B5EF4-FFF2-40B4-BE49-F238E27FC236}">
                    <a16:creationId xmlns:a16="http://schemas.microsoft.com/office/drawing/2014/main" id="{CA0F241F-CFE5-AC3C-1468-AAFCAB0D5676}"/>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88" name="Group 487">
              <a:extLst>
                <a:ext uri="{FF2B5EF4-FFF2-40B4-BE49-F238E27FC236}">
                  <a16:creationId xmlns:a16="http://schemas.microsoft.com/office/drawing/2014/main" id="{3E148FB6-7452-E20F-5A43-850467B7BFDC}"/>
                </a:ext>
              </a:extLst>
            </p:cNvPr>
            <p:cNvGrpSpPr/>
            <p:nvPr/>
          </p:nvGrpSpPr>
          <p:grpSpPr>
            <a:xfrm>
              <a:off x="5913644" y="3125650"/>
              <a:ext cx="533400" cy="369332"/>
              <a:chOff x="2514600" y="5787518"/>
              <a:chExt cx="533400" cy="369332"/>
            </a:xfrm>
          </p:grpSpPr>
          <p:sp>
            <p:nvSpPr>
              <p:cNvPr id="489" name="Rectangle 488">
                <a:extLst>
                  <a:ext uri="{FF2B5EF4-FFF2-40B4-BE49-F238E27FC236}">
                    <a16:creationId xmlns:a16="http://schemas.microsoft.com/office/drawing/2014/main" id="{985F17A7-60A2-5C58-FD31-B5E39C185EC1}"/>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 name="TextBox 489">
                <a:extLst>
                  <a:ext uri="{FF2B5EF4-FFF2-40B4-BE49-F238E27FC236}">
                    <a16:creationId xmlns:a16="http://schemas.microsoft.com/office/drawing/2014/main" id="{870B31D3-28BD-7BFE-2E0E-8D7FE364C70B}"/>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91" name="Group 490">
              <a:extLst>
                <a:ext uri="{FF2B5EF4-FFF2-40B4-BE49-F238E27FC236}">
                  <a16:creationId xmlns:a16="http://schemas.microsoft.com/office/drawing/2014/main" id="{06ADFC69-9506-4C8C-60DD-2F1F3FF9E7AF}"/>
                </a:ext>
              </a:extLst>
            </p:cNvPr>
            <p:cNvGrpSpPr/>
            <p:nvPr/>
          </p:nvGrpSpPr>
          <p:grpSpPr>
            <a:xfrm>
              <a:off x="6447044" y="3125650"/>
              <a:ext cx="533400" cy="369332"/>
              <a:chOff x="2514600" y="5787518"/>
              <a:chExt cx="533400" cy="369332"/>
            </a:xfrm>
          </p:grpSpPr>
          <p:sp>
            <p:nvSpPr>
              <p:cNvPr id="492" name="Rectangle 491">
                <a:extLst>
                  <a:ext uri="{FF2B5EF4-FFF2-40B4-BE49-F238E27FC236}">
                    <a16:creationId xmlns:a16="http://schemas.microsoft.com/office/drawing/2014/main" id="{CB8F0B60-1D17-0D98-EAC3-66091D0F281D}"/>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 name="TextBox 492">
                <a:extLst>
                  <a:ext uri="{FF2B5EF4-FFF2-40B4-BE49-F238E27FC236}">
                    <a16:creationId xmlns:a16="http://schemas.microsoft.com/office/drawing/2014/main" id="{F912F643-CCD7-6E72-665E-283D1538131F}"/>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94" name="Group 493">
              <a:extLst>
                <a:ext uri="{FF2B5EF4-FFF2-40B4-BE49-F238E27FC236}">
                  <a16:creationId xmlns:a16="http://schemas.microsoft.com/office/drawing/2014/main" id="{77389A84-37AD-4320-C5AB-576F73F518F0}"/>
                </a:ext>
              </a:extLst>
            </p:cNvPr>
            <p:cNvGrpSpPr/>
            <p:nvPr/>
          </p:nvGrpSpPr>
          <p:grpSpPr>
            <a:xfrm>
              <a:off x="6982187" y="3125650"/>
              <a:ext cx="533400" cy="369332"/>
              <a:chOff x="2514600" y="5787518"/>
              <a:chExt cx="533400" cy="369332"/>
            </a:xfrm>
          </p:grpSpPr>
          <p:sp>
            <p:nvSpPr>
              <p:cNvPr id="495" name="Rectangle 494">
                <a:extLst>
                  <a:ext uri="{FF2B5EF4-FFF2-40B4-BE49-F238E27FC236}">
                    <a16:creationId xmlns:a16="http://schemas.microsoft.com/office/drawing/2014/main" id="{674E7134-7FEC-F950-30F4-E67A9F8685AA}"/>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 name="TextBox 495">
                <a:extLst>
                  <a:ext uri="{FF2B5EF4-FFF2-40B4-BE49-F238E27FC236}">
                    <a16:creationId xmlns:a16="http://schemas.microsoft.com/office/drawing/2014/main" id="{D884A52F-86FB-16E6-9CFE-FE557664E6CE}"/>
                  </a:ext>
                </a:extLst>
              </p:cNvPr>
              <p:cNvSpPr txBox="1"/>
              <p:nvPr/>
            </p:nvSpPr>
            <p:spPr>
              <a:xfrm>
                <a:off x="2687773" y="5787518"/>
                <a:ext cx="184730" cy="369332"/>
              </a:xfrm>
              <a:prstGeom prst="rect">
                <a:avLst/>
              </a:prstGeom>
              <a:noFill/>
            </p:spPr>
            <p:txBody>
              <a:bodyPr wrap="none" rtlCol="0">
                <a:spAutoFit/>
              </a:bodyPr>
              <a:lstStyle/>
              <a:p>
                <a:pPr algn="ctr"/>
                <a:endParaRPr lang="en-US" dirty="0"/>
              </a:p>
            </p:txBody>
          </p:sp>
        </p:grpSp>
        <p:grpSp>
          <p:nvGrpSpPr>
            <p:cNvPr id="497" name="Group 496">
              <a:extLst>
                <a:ext uri="{FF2B5EF4-FFF2-40B4-BE49-F238E27FC236}">
                  <a16:creationId xmlns:a16="http://schemas.microsoft.com/office/drawing/2014/main" id="{543B0684-CDCF-1A21-484B-5654581C365C}"/>
                </a:ext>
              </a:extLst>
            </p:cNvPr>
            <p:cNvGrpSpPr/>
            <p:nvPr/>
          </p:nvGrpSpPr>
          <p:grpSpPr>
            <a:xfrm>
              <a:off x="7515006" y="1903396"/>
              <a:ext cx="535724" cy="369332"/>
              <a:chOff x="1521676" y="5377934"/>
              <a:chExt cx="535724" cy="369332"/>
            </a:xfrm>
          </p:grpSpPr>
          <p:sp>
            <p:nvSpPr>
              <p:cNvPr id="498" name="Rectangle 497">
                <a:extLst>
                  <a:ext uri="{FF2B5EF4-FFF2-40B4-BE49-F238E27FC236}">
                    <a16:creationId xmlns:a16="http://schemas.microsoft.com/office/drawing/2014/main" id="{45A01140-3F71-53E2-C9F1-B8D038F26414}"/>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 name="TextBox 498">
                <a:extLst>
                  <a:ext uri="{FF2B5EF4-FFF2-40B4-BE49-F238E27FC236}">
                    <a16:creationId xmlns:a16="http://schemas.microsoft.com/office/drawing/2014/main" id="{078C8CCC-2C67-182F-9BEF-8254BE6CA1B9}"/>
                  </a:ext>
                </a:extLst>
              </p:cNvPr>
              <p:cNvSpPr txBox="1"/>
              <p:nvPr/>
            </p:nvSpPr>
            <p:spPr>
              <a:xfrm>
                <a:off x="1521676" y="5377934"/>
                <a:ext cx="535724" cy="369332"/>
              </a:xfrm>
              <a:prstGeom prst="rect">
                <a:avLst/>
              </a:prstGeom>
              <a:noFill/>
            </p:spPr>
            <p:txBody>
              <a:bodyPr wrap="none" rtlCol="0">
                <a:spAutoFit/>
              </a:bodyPr>
              <a:lstStyle/>
              <a:p>
                <a:pPr algn="ctr"/>
                <a:r>
                  <a:rPr lang="en-US" dirty="0"/>
                  <a:t>543</a:t>
                </a:r>
              </a:p>
            </p:txBody>
          </p:sp>
        </p:grpSp>
        <p:grpSp>
          <p:nvGrpSpPr>
            <p:cNvPr id="500" name="Group 499">
              <a:extLst>
                <a:ext uri="{FF2B5EF4-FFF2-40B4-BE49-F238E27FC236}">
                  <a16:creationId xmlns:a16="http://schemas.microsoft.com/office/drawing/2014/main" id="{B39746D5-CADF-5695-791C-5D74CA16829F}"/>
                </a:ext>
              </a:extLst>
            </p:cNvPr>
            <p:cNvGrpSpPr/>
            <p:nvPr/>
          </p:nvGrpSpPr>
          <p:grpSpPr>
            <a:xfrm>
              <a:off x="8051166" y="1903396"/>
              <a:ext cx="533400" cy="369332"/>
              <a:chOff x="2514600" y="5787518"/>
              <a:chExt cx="533400" cy="369332"/>
            </a:xfrm>
          </p:grpSpPr>
          <p:sp>
            <p:nvSpPr>
              <p:cNvPr id="501" name="Rectangle 500">
                <a:extLst>
                  <a:ext uri="{FF2B5EF4-FFF2-40B4-BE49-F238E27FC236}">
                    <a16:creationId xmlns:a16="http://schemas.microsoft.com/office/drawing/2014/main" id="{94BB6C45-1E49-4FE2-885C-5F1040CCA9BD}"/>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 name="TextBox 501">
                <a:extLst>
                  <a:ext uri="{FF2B5EF4-FFF2-40B4-BE49-F238E27FC236}">
                    <a16:creationId xmlns:a16="http://schemas.microsoft.com/office/drawing/2014/main" id="{F4BDC20E-09A5-C931-ACCA-F996FBDC51F0}"/>
                  </a:ext>
                </a:extLst>
              </p:cNvPr>
              <p:cNvSpPr txBox="1"/>
              <p:nvPr/>
            </p:nvSpPr>
            <p:spPr>
              <a:xfrm>
                <a:off x="2687771" y="5787518"/>
                <a:ext cx="184731" cy="369332"/>
              </a:xfrm>
              <a:prstGeom prst="rect">
                <a:avLst/>
              </a:prstGeom>
              <a:noFill/>
            </p:spPr>
            <p:txBody>
              <a:bodyPr wrap="none" rtlCol="0">
                <a:spAutoFit/>
              </a:bodyPr>
              <a:lstStyle/>
              <a:p>
                <a:pPr algn="ctr"/>
                <a:endParaRPr lang="en-US" dirty="0"/>
              </a:p>
            </p:txBody>
          </p:sp>
        </p:grpSp>
        <p:grpSp>
          <p:nvGrpSpPr>
            <p:cNvPr id="503" name="Group 502">
              <a:extLst>
                <a:ext uri="{FF2B5EF4-FFF2-40B4-BE49-F238E27FC236}">
                  <a16:creationId xmlns:a16="http://schemas.microsoft.com/office/drawing/2014/main" id="{86C719A1-F554-02E5-A60B-8A1793671B86}"/>
                </a:ext>
              </a:extLst>
            </p:cNvPr>
            <p:cNvGrpSpPr/>
            <p:nvPr/>
          </p:nvGrpSpPr>
          <p:grpSpPr>
            <a:xfrm>
              <a:off x="7512682" y="2209860"/>
              <a:ext cx="535724" cy="369332"/>
              <a:chOff x="1521676" y="5377934"/>
              <a:chExt cx="535724" cy="369332"/>
            </a:xfrm>
          </p:grpSpPr>
          <p:sp>
            <p:nvSpPr>
              <p:cNvPr id="504" name="Rectangle 503">
                <a:extLst>
                  <a:ext uri="{FF2B5EF4-FFF2-40B4-BE49-F238E27FC236}">
                    <a16:creationId xmlns:a16="http://schemas.microsoft.com/office/drawing/2014/main" id="{32625229-4BF8-0774-3D24-8B7BCC3E3D26}"/>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5" name="TextBox 504">
                <a:extLst>
                  <a:ext uri="{FF2B5EF4-FFF2-40B4-BE49-F238E27FC236}">
                    <a16:creationId xmlns:a16="http://schemas.microsoft.com/office/drawing/2014/main" id="{BADA6C37-ED45-A5FE-5199-3532A1C3D4D0}"/>
                  </a:ext>
                </a:extLst>
              </p:cNvPr>
              <p:cNvSpPr txBox="1"/>
              <p:nvPr/>
            </p:nvSpPr>
            <p:spPr>
              <a:xfrm>
                <a:off x="1521676" y="5377934"/>
                <a:ext cx="535724" cy="369332"/>
              </a:xfrm>
              <a:prstGeom prst="rect">
                <a:avLst/>
              </a:prstGeom>
              <a:noFill/>
            </p:spPr>
            <p:txBody>
              <a:bodyPr wrap="none" rtlCol="0">
                <a:spAutoFit/>
              </a:bodyPr>
              <a:lstStyle/>
              <a:p>
                <a:pPr algn="ctr"/>
                <a:r>
                  <a:rPr lang="en-US" dirty="0"/>
                  <a:t>580</a:t>
                </a:r>
              </a:p>
            </p:txBody>
          </p:sp>
        </p:grpSp>
        <p:grpSp>
          <p:nvGrpSpPr>
            <p:cNvPr id="506" name="Group 505">
              <a:extLst>
                <a:ext uri="{FF2B5EF4-FFF2-40B4-BE49-F238E27FC236}">
                  <a16:creationId xmlns:a16="http://schemas.microsoft.com/office/drawing/2014/main" id="{5C88E001-A67A-6969-BAE3-4436879ADBA8}"/>
                </a:ext>
              </a:extLst>
            </p:cNvPr>
            <p:cNvGrpSpPr/>
            <p:nvPr/>
          </p:nvGrpSpPr>
          <p:grpSpPr>
            <a:xfrm>
              <a:off x="8047244" y="2209860"/>
              <a:ext cx="533400" cy="369332"/>
              <a:chOff x="2514600" y="5787518"/>
              <a:chExt cx="533400" cy="369332"/>
            </a:xfrm>
          </p:grpSpPr>
          <p:sp>
            <p:nvSpPr>
              <p:cNvPr id="507" name="Rectangle 506">
                <a:extLst>
                  <a:ext uri="{FF2B5EF4-FFF2-40B4-BE49-F238E27FC236}">
                    <a16:creationId xmlns:a16="http://schemas.microsoft.com/office/drawing/2014/main" id="{CF44DD5E-4D9F-CD57-EAB0-1FE0D379D735}"/>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8" name="TextBox 507">
                <a:extLst>
                  <a:ext uri="{FF2B5EF4-FFF2-40B4-BE49-F238E27FC236}">
                    <a16:creationId xmlns:a16="http://schemas.microsoft.com/office/drawing/2014/main" id="{7CEB36F5-E1BC-36C7-3DA6-A9E779F6F2A6}"/>
                  </a:ext>
                </a:extLst>
              </p:cNvPr>
              <p:cNvSpPr txBox="1"/>
              <p:nvPr/>
            </p:nvSpPr>
            <p:spPr>
              <a:xfrm>
                <a:off x="2687773" y="5787518"/>
                <a:ext cx="184730" cy="369332"/>
              </a:xfrm>
              <a:prstGeom prst="rect">
                <a:avLst/>
              </a:prstGeom>
              <a:noFill/>
            </p:spPr>
            <p:txBody>
              <a:bodyPr wrap="none" rtlCol="0">
                <a:spAutoFit/>
              </a:bodyPr>
              <a:lstStyle/>
              <a:p>
                <a:pPr algn="ctr"/>
                <a:endParaRPr lang="en-US" dirty="0"/>
              </a:p>
            </p:txBody>
          </p:sp>
        </p:grpSp>
        <p:grpSp>
          <p:nvGrpSpPr>
            <p:cNvPr id="509" name="Group 508">
              <a:extLst>
                <a:ext uri="{FF2B5EF4-FFF2-40B4-BE49-F238E27FC236}">
                  <a16:creationId xmlns:a16="http://schemas.microsoft.com/office/drawing/2014/main" id="{0C001242-91BA-496E-C81F-ED937301F096}"/>
                </a:ext>
              </a:extLst>
            </p:cNvPr>
            <p:cNvGrpSpPr/>
            <p:nvPr/>
          </p:nvGrpSpPr>
          <p:grpSpPr>
            <a:xfrm>
              <a:off x="7515006" y="2516324"/>
              <a:ext cx="535724" cy="369332"/>
              <a:chOff x="1521676" y="5377934"/>
              <a:chExt cx="535724" cy="369332"/>
            </a:xfrm>
          </p:grpSpPr>
          <p:sp>
            <p:nvSpPr>
              <p:cNvPr id="510" name="Rectangle 509">
                <a:extLst>
                  <a:ext uri="{FF2B5EF4-FFF2-40B4-BE49-F238E27FC236}">
                    <a16:creationId xmlns:a16="http://schemas.microsoft.com/office/drawing/2014/main" id="{A6D5466E-B487-D33C-2C3D-4D8D23BD91A6}"/>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1" name="TextBox 510">
                <a:extLst>
                  <a:ext uri="{FF2B5EF4-FFF2-40B4-BE49-F238E27FC236}">
                    <a16:creationId xmlns:a16="http://schemas.microsoft.com/office/drawing/2014/main" id="{437A83D2-A400-B378-3533-F70BBD2E3302}"/>
                  </a:ext>
                </a:extLst>
              </p:cNvPr>
              <p:cNvSpPr txBox="1"/>
              <p:nvPr/>
            </p:nvSpPr>
            <p:spPr>
              <a:xfrm>
                <a:off x="1521676" y="5377934"/>
                <a:ext cx="535724" cy="369332"/>
              </a:xfrm>
              <a:prstGeom prst="rect">
                <a:avLst/>
              </a:prstGeom>
              <a:noFill/>
            </p:spPr>
            <p:txBody>
              <a:bodyPr wrap="none" rtlCol="0">
                <a:spAutoFit/>
              </a:bodyPr>
              <a:lstStyle/>
              <a:p>
                <a:pPr algn="ctr"/>
                <a:r>
                  <a:rPr lang="en-US" dirty="0"/>
                  <a:t>465</a:t>
                </a:r>
              </a:p>
            </p:txBody>
          </p:sp>
        </p:grpSp>
        <p:grpSp>
          <p:nvGrpSpPr>
            <p:cNvPr id="512" name="Group 511">
              <a:extLst>
                <a:ext uri="{FF2B5EF4-FFF2-40B4-BE49-F238E27FC236}">
                  <a16:creationId xmlns:a16="http://schemas.microsoft.com/office/drawing/2014/main" id="{629011F7-1430-2501-4339-87D1C5F82D73}"/>
                </a:ext>
              </a:extLst>
            </p:cNvPr>
            <p:cNvGrpSpPr/>
            <p:nvPr/>
          </p:nvGrpSpPr>
          <p:grpSpPr>
            <a:xfrm>
              <a:off x="8049859" y="2516324"/>
              <a:ext cx="533400" cy="369332"/>
              <a:chOff x="2514600" y="5787518"/>
              <a:chExt cx="533400" cy="369332"/>
            </a:xfrm>
          </p:grpSpPr>
          <p:sp>
            <p:nvSpPr>
              <p:cNvPr id="513" name="Rectangle 512">
                <a:extLst>
                  <a:ext uri="{FF2B5EF4-FFF2-40B4-BE49-F238E27FC236}">
                    <a16:creationId xmlns:a16="http://schemas.microsoft.com/office/drawing/2014/main" id="{C4ADDC88-DD72-FDF7-DBDA-ED1CF6DF52F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 name="TextBox 513">
                <a:extLst>
                  <a:ext uri="{FF2B5EF4-FFF2-40B4-BE49-F238E27FC236}">
                    <a16:creationId xmlns:a16="http://schemas.microsoft.com/office/drawing/2014/main" id="{2F03ACCE-BBCD-EA09-BA19-D67A3F4270FB}"/>
                  </a:ext>
                </a:extLst>
              </p:cNvPr>
              <p:cNvSpPr txBox="1"/>
              <p:nvPr/>
            </p:nvSpPr>
            <p:spPr>
              <a:xfrm>
                <a:off x="2687773" y="5787518"/>
                <a:ext cx="184730" cy="369332"/>
              </a:xfrm>
              <a:prstGeom prst="rect">
                <a:avLst/>
              </a:prstGeom>
              <a:noFill/>
            </p:spPr>
            <p:txBody>
              <a:bodyPr wrap="none" rtlCol="0">
                <a:spAutoFit/>
              </a:bodyPr>
              <a:lstStyle/>
              <a:p>
                <a:pPr algn="ctr"/>
                <a:endParaRPr lang="en-US" dirty="0"/>
              </a:p>
            </p:txBody>
          </p:sp>
        </p:grpSp>
        <p:grpSp>
          <p:nvGrpSpPr>
            <p:cNvPr id="515" name="Group 514">
              <a:extLst>
                <a:ext uri="{FF2B5EF4-FFF2-40B4-BE49-F238E27FC236}">
                  <a16:creationId xmlns:a16="http://schemas.microsoft.com/office/drawing/2014/main" id="{D2B25B8A-9747-878A-8FB7-3CAFFB041FE3}"/>
                </a:ext>
              </a:extLst>
            </p:cNvPr>
            <p:cNvGrpSpPr/>
            <p:nvPr/>
          </p:nvGrpSpPr>
          <p:grpSpPr>
            <a:xfrm>
              <a:off x="7517330" y="1596932"/>
              <a:ext cx="533400" cy="369332"/>
              <a:chOff x="1524000" y="5377934"/>
              <a:chExt cx="533400" cy="369332"/>
            </a:xfrm>
          </p:grpSpPr>
          <p:sp>
            <p:nvSpPr>
              <p:cNvPr id="516" name="Rectangle 515">
                <a:extLst>
                  <a:ext uri="{FF2B5EF4-FFF2-40B4-BE49-F238E27FC236}">
                    <a16:creationId xmlns:a16="http://schemas.microsoft.com/office/drawing/2014/main" id="{B7ED68AF-C3E1-2B02-3538-C1251239F17C}"/>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 name="TextBox 516">
                <a:extLst>
                  <a:ext uri="{FF2B5EF4-FFF2-40B4-BE49-F238E27FC236}">
                    <a16:creationId xmlns:a16="http://schemas.microsoft.com/office/drawing/2014/main" id="{EA165939-C03A-8D09-0007-D59C76333190}"/>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518" name="Group 517">
              <a:extLst>
                <a:ext uri="{FF2B5EF4-FFF2-40B4-BE49-F238E27FC236}">
                  <a16:creationId xmlns:a16="http://schemas.microsoft.com/office/drawing/2014/main" id="{EDAC539F-A1F1-A058-05A7-C46CEA99AC98}"/>
                </a:ext>
              </a:extLst>
            </p:cNvPr>
            <p:cNvGrpSpPr/>
            <p:nvPr/>
          </p:nvGrpSpPr>
          <p:grpSpPr>
            <a:xfrm>
              <a:off x="8048552" y="1596932"/>
              <a:ext cx="533400" cy="369332"/>
              <a:chOff x="2514600" y="5787518"/>
              <a:chExt cx="533400" cy="369332"/>
            </a:xfrm>
          </p:grpSpPr>
          <p:sp>
            <p:nvSpPr>
              <p:cNvPr id="519" name="Rectangle 518">
                <a:extLst>
                  <a:ext uri="{FF2B5EF4-FFF2-40B4-BE49-F238E27FC236}">
                    <a16:creationId xmlns:a16="http://schemas.microsoft.com/office/drawing/2014/main" id="{2C4B73C6-E0C5-2AA6-EE21-06CA6C6178C3}"/>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0" name="TextBox 519">
                <a:extLst>
                  <a:ext uri="{FF2B5EF4-FFF2-40B4-BE49-F238E27FC236}">
                    <a16:creationId xmlns:a16="http://schemas.microsoft.com/office/drawing/2014/main" id="{611B0E9B-0A80-1045-AD34-06998A2F0759}"/>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521" name="Group 520">
              <a:extLst>
                <a:ext uri="{FF2B5EF4-FFF2-40B4-BE49-F238E27FC236}">
                  <a16:creationId xmlns:a16="http://schemas.microsoft.com/office/drawing/2014/main" id="{B69373D5-E150-7A10-FD4D-3D3C59922B32}"/>
                </a:ext>
              </a:extLst>
            </p:cNvPr>
            <p:cNvGrpSpPr/>
            <p:nvPr/>
          </p:nvGrpSpPr>
          <p:grpSpPr>
            <a:xfrm>
              <a:off x="7512682" y="2822788"/>
              <a:ext cx="535724" cy="369332"/>
              <a:chOff x="1521676" y="5377934"/>
              <a:chExt cx="535724" cy="369332"/>
            </a:xfrm>
          </p:grpSpPr>
          <p:sp>
            <p:nvSpPr>
              <p:cNvPr id="522" name="Rectangle 521">
                <a:extLst>
                  <a:ext uri="{FF2B5EF4-FFF2-40B4-BE49-F238E27FC236}">
                    <a16:creationId xmlns:a16="http://schemas.microsoft.com/office/drawing/2014/main" id="{323EBE3F-9740-1345-5F32-68F1657709FF}"/>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3" name="TextBox 522">
                <a:extLst>
                  <a:ext uri="{FF2B5EF4-FFF2-40B4-BE49-F238E27FC236}">
                    <a16:creationId xmlns:a16="http://schemas.microsoft.com/office/drawing/2014/main" id="{E9F3B66A-E1D5-202A-FCE3-7FD5B41C3777}"/>
                  </a:ext>
                </a:extLst>
              </p:cNvPr>
              <p:cNvSpPr txBox="1"/>
              <p:nvPr/>
            </p:nvSpPr>
            <p:spPr>
              <a:xfrm>
                <a:off x="1521676" y="5377934"/>
                <a:ext cx="535724" cy="369332"/>
              </a:xfrm>
              <a:prstGeom prst="rect">
                <a:avLst/>
              </a:prstGeom>
              <a:noFill/>
            </p:spPr>
            <p:txBody>
              <a:bodyPr wrap="none" rtlCol="0">
                <a:spAutoFit/>
              </a:bodyPr>
              <a:lstStyle/>
              <a:p>
                <a:pPr algn="ctr"/>
                <a:r>
                  <a:rPr lang="en-US" dirty="0"/>
                  <a:t>533</a:t>
                </a:r>
              </a:p>
            </p:txBody>
          </p:sp>
        </p:grpSp>
        <p:grpSp>
          <p:nvGrpSpPr>
            <p:cNvPr id="524" name="Group 523">
              <a:extLst>
                <a:ext uri="{FF2B5EF4-FFF2-40B4-BE49-F238E27FC236}">
                  <a16:creationId xmlns:a16="http://schemas.microsoft.com/office/drawing/2014/main" id="{0B227D93-C248-C785-EFBF-DC466A11BE53}"/>
                </a:ext>
              </a:extLst>
            </p:cNvPr>
            <p:cNvGrpSpPr/>
            <p:nvPr/>
          </p:nvGrpSpPr>
          <p:grpSpPr>
            <a:xfrm>
              <a:off x="8047244" y="2822788"/>
              <a:ext cx="533400" cy="369332"/>
              <a:chOff x="2514600" y="5787518"/>
              <a:chExt cx="533400" cy="369332"/>
            </a:xfrm>
          </p:grpSpPr>
          <p:sp>
            <p:nvSpPr>
              <p:cNvPr id="525" name="Rectangle 524">
                <a:extLst>
                  <a:ext uri="{FF2B5EF4-FFF2-40B4-BE49-F238E27FC236}">
                    <a16:creationId xmlns:a16="http://schemas.microsoft.com/office/drawing/2014/main" id="{D4BBFEEA-1450-D130-9568-70F7FFDC260E}"/>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6" name="TextBox 525">
                <a:extLst>
                  <a:ext uri="{FF2B5EF4-FFF2-40B4-BE49-F238E27FC236}">
                    <a16:creationId xmlns:a16="http://schemas.microsoft.com/office/drawing/2014/main" id="{541ADEA3-C3C3-C1E5-D15C-22A9A295D2DB}"/>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527" name="Group 526">
              <a:extLst>
                <a:ext uri="{FF2B5EF4-FFF2-40B4-BE49-F238E27FC236}">
                  <a16:creationId xmlns:a16="http://schemas.microsoft.com/office/drawing/2014/main" id="{6FB5BE7D-775D-CC04-9F59-1BEAC8DB6852}"/>
                </a:ext>
              </a:extLst>
            </p:cNvPr>
            <p:cNvGrpSpPr/>
            <p:nvPr/>
          </p:nvGrpSpPr>
          <p:grpSpPr>
            <a:xfrm>
              <a:off x="7516022" y="3125650"/>
              <a:ext cx="533400" cy="369332"/>
              <a:chOff x="1524000" y="5377934"/>
              <a:chExt cx="533400" cy="369332"/>
            </a:xfrm>
          </p:grpSpPr>
          <p:sp>
            <p:nvSpPr>
              <p:cNvPr id="528" name="Rectangle 527">
                <a:extLst>
                  <a:ext uri="{FF2B5EF4-FFF2-40B4-BE49-F238E27FC236}">
                    <a16:creationId xmlns:a16="http://schemas.microsoft.com/office/drawing/2014/main" id="{2BF47C36-EA9D-A1CD-9B28-239D4762C048}"/>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9" name="TextBox 528">
                <a:extLst>
                  <a:ext uri="{FF2B5EF4-FFF2-40B4-BE49-F238E27FC236}">
                    <a16:creationId xmlns:a16="http://schemas.microsoft.com/office/drawing/2014/main" id="{FD503D46-7A48-D21D-8D0E-38391D79BB49}"/>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530" name="Group 529">
              <a:extLst>
                <a:ext uri="{FF2B5EF4-FFF2-40B4-BE49-F238E27FC236}">
                  <a16:creationId xmlns:a16="http://schemas.microsoft.com/office/drawing/2014/main" id="{CD9379CB-C7C2-C4DD-B7D9-DDA1E6F63C30}"/>
                </a:ext>
              </a:extLst>
            </p:cNvPr>
            <p:cNvGrpSpPr/>
            <p:nvPr/>
          </p:nvGrpSpPr>
          <p:grpSpPr>
            <a:xfrm>
              <a:off x="8047244" y="3125650"/>
              <a:ext cx="533400" cy="369332"/>
              <a:chOff x="2514600" y="5787518"/>
              <a:chExt cx="533400" cy="369332"/>
            </a:xfrm>
          </p:grpSpPr>
          <p:sp>
            <p:nvSpPr>
              <p:cNvPr id="531" name="Rectangle 530">
                <a:extLst>
                  <a:ext uri="{FF2B5EF4-FFF2-40B4-BE49-F238E27FC236}">
                    <a16:creationId xmlns:a16="http://schemas.microsoft.com/office/drawing/2014/main" id="{6B9A2B3D-B81A-8143-88B6-9FA770ADA96C}"/>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 name="TextBox 531">
                <a:extLst>
                  <a:ext uri="{FF2B5EF4-FFF2-40B4-BE49-F238E27FC236}">
                    <a16:creationId xmlns:a16="http://schemas.microsoft.com/office/drawing/2014/main" id="{FA007930-9165-69E7-9E65-42D44BFC3690}"/>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sp>
        <p:nvSpPr>
          <p:cNvPr id="535" name="TextBox 534">
            <a:extLst>
              <a:ext uri="{FF2B5EF4-FFF2-40B4-BE49-F238E27FC236}">
                <a16:creationId xmlns:a16="http://schemas.microsoft.com/office/drawing/2014/main" id="{23F6CB81-09B1-4158-A398-B18D35E9829B}"/>
              </a:ext>
            </a:extLst>
          </p:cNvPr>
          <p:cNvSpPr txBox="1"/>
          <p:nvPr/>
        </p:nvSpPr>
        <p:spPr>
          <a:xfrm>
            <a:off x="914400" y="3581400"/>
            <a:ext cx="3098173" cy="369332"/>
          </a:xfrm>
          <a:prstGeom prst="rect">
            <a:avLst/>
          </a:prstGeom>
          <a:noFill/>
        </p:spPr>
        <p:txBody>
          <a:bodyPr wrap="square" rtlCol="0">
            <a:spAutoFit/>
          </a:bodyPr>
          <a:lstStyle/>
          <a:p>
            <a:pPr algn="ctr"/>
            <a:r>
              <a:rPr lang="en-US" dirty="0"/>
              <a:t>Image</a:t>
            </a:r>
          </a:p>
        </p:txBody>
      </p:sp>
      <p:sp>
        <p:nvSpPr>
          <p:cNvPr id="537" name="TextBox 536">
            <a:extLst>
              <a:ext uri="{FF2B5EF4-FFF2-40B4-BE49-F238E27FC236}">
                <a16:creationId xmlns:a16="http://schemas.microsoft.com/office/drawing/2014/main" id="{11F71977-C78B-FF78-B43D-92493CBB1DC2}"/>
              </a:ext>
            </a:extLst>
          </p:cNvPr>
          <p:cNvSpPr txBox="1"/>
          <p:nvPr/>
        </p:nvSpPr>
        <p:spPr>
          <a:xfrm>
            <a:off x="3022912" y="5029200"/>
            <a:ext cx="3098173" cy="369332"/>
          </a:xfrm>
          <a:prstGeom prst="rect">
            <a:avLst/>
          </a:prstGeom>
          <a:noFill/>
        </p:spPr>
        <p:txBody>
          <a:bodyPr wrap="square" rtlCol="0">
            <a:spAutoFit/>
          </a:bodyPr>
          <a:lstStyle/>
          <a:p>
            <a:pPr algn="ctr"/>
            <a:r>
              <a:rPr lang="en-US" dirty="0"/>
              <a:t>Template</a:t>
            </a:r>
          </a:p>
        </p:txBody>
      </p:sp>
      <p:sp>
        <p:nvSpPr>
          <p:cNvPr id="539" name="TextBox 538">
            <a:extLst>
              <a:ext uri="{FF2B5EF4-FFF2-40B4-BE49-F238E27FC236}">
                <a16:creationId xmlns:a16="http://schemas.microsoft.com/office/drawing/2014/main" id="{E16B60C5-C2BD-B269-DBDB-211510D1E39B}"/>
              </a:ext>
            </a:extLst>
          </p:cNvPr>
          <p:cNvSpPr txBox="1"/>
          <p:nvPr/>
        </p:nvSpPr>
        <p:spPr>
          <a:xfrm>
            <a:off x="5145232" y="3587999"/>
            <a:ext cx="3098173" cy="369332"/>
          </a:xfrm>
          <a:prstGeom prst="rect">
            <a:avLst/>
          </a:prstGeom>
          <a:noFill/>
        </p:spPr>
        <p:txBody>
          <a:bodyPr wrap="square" rtlCol="0">
            <a:spAutoFit/>
          </a:bodyPr>
          <a:lstStyle/>
          <a:p>
            <a:pPr algn="ctr"/>
            <a:r>
              <a:rPr lang="en-US" dirty="0"/>
              <a:t>Template matched output</a:t>
            </a:r>
          </a:p>
        </p:txBody>
      </p:sp>
      <p:sp>
        <p:nvSpPr>
          <p:cNvPr id="541" name="Rectangle 540">
            <a:extLst>
              <a:ext uri="{FF2B5EF4-FFF2-40B4-BE49-F238E27FC236}">
                <a16:creationId xmlns:a16="http://schemas.microsoft.com/office/drawing/2014/main" id="{B2558D62-8574-62B9-EFE9-C82404C4ACA7}"/>
              </a:ext>
            </a:extLst>
          </p:cNvPr>
          <p:cNvSpPr/>
          <p:nvPr/>
        </p:nvSpPr>
        <p:spPr>
          <a:xfrm>
            <a:off x="6477000" y="2531444"/>
            <a:ext cx="491691" cy="33009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2" name="Straight Arrow Connector 541">
            <a:extLst>
              <a:ext uri="{FF2B5EF4-FFF2-40B4-BE49-F238E27FC236}">
                <a16:creationId xmlns:a16="http://schemas.microsoft.com/office/drawing/2014/main" id="{20AF3AFB-2BC4-E630-6F81-F5B705673CDA}"/>
              </a:ext>
            </a:extLst>
          </p:cNvPr>
          <p:cNvCxnSpPr>
            <a:cxnSpLocks/>
          </p:cNvCxnSpPr>
          <p:nvPr/>
        </p:nvCxnSpPr>
        <p:spPr>
          <a:xfrm flipH="1" flipV="1">
            <a:off x="6840899" y="2861536"/>
            <a:ext cx="382231" cy="154639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47" name="TextBox 546">
            <a:extLst>
              <a:ext uri="{FF2B5EF4-FFF2-40B4-BE49-F238E27FC236}">
                <a16:creationId xmlns:a16="http://schemas.microsoft.com/office/drawing/2014/main" id="{789815FD-4D86-04C0-0711-B95C63C6B401}"/>
              </a:ext>
            </a:extLst>
          </p:cNvPr>
          <p:cNvSpPr txBox="1"/>
          <p:nvPr/>
        </p:nvSpPr>
        <p:spPr>
          <a:xfrm>
            <a:off x="6250151" y="4384853"/>
            <a:ext cx="1945957" cy="923330"/>
          </a:xfrm>
          <a:prstGeom prst="rect">
            <a:avLst/>
          </a:prstGeom>
          <a:noFill/>
        </p:spPr>
        <p:txBody>
          <a:bodyPr wrap="square" rtlCol="0">
            <a:spAutoFit/>
          </a:bodyPr>
          <a:lstStyle/>
          <a:p>
            <a:pPr algn="ctr"/>
            <a:r>
              <a:rPr lang="en-US" dirty="0"/>
              <a:t>Low value indicates a detection</a:t>
            </a:r>
          </a:p>
        </p:txBody>
      </p:sp>
      <p:sp>
        <p:nvSpPr>
          <p:cNvPr id="549" name="TextBox 548">
            <a:extLst>
              <a:ext uri="{FF2B5EF4-FFF2-40B4-BE49-F238E27FC236}">
                <a16:creationId xmlns:a16="http://schemas.microsoft.com/office/drawing/2014/main" id="{33663B2A-3AAE-4516-EF32-C14EE520CF20}"/>
              </a:ext>
            </a:extLst>
          </p:cNvPr>
          <p:cNvSpPr txBox="1"/>
          <p:nvPr/>
        </p:nvSpPr>
        <p:spPr>
          <a:xfrm>
            <a:off x="5332838" y="1023316"/>
            <a:ext cx="2007311" cy="369332"/>
          </a:xfrm>
          <a:prstGeom prst="rect">
            <a:avLst/>
          </a:prstGeom>
          <a:noFill/>
        </p:spPr>
        <p:txBody>
          <a:bodyPr wrap="square" rtlCol="0">
            <a:spAutoFit/>
          </a:bodyPr>
          <a:lstStyle/>
          <a:p>
            <a:pPr algn="ctr"/>
            <a:r>
              <a:rPr lang="en-US" dirty="0"/>
              <a:t>(25-6)+(22-12)+…</a:t>
            </a:r>
          </a:p>
        </p:txBody>
      </p:sp>
      <p:sp>
        <p:nvSpPr>
          <p:cNvPr id="551" name="Rectangle 550">
            <a:extLst>
              <a:ext uri="{FF2B5EF4-FFF2-40B4-BE49-F238E27FC236}">
                <a16:creationId xmlns:a16="http://schemas.microsoft.com/office/drawing/2014/main" id="{011E676D-BEDA-7A60-C3F4-CD454E16F2A1}"/>
              </a:ext>
            </a:extLst>
          </p:cNvPr>
          <p:cNvSpPr/>
          <p:nvPr/>
        </p:nvSpPr>
        <p:spPr>
          <a:xfrm>
            <a:off x="609600" y="1676400"/>
            <a:ext cx="1600200" cy="85504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2" name="Straight Arrow Connector 551">
            <a:extLst>
              <a:ext uri="{FF2B5EF4-FFF2-40B4-BE49-F238E27FC236}">
                <a16:creationId xmlns:a16="http://schemas.microsoft.com/office/drawing/2014/main" id="{898F30EC-BBE0-830E-157B-E9889CD09A0A}"/>
              </a:ext>
            </a:extLst>
          </p:cNvPr>
          <p:cNvCxnSpPr>
            <a:cxnSpLocks/>
          </p:cNvCxnSpPr>
          <p:nvPr/>
        </p:nvCxnSpPr>
        <p:spPr>
          <a:xfrm flipV="1">
            <a:off x="2209800" y="1249802"/>
            <a:ext cx="3276600" cy="79625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54" name="Straight Arrow Connector 553">
            <a:extLst>
              <a:ext uri="{FF2B5EF4-FFF2-40B4-BE49-F238E27FC236}">
                <a16:creationId xmlns:a16="http://schemas.microsoft.com/office/drawing/2014/main" id="{21B56D14-DE1F-2C00-18CB-9E6DCC8C76EA}"/>
              </a:ext>
            </a:extLst>
          </p:cNvPr>
          <p:cNvCxnSpPr>
            <a:cxnSpLocks/>
            <a:stCxn id="549" idx="2"/>
          </p:cNvCxnSpPr>
          <p:nvPr/>
        </p:nvCxnSpPr>
        <p:spPr>
          <a:xfrm flipH="1">
            <a:off x="5674006" y="1392648"/>
            <a:ext cx="662488" cy="57562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7333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5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5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4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9" grpId="0"/>
      <p:bldP spid="541" grpId="0" animBg="1"/>
      <p:bldP spid="547" grpId="0"/>
      <p:bldP spid="549" grpId="0"/>
      <p:bldP spid="55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B94CF-8F2F-6F0C-2DFD-C035FC2B484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3E07FFD-347C-E4F7-25BC-4EC750083A9C}"/>
              </a:ext>
            </a:extLst>
          </p:cNvPr>
          <p:cNvSpPr txBox="1"/>
          <p:nvPr/>
        </p:nvSpPr>
        <p:spPr>
          <a:xfrm>
            <a:off x="561798" y="363648"/>
            <a:ext cx="6604821" cy="769441"/>
          </a:xfrm>
          <a:prstGeom prst="rect">
            <a:avLst/>
          </a:prstGeom>
          <a:noFill/>
        </p:spPr>
        <p:txBody>
          <a:bodyPr wrap="none" rtlCol="0">
            <a:spAutoFit/>
          </a:bodyPr>
          <a:lstStyle/>
          <a:p>
            <a:r>
              <a:rPr lang="en-US" sz="4400" dirty="0"/>
              <a:t>Template Matching is Brittle</a:t>
            </a:r>
          </a:p>
        </p:txBody>
      </p:sp>
      <p:sp>
        <p:nvSpPr>
          <p:cNvPr id="200" name="TextBox 199">
            <a:extLst>
              <a:ext uri="{FF2B5EF4-FFF2-40B4-BE49-F238E27FC236}">
                <a16:creationId xmlns:a16="http://schemas.microsoft.com/office/drawing/2014/main" id="{1A93C5C1-E7A5-DC24-23CB-FFF415A5D9DC}"/>
              </a:ext>
            </a:extLst>
          </p:cNvPr>
          <p:cNvSpPr txBox="1"/>
          <p:nvPr/>
        </p:nvSpPr>
        <p:spPr>
          <a:xfrm>
            <a:off x="1229309" y="5538302"/>
            <a:ext cx="6685381" cy="646331"/>
          </a:xfrm>
          <a:prstGeom prst="rect">
            <a:avLst/>
          </a:prstGeom>
          <a:noFill/>
        </p:spPr>
        <p:txBody>
          <a:bodyPr wrap="square" rtlCol="0">
            <a:spAutoFit/>
          </a:bodyPr>
          <a:lstStyle/>
          <a:p>
            <a:pPr algn="ctr"/>
            <a:r>
              <a:rPr lang="en-US" dirty="0"/>
              <a:t>Template matching is brittle to variations in intensity, e.g. lighting changes, or darker or brighter appearances of the template.</a:t>
            </a:r>
          </a:p>
        </p:txBody>
      </p:sp>
      <p:grpSp>
        <p:nvGrpSpPr>
          <p:cNvPr id="344" name="Group 343">
            <a:extLst>
              <a:ext uri="{FF2B5EF4-FFF2-40B4-BE49-F238E27FC236}">
                <a16:creationId xmlns:a16="http://schemas.microsoft.com/office/drawing/2014/main" id="{DC5ED5E6-E8E6-2F63-9F6E-EDDF6DC0FBEE}"/>
              </a:ext>
            </a:extLst>
          </p:cNvPr>
          <p:cNvGrpSpPr/>
          <p:nvPr/>
        </p:nvGrpSpPr>
        <p:grpSpPr>
          <a:xfrm>
            <a:off x="3733800" y="4038600"/>
            <a:ext cx="533400" cy="369332"/>
            <a:chOff x="1524000" y="5377934"/>
            <a:chExt cx="533400" cy="369332"/>
          </a:xfrm>
        </p:grpSpPr>
        <p:sp>
          <p:nvSpPr>
            <p:cNvPr id="345" name="Rectangle 344">
              <a:extLst>
                <a:ext uri="{FF2B5EF4-FFF2-40B4-BE49-F238E27FC236}">
                  <a16:creationId xmlns:a16="http://schemas.microsoft.com/office/drawing/2014/main" id="{9DCD3246-488A-7E07-9D93-647F3DBD39F8}"/>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 name="TextBox 345">
              <a:extLst>
                <a:ext uri="{FF2B5EF4-FFF2-40B4-BE49-F238E27FC236}">
                  <a16:creationId xmlns:a16="http://schemas.microsoft.com/office/drawing/2014/main" id="{08AC92C0-9ED7-5517-EC7A-5AD48E8A2C7F}"/>
                </a:ext>
              </a:extLst>
            </p:cNvPr>
            <p:cNvSpPr txBox="1"/>
            <p:nvPr/>
          </p:nvSpPr>
          <p:spPr>
            <a:xfrm>
              <a:off x="1638694" y="5377934"/>
              <a:ext cx="301686" cy="369332"/>
            </a:xfrm>
            <a:prstGeom prst="rect">
              <a:avLst/>
            </a:prstGeom>
            <a:noFill/>
          </p:spPr>
          <p:txBody>
            <a:bodyPr wrap="none" rtlCol="0">
              <a:spAutoFit/>
            </a:bodyPr>
            <a:lstStyle/>
            <a:p>
              <a:pPr algn="ctr"/>
              <a:r>
                <a:rPr lang="en-US" dirty="0"/>
                <a:t>6</a:t>
              </a:r>
            </a:p>
          </p:txBody>
        </p:sp>
      </p:grpSp>
      <p:grpSp>
        <p:nvGrpSpPr>
          <p:cNvPr id="347" name="Group 346">
            <a:extLst>
              <a:ext uri="{FF2B5EF4-FFF2-40B4-BE49-F238E27FC236}">
                <a16:creationId xmlns:a16="http://schemas.microsoft.com/office/drawing/2014/main" id="{97D0BEB6-1097-E9CA-7F43-C78EFCA92A99}"/>
              </a:ext>
            </a:extLst>
          </p:cNvPr>
          <p:cNvGrpSpPr/>
          <p:nvPr/>
        </p:nvGrpSpPr>
        <p:grpSpPr>
          <a:xfrm>
            <a:off x="4266038" y="4038600"/>
            <a:ext cx="533400" cy="369332"/>
            <a:chOff x="2514600" y="5787518"/>
            <a:chExt cx="533400" cy="369332"/>
          </a:xfrm>
        </p:grpSpPr>
        <p:sp>
          <p:nvSpPr>
            <p:cNvPr id="348" name="Rectangle 347">
              <a:extLst>
                <a:ext uri="{FF2B5EF4-FFF2-40B4-BE49-F238E27FC236}">
                  <a16:creationId xmlns:a16="http://schemas.microsoft.com/office/drawing/2014/main" id="{E754D358-96F3-ADF1-C419-AA29D80E41CF}"/>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TextBox 348">
              <a:extLst>
                <a:ext uri="{FF2B5EF4-FFF2-40B4-BE49-F238E27FC236}">
                  <a16:creationId xmlns:a16="http://schemas.microsoft.com/office/drawing/2014/main" id="{F99C42CE-4A0A-6CB8-903C-62899C0034F4}"/>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350" name="Group 349">
            <a:extLst>
              <a:ext uri="{FF2B5EF4-FFF2-40B4-BE49-F238E27FC236}">
                <a16:creationId xmlns:a16="http://schemas.microsoft.com/office/drawing/2014/main" id="{C99A3058-FB1F-43DC-2B28-450047B23926}"/>
              </a:ext>
            </a:extLst>
          </p:cNvPr>
          <p:cNvGrpSpPr/>
          <p:nvPr/>
        </p:nvGrpSpPr>
        <p:grpSpPr>
          <a:xfrm>
            <a:off x="4799438" y="4038600"/>
            <a:ext cx="533400" cy="369332"/>
            <a:chOff x="2514600" y="5787518"/>
            <a:chExt cx="533400" cy="369332"/>
          </a:xfrm>
        </p:grpSpPr>
        <p:sp>
          <p:nvSpPr>
            <p:cNvPr id="351" name="Rectangle 350">
              <a:extLst>
                <a:ext uri="{FF2B5EF4-FFF2-40B4-BE49-F238E27FC236}">
                  <a16:creationId xmlns:a16="http://schemas.microsoft.com/office/drawing/2014/main" id="{ACF2C30C-47B2-E022-54E0-D037BD8906A2}"/>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TextBox 351">
              <a:extLst>
                <a:ext uri="{FF2B5EF4-FFF2-40B4-BE49-F238E27FC236}">
                  <a16:creationId xmlns:a16="http://schemas.microsoft.com/office/drawing/2014/main" id="{60036873-F53A-1245-99E2-05B4FF7B6D46}"/>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353" name="Group 352">
            <a:extLst>
              <a:ext uri="{FF2B5EF4-FFF2-40B4-BE49-F238E27FC236}">
                <a16:creationId xmlns:a16="http://schemas.microsoft.com/office/drawing/2014/main" id="{2B918C0D-DBAA-30FB-174D-C40D3D6F17E4}"/>
              </a:ext>
            </a:extLst>
          </p:cNvPr>
          <p:cNvGrpSpPr/>
          <p:nvPr/>
        </p:nvGrpSpPr>
        <p:grpSpPr>
          <a:xfrm>
            <a:off x="3736124" y="4345064"/>
            <a:ext cx="533400" cy="369332"/>
            <a:chOff x="1524000" y="5377934"/>
            <a:chExt cx="533400" cy="369332"/>
          </a:xfrm>
        </p:grpSpPr>
        <p:sp>
          <p:nvSpPr>
            <p:cNvPr id="354" name="Rectangle 353">
              <a:extLst>
                <a:ext uri="{FF2B5EF4-FFF2-40B4-BE49-F238E27FC236}">
                  <a16:creationId xmlns:a16="http://schemas.microsoft.com/office/drawing/2014/main" id="{B72A5133-32C8-8E1E-2593-611BE4C1161C}"/>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TextBox 354">
              <a:extLst>
                <a:ext uri="{FF2B5EF4-FFF2-40B4-BE49-F238E27FC236}">
                  <a16:creationId xmlns:a16="http://schemas.microsoft.com/office/drawing/2014/main" id="{698FC09B-0CB3-11A5-B80B-726B9A665601}"/>
                </a:ext>
              </a:extLst>
            </p:cNvPr>
            <p:cNvSpPr txBox="1"/>
            <p:nvPr/>
          </p:nvSpPr>
          <p:spPr>
            <a:xfrm>
              <a:off x="1638695" y="5377934"/>
              <a:ext cx="301686" cy="369332"/>
            </a:xfrm>
            <a:prstGeom prst="rect">
              <a:avLst/>
            </a:prstGeom>
            <a:noFill/>
          </p:spPr>
          <p:txBody>
            <a:bodyPr wrap="none" rtlCol="0">
              <a:spAutoFit/>
            </a:bodyPr>
            <a:lstStyle/>
            <a:p>
              <a:pPr algn="ctr"/>
              <a:r>
                <a:rPr lang="en-US" dirty="0"/>
                <a:t>6</a:t>
              </a:r>
            </a:p>
          </p:txBody>
        </p:sp>
      </p:grpSp>
      <p:grpSp>
        <p:nvGrpSpPr>
          <p:cNvPr id="356" name="Group 355">
            <a:extLst>
              <a:ext uri="{FF2B5EF4-FFF2-40B4-BE49-F238E27FC236}">
                <a16:creationId xmlns:a16="http://schemas.microsoft.com/office/drawing/2014/main" id="{76486611-2872-DAC7-A39C-599662AA2242}"/>
              </a:ext>
            </a:extLst>
          </p:cNvPr>
          <p:cNvGrpSpPr/>
          <p:nvPr/>
        </p:nvGrpSpPr>
        <p:grpSpPr>
          <a:xfrm>
            <a:off x="4268653" y="4345064"/>
            <a:ext cx="533400" cy="369332"/>
            <a:chOff x="2514600" y="5787518"/>
            <a:chExt cx="533400" cy="369332"/>
          </a:xfrm>
        </p:grpSpPr>
        <p:sp>
          <p:nvSpPr>
            <p:cNvPr id="357" name="Rectangle 356">
              <a:extLst>
                <a:ext uri="{FF2B5EF4-FFF2-40B4-BE49-F238E27FC236}">
                  <a16:creationId xmlns:a16="http://schemas.microsoft.com/office/drawing/2014/main" id="{5EBC3745-D418-DF1A-DECE-E32896A2B882}"/>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TextBox 357">
              <a:extLst>
                <a:ext uri="{FF2B5EF4-FFF2-40B4-BE49-F238E27FC236}">
                  <a16:creationId xmlns:a16="http://schemas.microsoft.com/office/drawing/2014/main" id="{16F23EAE-6801-5DF0-3D27-F8C18F583E6F}"/>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359" name="Group 358">
            <a:extLst>
              <a:ext uri="{FF2B5EF4-FFF2-40B4-BE49-F238E27FC236}">
                <a16:creationId xmlns:a16="http://schemas.microsoft.com/office/drawing/2014/main" id="{893E265C-52B6-1C0A-1C75-58D7FDA1B283}"/>
              </a:ext>
            </a:extLst>
          </p:cNvPr>
          <p:cNvGrpSpPr/>
          <p:nvPr/>
        </p:nvGrpSpPr>
        <p:grpSpPr>
          <a:xfrm>
            <a:off x="4802053" y="4345064"/>
            <a:ext cx="533400" cy="369332"/>
            <a:chOff x="2514600" y="5787518"/>
            <a:chExt cx="533400" cy="369332"/>
          </a:xfrm>
        </p:grpSpPr>
        <p:sp>
          <p:nvSpPr>
            <p:cNvPr id="360" name="Rectangle 359">
              <a:extLst>
                <a:ext uri="{FF2B5EF4-FFF2-40B4-BE49-F238E27FC236}">
                  <a16:creationId xmlns:a16="http://schemas.microsoft.com/office/drawing/2014/main" id="{B75A5585-D5E8-B665-49DA-B0F81B90755A}"/>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TextBox 360">
              <a:extLst>
                <a:ext uri="{FF2B5EF4-FFF2-40B4-BE49-F238E27FC236}">
                  <a16:creationId xmlns:a16="http://schemas.microsoft.com/office/drawing/2014/main" id="{857B401E-DDFB-49F2-CD01-8694E24C8457}"/>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362" name="Group 361">
            <a:extLst>
              <a:ext uri="{FF2B5EF4-FFF2-40B4-BE49-F238E27FC236}">
                <a16:creationId xmlns:a16="http://schemas.microsoft.com/office/drawing/2014/main" id="{8FC113CA-5165-4808-C2FA-486FB62D9269}"/>
              </a:ext>
            </a:extLst>
          </p:cNvPr>
          <p:cNvGrpSpPr/>
          <p:nvPr/>
        </p:nvGrpSpPr>
        <p:grpSpPr>
          <a:xfrm>
            <a:off x="3733800" y="4651528"/>
            <a:ext cx="533400" cy="369332"/>
            <a:chOff x="1524000" y="5377934"/>
            <a:chExt cx="533400" cy="369332"/>
          </a:xfrm>
        </p:grpSpPr>
        <p:sp>
          <p:nvSpPr>
            <p:cNvPr id="363" name="Rectangle 362">
              <a:extLst>
                <a:ext uri="{FF2B5EF4-FFF2-40B4-BE49-F238E27FC236}">
                  <a16:creationId xmlns:a16="http://schemas.microsoft.com/office/drawing/2014/main" id="{09199A54-8FAC-CCD6-0E13-B90CD309168E}"/>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TextBox 363">
              <a:extLst>
                <a:ext uri="{FF2B5EF4-FFF2-40B4-BE49-F238E27FC236}">
                  <a16:creationId xmlns:a16="http://schemas.microsoft.com/office/drawing/2014/main" id="{BEBDB9BD-14F7-1A14-A400-B8493F45BA01}"/>
                </a:ext>
              </a:extLst>
            </p:cNvPr>
            <p:cNvSpPr txBox="1"/>
            <p:nvPr/>
          </p:nvSpPr>
          <p:spPr>
            <a:xfrm>
              <a:off x="1638694" y="5377934"/>
              <a:ext cx="301686" cy="369332"/>
            </a:xfrm>
            <a:prstGeom prst="rect">
              <a:avLst/>
            </a:prstGeom>
            <a:noFill/>
          </p:spPr>
          <p:txBody>
            <a:bodyPr wrap="none" rtlCol="0">
              <a:spAutoFit/>
            </a:bodyPr>
            <a:lstStyle/>
            <a:p>
              <a:pPr algn="ctr"/>
              <a:r>
                <a:rPr lang="en-US" dirty="0"/>
                <a:t>6</a:t>
              </a:r>
            </a:p>
          </p:txBody>
        </p:sp>
      </p:grpSp>
      <p:grpSp>
        <p:nvGrpSpPr>
          <p:cNvPr id="365" name="Group 364">
            <a:extLst>
              <a:ext uri="{FF2B5EF4-FFF2-40B4-BE49-F238E27FC236}">
                <a16:creationId xmlns:a16="http://schemas.microsoft.com/office/drawing/2014/main" id="{6E041A4F-51E5-F369-10D8-F789B11EADA5}"/>
              </a:ext>
            </a:extLst>
          </p:cNvPr>
          <p:cNvGrpSpPr/>
          <p:nvPr/>
        </p:nvGrpSpPr>
        <p:grpSpPr>
          <a:xfrm>
            <a:off x="4266038" y="4651528"/>
            <a:ext cx="533400" cy="369332"/>
            <a:chOff x="2514600" y="5787518"/>
            <a:chExt cx="533400" cy="369332"/>
          </a:xfrm>
        </p:grpSpPr>
        <p:sp>
          <p:nvSpPr>
            <p:cNvPr id="366" name="Rectangle 365">
              <a:extLst>
                <a:ext uri="{FF2B5EF4-FFF2-40B4-BE49-F238E27FC236}">
                  <a16:creationId xmlns:a16="http://schemas.microsoft.com/office/drawing/2014/main" id="{4EE5EFF2-240E-5CFD-021C-35FF19CA2213}"/>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 name="TextBox 366">
              <a:extLst>
                <a:ext uri="{FF2B5EF4-FFF2-40B4-BE49-F238E27FC236}">
                  <a16:creationId xmlns:a16="http://schemas.microsoft.com/office/drawing/2014/main" id="{B4200F39-4B3B-FA77-5325-CE834F1537B8}"/>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368" name="Group 367">
            <a:extLst>
              <a:ext uri="{FF2B5EF4-FFF2-40B4-BE49-F238E27FC236}">
                <a16:creationId xmlns:a16="http://schemas.microsoft.com/office/drawing/2014/main" id="{E757B238-9CBD-DB79-C3A7-84BF6D47D10B}"/>
              </a:ext>
            </a:extLst>
          </p:cNvPr>
          <p:cNvGrpSpPr/>
          <p:nvPr/>
        </p:nvGrpSpPr>
        <p:grpSpPr>
          <a:xfrm>
            <a:off x="4799438" y="4651528"/>
            <a:ext cx="533400" cy="369332"/>
            <a:chOff x="2514600" y="5787518"/>
            <a:chExt cx="533400" cy="369332"/>
          </a:xfrm>
        </p:grpSpPr>
        <p:sp>
          <p:nvSpPr>
            <p:cNvPr id="369" name="Rectangle 368">
              <a:extLst>
                <a:ext uri="{FF2B5EF4-FFF2-40B4-BE49-F238E27FC236}">
                  <a16:creationId xmlns:a16="http://schemas.microsoft.com/office/drawing/2014/main" id="{F0DF44EE-7269-DBCA-0119-312D45B3B473}"/>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 name="TextBox 369">
              <a:extLst>
                <a:ext uri="{FF2B5EF4-FFF2-40B4-BE49-F238E27FC236}">
                  <a16:creationId xmlns:a16="http://schemas.microsoft.com/office/drawing/2014/main" id="{4599E9BE-7C7C-B6E8-2D70-595871FF86A6}"/>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249" name="Group 248">
            <a:extLst>
              <a:ext uri="{FF2B5EF4-FFF2-40B4-BE49-F238E27FC236}">
                <a16:creationId xmlns:a16="http://schemas.microsoft.com/office/drawing/2014/main" id="{1B998CDA-219A-6CF4-573B-129E7748EF85}"/>
              </a:ext>
            </a:extLst>
          </p:cNvPr>
          <p:cNvGrpSpPr/>
          <p:nvPr/>
        </p:nvGrpSpPr>
        <p:grpSpPr>
          <a:xfrm>
            <a:off x="614248" y="1906664"/>
            <a:ext cx="533400" cy="369332"/>
            <a:chOff x="1524000" y="5377934"/>
            <a:chExt cx="533400" cy="369332"/>
          </a:xfrm>
        </p:grpSpPr>
        <p:sp>
          <p:nvSpPr>
            <p:cNvPr id="262" name="Rectangle 261">
              <a:extLst>
                <a:ext uri="{FF2B5EF4-FFF2-40B4-BE49-F238E27FC236}">
                  <a16:creationId xmlns:a16="http://schemas.microsoft.com/office/drawing/2014/main" id="{2AEDED21-1899-4CE4-F57D-05E40134A3A3}"/>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TextBox 262">
              <a:extLst>
                <a:ext uri="{FF2B5EF4-FFF2-40B4-BE49-F238E27FC236}">
                  <a16:creationId xmlns:a16="http://schemas.microsoft.com/office/drawing/2014/main" id="{A55720E3-5D7B-C8B3-F535-CBCD1E89F676}"/>
                </a:ext>
              </a:extLst>
            </p:cNvPr>
            <p:cNvSpPr txBox="1"/>
            <p:nvPr/>
          </p:nvSpPr>
          <p:spPr>
            <a:xfrm>
              <a:off x="1638694" y="5377934"/>
              <a:ext cx="301686" cy="369332"/>
            </a:xfrm>
            <a:prstGeom prst="rect">
              <a:avLst/>
            </a:prstGeom>
            <a:noFill/>
          </p:spPr>
          <p:txBody>
            <a:bodyPr wrap="none" rtlCol="0">
              <a:spAutoFit/>
            </a:bodyPr>
            <a:lstStyle/>
            <a:p>
              <a:pPr algn="ctr"/>
              <a:r>
                <a:rPr lang="en-US" dirty="0"/>
                <a:t>6</a:t>
              </a:r>
            </a:p>
          </p:txBody>
        </p:sp>
      </p:grpSp>
      <p:grpSp>
        <p:nvGrpSpPr>
          <p:cNvPr id="250" name="Group 249">
            <a:extLst>
              <a:ext uri="{FF2B5EF4-FFF2-40B4-BE49-F238E27FC236}">
                <a16:creationId xmlns:a16="http://schemas.microsoft.com/office/drawing/2014/main" id="{347166CF-9825-E80A-6B97-984112FB618D}"/>
              </a:ext>
            </a:extLst>
          </p:cNvPr>
          <p:cNvGrpSpPr/>
          <p:nvPr/>
        </p:nvGrpSpPr>
        <p:grpSpPr>
          <a:xfrm>
            <a:off x="1148084" y="1906664"/>
            <a:ext cx="533400" cy="369332"/>
            <a:chOff x="2514600" y="5787518"/>
            <a:chExt cx="533400" cy="369332"/>
          </a:xfrm>
        </p:grpSpPr>
        <p:sp>
          <p:nvSpPr>
            <p:cNvPr id="260" name="Rectangle 259">
              <a:extLst>
                <a:ext uri="{FF2B5EF4-FFF2-40B4-BE49-F238E27FC236}">
                  <a16:creationId xmlns:a16="http://schemas.microsoft.com/office/drawing/2014/main" id="{23E62F3F-E00C-70DB-CEC2-87AA07E3555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TextBox 260">
              <a:extLst>
                <a:ext uri="{FF2B5EF4-FFF2-40B4-BE49-F238E27FC236}">
                  <a16:creationId xmlns:a16="http://schemas.microsoft.com/office/drawing/2014/main" id="{CC9AFF5C-EEB7-C87D-1490-CED09A0C22ED}"/>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251" name="Group 250">
            <a:extLst>
              <a:ext uri="{FF2B5EF4-FFF2-40B4-BE49-F238E27FC236}">
                <a16:creationId xmlns:a16="http://schemas.microsoft.com/office/drawing/2014/main" id="{3FF09EAC-21FD-4917-8ECC-23E8B5EC357A}"/>
              </a:ext>
            </a:extLst>
          </p:cNvPr>
          <p:cNvGrpSpPr/>
          <p:nvPr/>
        </p:nvGrpSpPr>
        <p:grpSpPr>
          <a:xfrm>
            <a:off x="1681484" y="1906664"/>
            <a:ext cx="533400" cy="369332"/>
            <a:chOff x="2514600" y="5787518"/>
            <a:chExt cx="533400" cy="369332"/>
          </a:xfrm>
        </p:grpSpPr>
        <p:sp>
          <p:nvSpPr>
            <p:cNvPr id="258" name="Rectangle 257">
              <a:extLst>
                <a:ext uri="{FF2B5EF4-FFF2-40B4-BE49-F238E27FC236}">
                  <a16:creationId xmlns:a16="http://schemas.microsoft.com/office/drawing/2014/main" id="{FAFD9CBD-16FE-51AD-8091-A79BA8B9CC5B}"/>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TextBox 258">
              <a:extLst>
                <a:ext uri="{FF2B5EF4-FFF2-40B4-BE49-F238E27FC236}">
                  <a16:creationId xmlns:a16="http://schemas.microsoft.com/office/drawing/2014/main" id="{EC3DF17E-D003-0A69-E929-CCC743D14B10}"/>
                </a:ext>
              </a:extLst>
            </p:cNvPr>
            <p:cNvSpPr txBox="1"/>
            <p:nvPr/>
          </p:nvSpPr>
          <p:spPr>
            <a:xfrm>
              <a:off x="2629295" y="5787518"/>
              <a:ext cx="301685" cy="369332"/>
            </a:xfrm>
            <a:prstGeom prst="rect">
              <a:avLst/>
            </a:prstGeom>
            <a:noFill/>
          </p:spPr>
          <p:txBody>
            <a:bodyPr wrap="none" rtlCol="0">
              <a:spAutoFit/>
            </a:bodyPr>
            <a:lstStyle/>
            <a:p>
              <a:pPr algn="ctr"/>
              <a:r>
                <a:rPr lang="en-US" dirty="0"/>
                <a:t>6</a:t>
              </a:r>
            </a:p>
          </p:txBody>
        </p:sp>
      </p:grpSp>
      <p:grpSp>
        <p:nvGrpSpPr>
          <p:cNvPr id="252" name="Group 251">
            <a:extLst>
              <a:ext uri="{FF2B5EF4-FFF2-40B4-BE49-F238E27FC236}">
                <a16:creationId xmlns:a16="http://schemas.microsoft.com/office/drawing/2014/main" id="{DAC71703-B064-0B27-BE52-2DAE44AF50E9}"/>
              </a:ext>
            </a:extLst>
          </p:cNvPr>
          <p:cNvGrpSpPr/>
          <p:nvPr/>
        </p:nvGrpSpPr>
        <p:grpSpPr>
          <a:xfrm>
            <a:off x="2212560" y="1906664"/>
            <a:ext cx="535724" cy="369332"/>
            <a:chOff x="2512276" y="5787518"/>
            <a:chExt cx="535724" cy="369332"/>
          </a:xfrm>
        </p:grpSpPr>
        <p:sp>
          <p:nvSpPr>
            <p:cNvPr id="256" name="Rectangle 255">
              <a:extLst>
                <a:ext uri="{FF2B5EF4-FFF2-40B4-BE49-F238E27FC236}">
                  <a16:creationId xmlns:a16="http://schemas.microsoft.com/office/drawing/2014/main" id="{25BEBAEE-42A4-C637-DE8A-43ADC67837F7}"/>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TextBox 256">
              <a:extLst>
                <a:ext uri="{FF2B5EF4-FFF2-40B4-BE49-F238E27FC236}">
                  <a16:creationId xmlns:a16="http://schemas.microsoft.com/office/drawing/2014/main" id="{64C47EE0-FDDD-5710-901A-87C8C3AA90B1}"/>
                </a:ext>
              </a:extLst>
            </p:cNvPr>
            <p:cNvSpPr txBox="1"/>
            <p:nvPr/>
          </p:nvSpPr>
          <p:spPr>
            <a:xfrm>
              <a:off x="2512276" y="5787518"/>
              <a:ext cx="535724" cy="369332"/>
            </a:xfrm>
            <a:prstGeom prst="rect">
              <a:avLst/>
            </a:prstGeom>
            <a:noFill/>
          </p:spPr>
          <p:txBody>
            <a:bodyPr wrap="none" rtlCol="0">
              <a:spAutoFit/>
            </a:bodyPr>
            <a:lstStyle/>
            <a:p>
              <a:pPr algn="ctr"/>
              <a:r>
                <a:rPr lang="en-US" dirty="0"/>
                <a:t>135</a:t>
              </a:r>
            </a:p>
          </p:txBody>
        </p:sp>
      </p:grpSp>
      <p:grpSp>
        <p:nvGrpSpPr>
          <p:cNvPr id="253" name="Group 252">
            <a:extLst>
              <a:ext uri="{FF2B5EF4-FFF2-40B4-BE49-F238E27FC236}">
                <a16:creationId xmlns:a16="http://schemas.microsoft.com/office/drawing/2014/main" id="{ADB19AA5-41F7-56F2-10E9-064CDB6FE898}"/>
              </a:ext>
            </a:extLst>
          </p:cNvPr>
          <p:cNvGrpSpPr/>
          <p:nvPr/>
        </p:nvGrpSpPr>
        <p:grpSpPr>
          <a:xfrm>
            <a:off x="2747703" y="1906664"/>
            <a:ext cx="535724" cy="369332"/>
            <a:chOff x="2512276" y="5787518"/>
            <a:chExt cx="535724" cy="369332"/>
          </a:xfrm>
        </p:grpSpPr>
        <p:sp>
          <p:nvSpPr>
            <p:cNvPr id="254" name="Rectangle 253">
              <a:extLst>
                <a:ext uri="{FF2B5EF4-FFF2-40B4-BE49-F238E27FC236}">
                  <a16:creationId xmlns:a16="http://schemas.microsoft.com/office/drawing/2014/main" id="{54C7CF1D-D3CF-42AA-A09F-647F68794A4C}"/>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TextBox 254">
              <a:extLst>
                <a:ext uri="{FF2B5EF4-FFF2-40B4-BE49-F238E27FC236}">
                  <a16:creationId xmlns:a16="http://schemas.microsoft.com/office/drawing/2014/main" id="{F2DE8D9A-B22D-B885-CA83-AEC145320C8C}"/>
                </a:ext>
              </a:extLst>
            </p:cNvPr>
            <p:cNvSpPr txBox="1"/>
            <p:nvPr/>
          </p:nvSpPr>
          <p:spPr>
            <a:xfrm>
              <a:off x="2512276" y="5787518"/>
              <a:ext cx="535724" cy="369332"/>
            </a:xfrm>
            <a:prstGeom prst="rect">
              <a:avLst/>
            </a:prstGeom>
            <a:noFill/>
          </p:spPr>
          <p:txBody>
            <a:bodyPr wrap="none" rtlCol="0">
              <a:spAutoFit/>
            </a:bodyPr>
            <a:lstStyle/>
            <a:p>
              <a:pPr algn="ctr"/>
              <a:r>
                <a:rPr lang="en-US" dirty="0"/>
                <a:t>123</a:t>
              </a:r>
            </a:p>
          </p:txBody>
        </p:sp>
      </p:grpSp>
      <p:grpSp>
        <p:nvGrpSpPr>
          <p:cNvPr id="265" name="Group 264">
            <a:extLst>
              <a:ext uri="{FF2B5EF4-FFF2-40B4-BE49-F238E27FC236}">
                <a16:creationId xmlns:a16="http://schemas.microsoft.com/office/drawing/2014/main" id="{A285B57C-317B-A0AC-D367-1C8C1F997176}"/>
              </a:ext>
            </a:extLst>
          </p:cNvPr>
          <p:cNvGrpSpPr/>
          <p:nvPr/>
        </p:nvGrpSpPr>
        <p:grpSpPr>
          <a:xfrm>
            <a:off x="611924" y="2213128"/>
            <a:ext cx="533400" cy="369332"/>
            <a:chOff x="1524000" y="5377934"/>
            <a:chExt cx="533400" cy="369332"/>
          </a:xfrm>
        </p:grpSpPr>
        <p:sp>
          <p:nvSpPr>
            <p:cNvPr id="278" name="Rectangle 277">
              <a:extLst>
                <a:ext uri="{FF2B5EF4-FFF2-40B4-BE49-F238E27FC236}">
                  <a16:creationId xmlns:a16="http://schemas.microsoft.com/office/drawing/2014/main" id="{C6D709C7-A8AF-8061-9CC8-9BBD76C5A3A3}"/>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TextBox 278">
              <a:extLst>
                <a:ext uri="{FF2B5EF4-FFF2-40B4-BE49-F238E27FC236}">
                  <a16:creationId xmlns:a16="http://schemas.microsoft.com/office/drawing/2014/main" id="{CFE8BEA6-77F5-D4B9-A3D3-8CBB26B38BD5}"/>
                </a:ext>
              </a:extLst>
            </p:cNvPr>
            <p:cNvSpPr txBox="1"/>
            <p:nvPr/>
          </p:nvSpPr>
          <p:spPr>
            <a:xfrm>
              <a:off x="1638695" y="5377934"/>
              <a:ext cx="301685" cy="369332"/>
            </a:xfrm>
            <a:prstGeom prst="rect">
              <a:avLst/>
            </a:prstGeom>
            <a:noFill/>
          </p:spPr>
          <p:txBody>
            <a:bodyPr wrap="none" rtlCol="0">
              <a:spAutoFit/>
            </a:bodyPr>
            <a:lstStyle/>
            <a:p>
              <a:pPr algn="ctr"/>
              <a:r>
                <a:rPr lang="en-US" dirty="0"/>
                <a:t>6</a:t>
              </a:r>
            </a:p>
          </p:txBody>
        </p:sp>
      </p:grpSp>
      <p:grpSp>
        <p:nvGrpSpPr>
          <p:cNvPr id="266" name="Group 265">
            <a:extLst>
              <a:ext uri="{FF2B5EF4-FFF2-40B4-BE49-F238E27FC236}">
                <a16:creationId xmlns:a16="http://schemas.microsoft.com/office/drawing/2014/main" id="{512A9198-4B84-0C1E-F464-F95297D97459}"/>
              </a:ext>
            </a:extLst>
          </p:cNvPr>
          <p:cNvGrpSpPr/>
          <p:nvPr/>
        </p:nvGrpSpPr>
        <p:grpSpPr>
          <a:xfrm>
            <a:off x="1144162" y="2213128"/>
            <a:ext cx="533400" cy="369332"/>
            <a:chOff x="2514600" y="5787518"/>
            <a:chExt cx="533400" cy="369332"/>
          </a:xfrm>
        </p:grpSpPr>
        <p:sp>
          <p:nvSpPr>
            <p:cNvPr id="276" name="Rectangle 275">
              <a:extLst>
                <a:ext uri="{FF2B5EF4-FFF2-40B4-BE49-F238E27FC236}">
                  <a16:creationId xmlns:a16="http://schemas.microsoft.com/office/drawing/2014/main" id="{348DA36E-38E4-015A-893A-DA37500E56D0}"/>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TextBox 276">
              <a:extLst>
                <a:ext uri="{FF2B5EF4-FFF2-40B4-BE49-F238E27FC236}">
                  <a16:creationId xmlns:a16="http://schemas.microsoft.com/office/drawing/2014/main" id="{B3470987-B1DB-903B-CE8C-EC1C69992CB3}"/>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267" name="Group 266">
            <a:extLst>
              <a:ext uri="{FF2B5EF4-FFF2-40B4-BE49-F238E27FC236}">
                <a16:creationId xmlns:a16="http://schemas.microsoft.com/office/drawing/2014/main" id="{9EBC0886-687C-5329-3618-A810244CCA5E}"/>
              </a:ext>
            </a:extLst>
          </p:cNvPr>
          <p:cNvGrpSpPr/>
          <p:nvPr/>
        </p:nvGrpSpPr>
        <p:grpSpPr>
          <a:xfrm>
            <a:off x="1677562" y="2213128"/>
            <a:ext cx="533400" cy="369332"/>
            <a:chOff x="2514600" y="5787518"/>
            <a:chExt cx="533400" cy="369332"/>
          </a:xfrm>
        </p:grpSpPr>
        <p:sp>
          <p:nvSpPr>
            <p:cNvPr id="274" name="Rectangle 273">
              <a:extLst>
                <a:ext uri="{FF2B5EF4-FFF2-40B4-BE49-F238E27FC236}">
                  <a16:creationId xmlns:a16="http://schemas.microsoft.com/office/drawing/2014/main" id="{A92EE5FE-F9D5-1240-E1BB-DF1C104F0265}"/>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TextBox 274">
              <a:extLst>
                <a:ext uri="{FF2B5EF4-FFF2-40B4-BE49-F238E27FC236}">
                  <a16:creationId xmlns:a16="http://schemas.microsoft.com/office/drawing/2014/main" id="{1B7EF3C5-A437-C086-D57B-DF83396EEA9F}"/>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268" name="Group 267">
            <a:extLst>
              <a:ext uri="{FF2B5EF4-FFF2-40B4-BE49-F238E27FC236}">
                <a16:creationId xmlns:a16="http://schemas.microsoft.com/office/drawing/2014/main" id="{8EC6F4DA-24B8-CE34-2593-F80EB52D8B1F}"/>
              </a:ext>
            </a:extLst>
          </p:cNvPr>
          <p:cNvGrpSpPr/>
          <p:nvPr/>
        </p:nvGrpSpPr>
        <p:grpSpPr>
          <a:xfrm>
            <a:off x="2210962" y="2213128"/>
            <a:ext cx="533400" cy="369332"/>
            <a:chOff x="2514600" y="5787518"/>
            <a:chExt cx="533400" cy="369332"/>
          </a:xfrm>
        </p:grpSpPr>
        <p:sp>
          <p:nvSpPr>
            <p:cNvPr id="272" name="Rectangle 271">
              <a:extLst>
                <a:ext uri="{FF2B5EF4-FFF2-40B4-BE49-F238E27FC236}">
                  <a16:creationId xmlns:a16="http://schemas.microsoft.com/office/drawing/2014/main" id="{4C5AED83-08BF-D2F2-A76A-94E09EC5D9F1}"/>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TextBox 272">
              <a:extLst>
                <a:ext uri="{FF2B5EF4-FFF2-40B4-BE49-F238E27FC236}">
                  <a16:creationId xmlns:a16="http://schemas.microsoft.com/office/drawing/2014/main" id="{AACE5142-7FCA-01BF-9869-1A67ABA7CF8D}"/>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269" name="Group 268">
            <a:extLst>
              <a:ext uri="{FF2B5EF4-FFF2-40B4-BE49-F238E27FC236}">
                <a16:creationId xmlns:a16="http://schemas.microsoft.com/office/drawing/2014/main" id="{7CF2C6BE-F9D5-91CF-B4DF-79CB85B76824}"/>
              </a:ext>
            </a:extLst>
          </p:cNvPr>
          <p:cNvGrpSpPr/>
          <p:nvPr/>
        </p:nvGrpSpPr>
        <p:grpSpPr>
          <a:xfrm>
            <a:off x="2746105" y="2213128"/>
            <a:ext cx="533400" cy="369332"/>
            <a:chOff x="2514600" y="5787518"/>
            <a:chExt cx="533400" cy="369332"/>
          </a:xfrm>
        </p:grpSpPr>
        <p:sp>
          <p:nvSpPr>
            <p:cNvPr id="270" name="Rectangle 269">
              <a:extLst>
                <a:ext uri="{FF2B5EF4-FFF2-40B4-BE49-F238E27FC236}">
                  <a16:creationId xmlns:a16="http://schemas.microsoft.com/office/drawing/2014/main" id="{A6A8FE81-9DDC-DAD9-CD05-EC5F3DA717E1}"/>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TextBox 270">
              <a:extLst>
                <a:ext uri="{FF2B5EF4-FFF2-40B4-BE49-F238E27FC236}">
                  <a16:creationId xmlns:a16="http://schemas.microsoft.com/office/drawing/2014/main" id="{99C86852-39C6-714C-0B7E-FDCED7555935}"/>
                </a:ext>
              </a:extLst>
            </p:cNvPr>
            <p:cNvSpPr txBox="1"/>
            <p:nvPr/>
          </p:nvSpPr>
          <p:spPr>
            <a:xfrm>
              <a:off x="2570786" y="5787518"/>
              <a:ext cx="418704" cy="369332"/>
            </a:xfrm>
            <a:prstGeom prst="rect">
              <a:avLst/>
            </a:prstGeom>
            <a:noFill/>
          </p:spPr>
          <p:txBody>
            <a:bodyPr wrap="none" rtlCol="0">
              <a:spAutoFit/>
            </a:bodyPr>
            <a:lstStyle/>
            <a:p>
              <a:pPr algn="ctr"/>
              <a:r>
                <a:rPr lang="en-US" dirty="0"/>
                <a:t>18</a:t>
              </a:r>
            </a:p>
          </p:txBody>
        </p:sp>
      </p:grpSp>
      <p:grpSp>
        <p:nvGrpSpPr>
          <p:cNvPr id="281" name="Group 280">
            <a:extLst>
              <a:ext uri="{FF2B5EF4-FFF2-40B4-BE49-F238E27FC236}">
                <a16:creationId xmlns:a16="http://schemas.microsoft.com/office/drawing/2014/main" id="{9C0DAF94-B4CC-FCB7-085F-333A44BB1EFF}"/>
              </a:ext>
            </a:extLst>
          </p:cNvPr>
          <p:cNvGrpSpPr/>
          <p:nvPr/>
        </p:nvGrpSpPr>
        <p:grpSpPr>
          <a:xfrm>
            <a:off x="614248" y="2519592"/>
            <a:ext cx="533400" cy="369332"/>
            <a:chOff x="1524000" y="5377934"/>
            <a:chExt cx="533400" cy="369332"/>
          </a:xfrm>
        </p:grpSpPr>
        <p:sp>
          <p:nvSpPr>
            <p:cNvPr id="294" name="Rectangle 293">
              <a:extLst>
                <a:ext uri="{FF2B5EF4-FFF2-40B4-BE49-F238E27FC236}">
                  <a16:creationId xmlns:a16="http://schemas.microsoft.com/office/drawing/2014/main" id="{FB95ABEF-1BDC-2859-2BD9-C1870FB3406B}"/>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TextBox 294">
              <a:extLst>
                <a:ext uri="{FF2B5EF4-FFF2-40B4-BE49-F238E27FC236}">
                  <a16:creationId xmlns:a16="http://schemas.microsoft.com/office/drawing/2014/main" id="{1CEAFBAF-2E6C-86CB-7B58-3944D4FD623F}"/>
                </a:ext>
              </a:extLst>
            </p:cNvPr>
            <p:cNvSpPr txBox="1"/>
            <p:nvPr/>
          </p:nvSpPr>
          <p:spPr>
            <a:xfrm>
              <a:off x="1580186" y="5377934"/>
              <a:ext cx="418704" cy="369332"/>
            </a:xfrm>
            <a:prstGeom prst="rect">
              <a:avLst/>
            </a:prstGeom>
            <a:noFill/>
          </p:spPr>
          <p:txBody>
            <a:bodyPr wrap="none" rtlCol="0">
              <a:spAutoFit/>
            </a:bodyPr>
            <a:lstStyle/>
            <a:p>
              <a:pPr algn="ctr"/>
              <a:r>
                <a:rPr lang="en-US" dirty="0"/>
                <a:t>21</a:t>
              </a:r>
            </a:p>
          </p:txBody>
        </p:sp>
      </p:grpSp>
      <p:grpSp>
        <p:nvGrpSpPr>
          <p:cNvPr id="282" name="Group 281">
            <a:extLst>
              <a:ext uri="{FF2B5EF4-FFF2-40B4-BE49-F238E27FC236}">
                <a16:creationId xmlns:a16="http://schemas.microsoft.com/office/drawing/2014/main" id="{334A1FF7-623D-8318-1CC1-3AD1D14434A9}"/>
              </a:ext>
            </a:extLst>
          </p:cNvPr>
          <p:cNvGrpSpPr/>
          <p:nvPr/>
        </p:nvGrpSpPr>
        <p:grpSpPr>
          <a:xfrm>
            <a:off x="1144453" y="2519592"/>
            <a:ext cx="535724" cy="369332"/>
            <a:chOff x="2512276" y="5787518"/>
            <a:chExt cx="535724" cy="369332"/>
          </a:xfrm>
        </p:grpSpPr>
        <p:sp>
          <p:nvSpPr>
            <p:cNvPr id="292" name="Rectangle 291">
              <a:extLst>
                <a:ext uri="{FF2B5EF4-FFF2-40B4-BE49-F238E27FC236}">
                  <a16:creationId xmlns:a16="http://schemas.microsoft.com/office/drawing/2014/main" id="{BB7E6E33-508E-C8D1-1371-A678A12D5DFE}"/>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TextBox 292">
              <a:extLst>
                <a:ext uri="{FF2B5EF4-FFF2-40B4-BE49-F238E27FC236}">
                  <a16:creationId xmlns:a16="http://schemas.microsoft.com/office/drawing/2014/main" id="{8A89E5AE-4AA2-00CD-6B93-C60F3ED9A4E2}"/>
                </a:ext>
              </a:extLst>
            </p:cNvPr>
            <p:cNvSpPr txBox="1"/>
            <p:nvPr/>
          </p:nvSpPr>
          <p:spPr>
            <a:xfrm>
              <a:off x="2512276" y="5787518"/>
              <a:ext cx="535724" cy="369332"/>
            </a:xfrm>
            <a:prstGeom prst="rect">
              <a:avLst/>
            </a:prstGeom>
            <a:noFill/>
          </p:spPr>
          <p:txBody>
            <a:bodyPr wrap="none" rtlCol="0">
              <a:spAutoFit/>
            </a:bodyPr>
            <a:lstStyle/>
            <a:p>
              <a:pPr algn="ctr"/>
              <a:r>
                <a:rPr lang="en-US" dirty="0"/>
                <a:t>139</a:t>
              </a:r>
            </a:p>
          </p:txBody>
        </p:sp>
      </p:grpSp>
      <p:grpSp>
        <p:nvGrpSpPr>
          <p:cNvPr id="283" name="Group 282">
            <a:extLst>
              <a:ext uri="{FF2B5EF4-FFF2-40B4-BE49-F238E27FC236}">
                <a16:creationId xmlns:a16="http://schemas.microsoft.com/office/drawing/2014/main" id="{2893900C-B8EE-499B-DD3A-98A1B74086E1}"/>
              </a:ext>
            </a:extLst>
          </p:cNvPr>
          <p:cNvGrpSpPr/>
          <p:nvPr/>
        </p:nvGrpSpPr>
        <p:grpSpPr>
          <a:xfrm>
            <a:off x="1680177" y="2519592"/>
            <a:ext cx="533400" cy="369332"/>
            <a:chOff x="2514600" y="5787518"/>
            <a:chExt cx="533400" cy="369332"/>
          </a:xfrm>
        </p:grpSpPr>
        <p:sp>
          <p:nvSpPr>
            <p:cNvPr id="290" name="Rectangle 289">
              <a:extLst>
                <a:ext uri="{FF2B5EF4-FFF2-40B4-BE49-F238E27FC236}">
                  <a16:creationId xmlns:a16="http://schemas.microsoft.com/office/drawing/2014/main" id="{581796EE-6574-88F1-C007-490D2E1CAFB7}"/>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TextBox 290">
              <a:extLst>
                <a:ext uri="{FF2B5EF4-FFF2-40B4-BE49-F238E27FC236}">
                  <a16:creationId xmlns:a16="http://schemas.microsoft.com/office/drawing/2014/main" id="{D1CC698D-A19B-7725-9E5E-E98331F0F162}"/>
                </a:ext>
              </a:extLst>
            </p:cNvPr>
            <p:cNvSpPr txBox="1"/>
            <p:nvPr/>
          </p:nvSpPr>
          <p:spPr>
            <a:xfrm>
              <a:off x="2570786" y="5787518"/>
              <a:ext cx="418704" cy="369332"/>
            </a:xfrm>
            <a:prstGeom prst="rect">
              <a:avLst/>
            </a:prstGeom>
            <a:noFill/>
          </p:spPr>
          <p:txBody>
            <a:bodyPr wrap="none" rtlCol="0">
              <a:spAutoFit/>
            </a:bodyPr>
            <a:lstStyle/>
            <a:p>
              <a:pPr algn="ctr"/>
              <a:r>
                <a:rPr lang="en-US" dirty="0"/>
                <a:t>31</a:t>
              </a:r>
            </a:p>
          </p:txBody>
        </p:sp>
      </p:grpSp>
      <p:grpSp>
        <p:nvGrpSpPr>
          <p:cNvPr id="284" name="Group 283">
            <a:extLst>
              <a:ext uri="{FF2B5EF4-FFF2-40B4-BE49-F238E27FC236}">
                <a16:creationId xmlns:a16="http://schemas.microsoft.com/office/drawing/2014/main" id="{67570E54-96C9-3620-62DA-7D83EE6211A5}"/>
              </a:ext>
            </a:extLst>
          </p:cNvPr>
          <p:cNvGrpSpPr/>
          <p:nvPr/>
        </p:nvGrpSpPr>
        <p:grpSpPr>
          <a:xfrm>
            <a:off x="2213577" y="2519592"/>
            <a:ext cx="533400" cy="369332"/>
            <a:chOff x="2514600" y="5787518"/>
            <a:chExt cx="533400" cy="369332"/>
          </a:xfrm>
        </p:grpSpPr>
        <p:sp>
          <p:nvSpPr>
            <p:cNvPr id="288" name="Rectangle 287">
              <a:extLst>
                <a:ext uri="{FF2B5EF4-FFF2-40B4-BE49-F238E27FC236}">
                  <a16:creationId xmlns:a16="http://schemas.microsoft.com/office/drawing/2014/main" id="{FC3B7DC8-B0BE-AB8A-BA3E-3D8F29E41EAC}"/>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TextBox 288">
              <a:extLst>
                <a:ext uri="{FF2B5EF4-FFF2-40B4-BE49-F238E27FC236}">
                  <a16:creationId xmlns:a16="http://schemas.microsoft.com/office/drawing/2014/main" id="{24FC768E-9429-CAFE-E733-5E22C5173C50}"/>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285" name="Group 284">
            <a:extLst>
              <a:ext uri="{FF2B5EF4-FFF2-40B4-BE49-F238E27FC236}">
                <a16:creationId xmlns:a16="http://schemas.microsoft.com/office/drawing/2014/main" id="{DB555268-79AA-9EFE-284D-8312009B8204}"/>
              </a:ext>
            </a:extLst>
          </p:cNvPr>
          <p:cNvGrpSpPr/>
          <p:nvPr/>
        </p:nvGrpSpPr>
        <p:grpSpPr>
          <a:xfrm>
            <a:off x="2748720" y="2519592"/>
            <a:ext cx="533400" cy="369332"/>
            <a:chOff x="2514600" y="5787518"/>
            <a:chExt cx="533400" cy="369332"/>
          </a:xfrm>
        </p:grpSpPr>
        <p:sp>
          <p:nvSpPr>
            <p:cNvPr id="286" name="Rectangle 285">
              <a:extLst>
                <a:ext uri="{FF2B5EF4-FFF2-40B4-BE49-F238E27FC236}">
                  <a16:creationId xmlns:a16="http://schemas.microsoft.com/office/drawing/2014/main" id="{FAB5D709-258D-24F3-0879-EE88694CB8D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TextBox 286">
              <a:extLst>
                <a:ext uri="{FF2B5EF4-FFF2-40B4-BE49-F238E27FC236}">
                  <a16:creationId xmlns:a16="http://schemas.microsoft.com/office/drawing/2014/main" id="{C4830E4A-F060-A20C-2E3C-1D9E1C4EDFBD}"/>
                </a:ext>
              </a:extLst>
            </p:cNvPr>
            <p:cNvSpPr txBox="1"/>
            <p:nvPr/>
          </p:nvSpPr>
          <p:spPr>
            <a:xfrm>
              <a:off x="2570786" y="5787518"/>
              <a:ext cx="418704" cy="369332"/>
            </a:xfrm>
            <a:prstGeom prst="rect">
              <a:avLst/>
            </a:prstGeom>
            <a:noFill/>
          </p:spPr>
          <p:txBody>
            <a:bodyPr wrap="none" rtlCol="0">
              <a:spAutoFit/>
            </a:bodyPr>
            <a:lstStyle/>
            <a:p>
              <a:pPr algn="ctr"/>
              <a:r>
                <a:rPr lang="en-US" dirty="0"/>
                <a:t>18</a:t>
              </a:r>
            </a:p>
          </p:txBody>
        </p:sp>
      </p:grpSp>
      <p:grpSp>
        <p:nvGrpSpPr>
          <p:cNvPr id="297" name="Group 296">
            <a:extLst>
              <a:ext uri="{FF2B5EF4-FFF2-40B4-BE49-F238E27FC236}">
                <a16:creationId xmlns:a16="http://schemas.microsoft.com/office/drawing/2014/main" id="{B57A9A20-60DF-FBAE-27B7-69242513106E}"/>
              </a:ext>
            </a:extLst>
          </p:cNvPr>
          <p:cNvGrpSpPr/>
          <p:nvPr/>
        </p:nvGrpSpPr>
        <p:grpSpPr>
          <a:xfrm>
            <a:off x="614248" y="1600200"/>
            <a:ext cx="533400" cy="369332"/>
            <a:chOff x="1524000" y="5377934"/>
            <a:chExt cx="533400" cy="369332"/>
          </a:xfrm>
        </p:grpSpPr>
        <p:sp>
          <p:nvSpPr>
            <p:cNvPr id="310" name="Rectangle 309">
              <a:extLst>
                <a:ext uri="{FF2B5EF4-FFF2-40B4-BE49-F238E27FC236}">
                  <a16:creationId xmlns:a16="http://schemas.microsoft.com/office/drawing/2014/main" id="{2F82689D-6200-EF62-4871-6109421416BE}"/>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TextBox 310">
              <a:extLst>
                <a:ext uri="{FF2B5EF4-FFF2-40B4-BE49-F238E27FC236}">
                  <a16:creationId xmlns:a16="http://schemas.microsoft.com/office/drawing/2014/main" id="{945F0588-A6E3-A347-1C19-9B9A9C6004C4}"/>
                </a:ext>
              </a:extLst>
            </p:cNvPr>
            <p:cNvSpPr txBox="1"/>
            <p:nvPr/>
          </p:nvSpPr>
          <p:spPr>
            <a:xfrm>
              <a:off x="1638695" y="5377934"/>
              <a:ext cx="301685" cy="369332"/>
            </a:xfrm>
            <a:prstGeom prst="rect">
              <a:avLst/>
            </a:prstGeom>
            <a:noFill/>
          </p:spPr>
          <p:txBody>
            <a:bodyPr wrap="none" rtlCol="0">
              <a:spAutoFit/>
            </a:bodyPr>
            <a:lstStyle/>
            <a:p>
              <a:pPr algn="ctr"/>
              <a:r>
                <a:rPr lang="en-US" dirty="0"/>
                <a:t>6</a:t>
              </a:r>
            </a:p>
          </p:txBody>
        </p:sp>
      </p:grpSp>
      <p:grpSp>
        <p:nvGrpSpPr>
          <p:cNvPr id="298" name="Group 297">
            <a:extLst>
              <a:ext uri="{FF2B5EF4-FFF2-40B4-BE49-F238E27FC236}">
                <a16:creationId xmlns:a16="http://schemas.microsoft.com/office/drawing/2014/main" id="{00FE4E68-5DF1-8647-1253-C769BCF67BCB}"/>
              </a:ext>
            </a:extLst>
          </p:cNvPr>
          <p:cNvGrpSpPr/>
          <p:nvPr/>
        </p:nvGrpSpPr>
        <p:grpSpPr>
          <a:xfrm>
            <a:off x="1145470" y="1600200"/>
            <a:ext cx="533400" cy="369332"/>
            <a:chOff x="2514600" y="5787518"/>
            <a:chExt cx="533400" cy="369332"/>
          </a:xfrm>
        </p:grpSpPr>
        <p:sp>
          <p:nvSpPr>
            <p:cNvPr id="308" name="Rectangle 307">
              <a:extLst>
                <a:ext uri="{FF2B5EF4-FFF2-40B4-BE49-F238E27FC236}">
                  <a16:creationId xmlns:a16="http://schemas.microsoft.com/office/drawing/2014/main" id="{17D846F0-C74A-8856-2777-737188F2ECC6}"/>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 name="TextBox 308">
              <a:extLst>
                <a:ext uri="{FF2B5EF4-FFF2-40B4-BE49-F238E27FC236}">
                  <a16:creationId xmlns:a16="http://schemas.microsoft.com/office/drawing/2014/main" id="{61686D3F-60B6-2EE6-E8B1-23DB876C5AE8}"/>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299" name="Group 298">
            <a:extLst>
              <a:ext uri="{FF2B5EF4-FFF2-40B4-BE49-F238E27FC236}">
                <a16:creationId xmlns:a16="http://schemas.microsoft.com/office/drawing/2014/main" id="{0E82CEDD-8704-EE12-1F53-6E7DC77BA1FB}"/>
              </a:ext>
            </a:extLst>
          </p:cNvPr>
          <p:cNvGrpSpPr/>
          <p:nvPr/>
        </p:nvGrpSpPr>
        <p:grpSpPr>
          <a:xfrm>
            <a:off x="1678870" y="1600200"/>
            <a:ext cx="533400" cy="369332"/>
            <a:chOff x="2514600" y="5787518"/>
            <a:chExt cx="533400" cy="369332"/>
          </a:xfrm>
        </p:grpSpPr>
        <p:sp>
          <p:nvSpPr>
            <p:cNvPr id="306" name="Rectangle 305">
              <a:extLst>
                <a:ext uri="{FF2B5EF4-FFF2-40B4-BE49-F238E27FC236}">
                  <a16:creationId xmlns:a16="http://schemas.microsoft.com/office/drawing/2014/main" id="{3744D29A-4535-A920-A106-110D84BD5124}"/>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TextBox 306">
              <a:extLst>
                <a:ext uri="{FF2B5EF4-FFF2-40B4-BE49-F238E27FC236}">
                  <a16:creationId xmlns:a16="http://schemas.microsoft.com/office/drawing/2014/main" id="{CBF1141B-CF3C-4634-967D-D76F2248AEE5}"/>
                </a:ext>
              </a:extLst>
            </p:cNvPr>
            <p:cNvSpPr txBox="1"/>
            <p:nvPr/>
          </p:nvSpPr>
          <p:spPr>
            <a:xfrm>
              <a:off x="2629295" y="5787518"/>
              <a:ext cx="301685" cy="369332"/>
            </a:xfrm>
            <a:prstGeom prst="rect">
              <a:avLst/>
            </a:prstGeom>
            <a:noFill/>
          </p:spPr>
          <p:txBody>
            <a:bodyPr wrap="none" rtlCol="0">
              <a:spAutoFit/>
            </a:bodyPr>
            <a:lstStyle/>
            <a:p>
              <a:pPr algn="ctr"/>
              <a:r>
                <a:rPr lang="en-US" dirty="0"/>
                <a:t>6</a:t>
              </a:r>
            </a:p>
          </p:txBody>
        </p:sp>
      </p:grpSp>
      <p:grpSp>
        <p:nvGrpSpPr>
          <p:cNvPr id="300" name="Group 299">
            <a:extLst>
              <a:ext uri="{FF2B5EF4-FFF2-40B4-BE49-F238E27FC236}">
                <a16:creationId xmlns:a16="http://schemas.microsoft.com/office/drawing/2014/main" id="{F74597FE-EBEB-81FA-5B72-A71BF5E78119}"/>
              </a:ext>
            </a:extLst>
          </p:cNvPr>
          <p:cNvGrpSpPr/>
          <p:nvPr/>
        </p:nvGrpSpPr>
        <p:grpSpPr>
          <a:xfrm>
            <a:off x="2212270" y="1600200"/>
            <a:ext cx="533400" cy="369332"/>
            <a:chOff x="2514600" y="5787518"/>
            <a:chExt cx="533400" cy="369332"/>
          </a:xfrm>
        </p:grpSpPr>
        <p:sp>
          <p:nvSpPr>
            <p:cNvPr id="304" name="Rectangle 303">
              <a:extLst>
                <a:ext uri="{FF2B5EF4-FFF2-40B4-BE49-F238E27FC236}">
                  <a16:creationId xmlns:a16="http://schemas.microsoft.com/office/drawing/2014/main" id="{8480C67E-A278-DFE4-B34A-4487E8B99BA2}"/>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TextBox 304">
              <a:extLst>
                <a:ext uri="{FF2B5EF4-FFF2-40B4-BE49-F238E27FC236}">
                  <a16:creationId xmlns:a16="http://schemas.microsoft.com/office/drawing/2014/main" id="{2C2D0D32-ACA8-8313-0109-2633DD3E0C5C}"/>
                </a:ext>
              </a:extLst>
            </p:cNvPr>
            <p:cNvSpPr txBox="1"/>
            <p:nvPr/>
          </p:nvSpPr>
          <p:spPr>
            <a:xfrm>
              <a:off x="2570786" y="5787518"/>
              <a:ext cx="418704" cy="369332"/>
            </a:xfrm>
            <a:prstGeom prst="rect">
              <a:avLst/>
            </a:prstGeom>
            <a:noFill/>
          </p:spPr>
          <p:txBody>
            <a:bodyPr wrap="none" rtlCol="0">
              <a:spAutoFit/>
            </a:bodyPr>
            <a:lstStyle/>
            <a:p>
              <a:pPr algn="ctr"/>
              <a:r>
                <a:rPr lang="en-US" dirty="0"/>
                <a:t>23</a:t>
              </a:r>
            </a:p>
          </p:txBody>
        </p:sp>
      </p:grpSp>
      <p:grpSp>
        <p:nvGrpSpPr>
          <p:cNvPr id="301" name="Group 300">
            <a:extLst>
              <a:ext uri="{FF2B5EF4-FFF2-40B4-BE49-F238E27FC236}">
                <a16:creationId xmlns:a16="http://schemas.microsoft.com/office/drawing/2014/main" id="{E608E8F3-5DB4-2C2B-1EB4-4C8D8B1DF195}"/>
              </a:ext>
            </a:extLst>
          </p:cNvPr>
          <p:cNvGrpSpPr/>
          <p:nvPr/>
        </p:nvGrpSpPr>
        <p:grpSpPr>
          <a:xfrm>
            <a:off x="2745089" y="1600200"/>
            <a:ext cx="535724" cy="369332"/>
            <a:chOff x="2512276" y="5787518"/>
            <a:chExt cx="535724" cy="369332"/>
          </a:xfrm>
        </p:grpSpPr>
        <p:sp>
          <p:nvSpPr>
            <p:cNvPr id="302" name="Rectangle 301">
              <a:extLst>
                <a:ext uri="{FF2B5EF4-FFF2-40B4-BE49-F238E27FC236}">
                  <a16:creationId xmlns:a16="http://schemas.microsoft.com/office/drawing/2014/main" id="{16C05388-5302-67D9-5E8D-C946B3CC6880}"/>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TextBox 302">
              <a:extLst>
                <a:ext uri="{FF2B5EF4-FFF2-40B4-BE49-F238E27FC236}">
                  <a16:creationId xmlns:a16="http://schemas.microsoft.com/office/drawing/2014/main" id="{098D062A-2389-523F-00A7-AA76CB654B83}"/>
                </a:ext>
              </a:extLst>
            </p:cNvPr>
            <p:cNvSpPr txBox="1"/>
            <p:nvPr/>
          </p:nvSpPr>
          <p:spPr>
            <a:xfrm>
              <a:off x="2512276" y="5787518"/>
              <a:ext cx="535724" cy="369332"/>
            </a:xfrm>
            <a:prstGeom prst="rect">
              <a:avLst/>
            </a:prstGeom>
            <a:noFill/>
          </p:spPr>
          <p:txBody>
            <a:bodyPr wrap="none" rtlCol="0">
              <a:spAutoFit/>
            </a:bodyPr>
            <a:lstStyle/>
            <a:p>
              <a:pPr algn="ctr"/>
              <a:r>
                <a:rPr lang="en-US" dirty="0"/>
                <a:t>132</a:t>
              </a:r>
            </a:p>
          </p:txBody>
        </p:sp>
      </p:grpSp>
      <p:grpSp>
        <p:nvGrpSpPr>
          <p:cNvPr id="313" name="Group 312">
            <a:extLst>
              <a:ext uri="{FF2B5EF4-FFF2-40B4-BE49-F238E27FC236}">
                <a16:creationId xmlns:a16="http://schemas.microsoft.com/office/drawing/2014/main" id="{6AB60595-86B9-B6AE-E38B-624794ECD3C0}"/>
              </a:ext>
            </a:extLst>
          </p:cNvPr>
          <p:cNvGrpSpPr/>
          <p:nvPr/>
        </p:nvGrpSpPr>
        <p:grpSpPr>
          <a:xfrm>
            <a:off x="609600" y="2826056"/>
            <a:ext cx="535724" cy="369332"/>
            <a:chOff x="1521676" y="5377934"/>
            <a:chExt cx="535724" cy="369332"/>
          </a:xfrm>
        </p:grpSpPr>
        <p:sp>
          <p:nvSpPr>
            <p:cNvPr id="326" name="Rectangle 325">
              <a:extLst>
                <a:ext uri="{FF2B5EF4-FFF2-40B4-BE49-F238E27FC236}">
                  <a16:creationId xmlns:a16="http://schemas.microsoft.com/office/drawing/2014/main" id="{B510D749-2AC2-E6EA-40F4-F28D5D624971}"/>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TextBox 326">
              <a:extLst>
                <a:ext uri="{FF2B5EF4-FFF2-40B4-BE49-F238E27FC236}">
                  <a16:creationId xmlns:a16="http://schemas.microsoft.com/office/drawing/2014/main" id="{D91A6F1E-B54B-7A70-2948-C3CB0ED978F2}"/>
                </a:ext>
              </a:extLst>
            </p:cNvPr>
            <p:cNvSpPr txBox="1"/>
            <p:nvPr/>
          </p:nvSpPr>
          <p:spPr>
            <a:xfrm>
              <a:off x="1521676" y="5377934"/>
              <a:ext cx="535724" cy="369332"/>
            </a:xfrm>
            <a:prstGeom prst="rect">
              <a:avLst/>
            </a:prstGeom>
            <a:noFill/>
          </p:spPr>
          <p:txBody>
            <a:bodyPr wrap="none" rtlCol="0">
              <a:spAutoFit/>
            </a:bodyPr>
            <a:lstStyle/>
            <a:p>
              <a:pPr algn="ctr"/>
              <a:r>
                <a:rPr lang="en-US" dirty="0"/>
                <a:t>138</a:t>
              </a:r>
            </a:p>
          </p:txBody>
        </p:sp>
      </p:grpSp>
      <p:grpSp>
        <p:nvGrpSpPr>
          <p:cNvPr id="314" name="Group 313">
            <a:extLst>
              <a:ext uri="{FF2B5EF4-FFF2-40B4-BE49-F238E27FC236}">
                <a16:creationId xmlns:a16="http://schemas.microsoft.com/office/drawing/2014/main" id="{238515EF-D599-31BE-BA87-D7141C3EADF5}"/>
              </a:ext>
            </a:extLst>
          </p:cNvPr>
          <p:cNvGrpSpPr/>
          <p:nvPr/>
        </p:nvGrpSpPr>
        <p:grpSpPr>
          <a:xfrm>
            <a:off x="1141838" y="2826056"/>
            <a:ext cx="535724" cy="369332"/>
            <a:chOff x="2512276" y="5787518"/>
            <a:chExt cx="535724" cy="369332"/>
          </a:xfrm>
        </p:grpSpPr>
        <p:sp>
          <p:nvSpPr>
            <p:cNvPr id="324" name="Rectangle 323">
              <a:extLst>
                <a:ext uri="{FF2B5EF4-FFF2-40B4-BE49-F238E27FC236}">
                  <a16:creationId xmlns:a16="http://schemas.microsoft.com/office/drawing/2014/main" id="{CFA38AC6-2DD3-8E92-1613-8EAD13121AB7}"/>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TextBox 324">
              <a:extLst>
                <a:ext uri="{FF2B5EF4-FFF2-40B4-BE49-F238E27FC236}">
                  <a16:creationId xmlns:a16="http://schemas.microsoft.com/office/drawing/2014/main" id="{451A53B3-CFC8-F221-7CE6-2DED8A1AE94B}"/>
                </a:ext>
              </a:extLst>
            </p:cNvPr>
            <p:cNvSpPr txBox="1"/>
            <p:nvPr/>
          </p:nvSpPr>
          <p:spPr>
            <a:xfrm>
              <a:off x="2512276" y="5787518"/>
              <a:ext cx="535724" cy="369332"/>
            </a:xfrm>
            <a:prstGeom prst="rect">
              <a:avLst/>
            </a:prstGeom>
            <a:noFill/>
          </p:spPr>
          <p:txBody>
            <a:bodyPr wrap="none" rtlCol="0">
              <a:spAutoFit/>
            </a:bodyPr>
            <a:lstStyle/>
            <a:p>
              <a:pPr algn="ctr"/>
              <a:r>
                <a:rPr lang="en-US" dirty="0"/>
                <a:t>134</a:t>
              </a:r>
            </a:p>
          </p:txBody>
        </p:sp>
      </p:grpSp>
      <p:grpSp>
        <p:nvGrpSpPr>
          <p:cNvPr id="315" name="Group 314">
            <a:extLst>
              <a:ext uri="{FF2B5EF4-FFF2-40B4-BE49-F238E27FC236}">
                <a16:creationId xmlns:a16="http://schemas.microsoft.com/office/drawing/2014/main" id="{5D76B707-7FBD-08A4-1320-ED1498861E2A}"/>
              </a:ext>
            </a:extLst>
          </p:cNvPr>
          <p:cNvGrpSpPr/>
          <p:nvPr/>
        </p:nvGrpSpPr>
        <p:grpSpPr>
          <a:xfrm>
            <a:off x="1677562" y="2826056"/>
            <a:ext cx="533400" cy="369332"/>
            <a:chOff x="2514600" y="5787518"/>
            <a:chExt cx="533400" cy="369332"/>
          </a:xfrm>
        </p:grpSpPr>
        <p:sp>
          <p:nvSpPr>
            <p:cNvPr id="322" name="Rectangle 321">
              <a:extLst>
                <a:ext uri="{FF2B5EF4-FFF2-40B4-BE49-F238E27FC236}">
                  <a16:creationId xmlns:a16="http://schemas.microsoft.com/office/drawing/2014/main" id="{4466A7C2-4639-F043-878F-8EA43283495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TextBox 322">
              <a:extLst>
                <a:ext uri="{FF2B5EF4-FFF2-40B4-BE49-F238E27FC236}">
                  <a16:creationId xmlns:a16="http://schemas.microsoft.com/office/drawing/2014/main" id="{CC6EAEBD-4CBA-EC8C-3C84-5BAE172FEEBC}"/>
                </a:ext>
              </a:extLst>
            </p:cNvPr>
            <p:cNvSpPr txBox="1"/>
            <p:nvPr/>
          </p:nvSpPr>
          <p:spPr>
            <a:xfrm>
              <a:off x="2570786" y="5787518"/>
              <a:ext cx="418704" cy="369332"/>
            </a:xfrm>
            <a:prstGeom prst="rect">
              <a:avLst/>
            </a:prstGeom>
            <a:noFill/>
          </p:spPr>
          <p:txBody>
            <a:bodyPr wrap="none" rtlCol="0">
              <a:spAutoFit/>
            </a:bodyPr>
            <a:lstStyle/>
            <a:p>
              <a:pPr algn="ctr"/>
              <a:r>
                <a:rPr lang="en-US" dirty="0"/>
                <a:t>16</a:t>
              </a:r>
            </a:p>
          </p:txBody>
        </p:sp>
      </p:grpSp>
      <p:grpSp>
        <p:nvGrpSpPr>
          <p:cNvPr id="316" name="Group 315">
            <a:extLst>
              <a:ext uri="{FF2B5EF4-FFF2-40B4-BE49-F238E27FC236}">
                <a16:creationId xmlns:a16="http://schemas.microsoft.com/office/drawing/2014/main" id="{3D690744-F9A7-D997-06C7-E38B527BD6E9}"/>
              </a:ext>
            </a:extLst>
          </p:cNvPr>
          <p:cNvGrpSpPr/>
          <p:nvPr/>
        </p:nvGrpSpPr>
        <p:grpSpPr>
          <a:xfrm>
            <a:off x="2210962" y="2826056"/>
            <a:ext cx="533400" cy="369332"/>
            <a:chOff x="2514600" y="5787518"/>
            <a:chExt cx="533400" cy="369332"/>
          </a:xfrm>
        </p:grpSpPr>
        <p:sp>
          <p:nvSpPr>
            <p:cNvPr id="320" name="Rectangle 319">
              <a:extLst>
                <a:ext uri="{FF2B5EF4-FFF2-40B4-BE49-F238E27FC236}">
                  <a16:creationId xmlns:a16="http://schemas.microsoft.com/office/drawing/2014/main" id="{6D7DAD19-E863-8DBC-E019-9E05805B311B}"/>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TextBox 320">
              <a:extLst>
                <a:ext uri="{FF2B5EF4-FFF2-40B4-BE49-F238E27FC236}">
                  <a16:creationId xmlns:a16="http://schemas.microsoft.com/office/drawing/2014/main" id="{47B616A1-9919-D050-F868-3BAA60022955}"/>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317" name="Group 316">
            <a:extLst>
              <a:ext uri="{FF2B5EF4-FFF2-40B4-BE49-F238E27FC236}">
                <a16:creationId xmlns:a16="http://schemas.microsoft.com/office/drawing/2014/main" id="{836EE1AE-E89C-C049-649F-8114B8621FC6}"/>
              </a:ext>
            </a:extLst>
          </p:cNvPr>
          <p:cNvGrpSpPr/>
          <p:nvPr/>
        </p:nvGrpSpPr>
        <p:grpSpPr>
          <a:xfrm>
            <a:off x="2746105" y="2826056"/>
            <a:ext cx="533400" cy="369332"/>
            <a:chOff x="2514600" y="5787518"/>
            <a:chExt cx="533400" cy="369332"/>
          </a:xfrm>
        </p:grpSpPr>
        <p:sp>
          <p:nvSpPr>
            <p:cNvPr id="318" name="Rectangle 317">
              <a:extLst>
                <a:ext uri="{FF2B5EF4-FFF2-40B4-BE49-F238E27FC236}">
                  <a16:creationId xmlns:a16="http://schemas.microsoft.com/office/drawing/2014/main" id="{00ACA9BF-D19A-4865-45C4-2B0B60164EDF}"/>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TextBox 318">
              <a:extLst>
                <a:ext uri="{FF2B5EF4-FFF2-40B4-BE49-F238E27FC236}">
                  <a16:creationId xmlns:a16="http://schemas.microsoft.com/office/drawing/2014/main" id="{BF561569-827B-5B19-64E0-7E6FA1C0839B}"/>
                </a:ext>
              </a:extLst>
            </p:cNvPr>
            <p:cNvSpPr txBox="1"/>
            <p:nvPr/>
          </p:nvSpPr>
          <p:spPr>
            <a:xfrm>
              <a:off x="2570786" y="5787518"/>
              <a:ext cx="418704" cy="369332"/>
            </a:xfrm>
            <a:prstGeom prst="rect">
              <a:avLst/>
            </a:prstGeom>
            <a:noFill/>
          </p:spPr>
          <p:txBody>
            <a:bodyPr wrap="none" rtlCol="0">
              <a:spAutoFit/>
            </a:bodyPr>
            <a:lstStyle/>
            <a:p>
              <a:pPr algn="ctr"/>
              <a:r>
                <a:rPr lang="en-US" dirty="0"/>
                <a:t>18</a:t>
              </a:r>
            </a:p>
          </p:txBody>
        </p:sp>
      </p:grpSp>
      <p:grpSp>
        <p:nvGrpSpPr>
          <p:cNvPr id="329" name="Group 328">
            <a:extLst>
              <a:ext uri="{FF2B5EF4-FFF2-40B4-BE49-F238E27FC236}">
                <a16:creationId xmlns:a16="http://schemas.microsoft.com/office/drawing/2014/main" id="{F7DCC514-60A4-59D7-4B45-2B28DF0C54C7}"/>
              </a:ext>
            </a:extLst>
          </p:cNvPr>
          <p:cNvGrpSpPr/>
          <p:nvPr/>
        </p:nvGrpSpPr>
        <p:grpSpPr>
          <a:xfrm>
            <a:off x="612940" y="3128918"/>
            <a:ext cx="533400" cy="369332"/>
            <a:chOff x="1524000" y="5377934"/>
            <a:chExt cx="533400" cy="369332"/>
          </a:xfrm>
        </p:grpSpPr>
        <p:sp>
          <p:nvSpPr>
            <p:cNvPr id="342" name="Rectangle 341">
              <a:extLst>
                <a:ext uri="{FF2B5EF4-FFF2-40B4-BE49-F238E27FC236}">
                  <a16:creationId xmlns:a16="http://schemas.microsoft.com/office/drawing/2014/main" id="{ABACAE63-F762-73F0-BD4D-5B9200C84F33}"/>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 name="TextBox 342">
              <a:extLst>
                <a:ext uri="{FF2B5EF4-FFF2-40B4-BE49-F238E27FC236}">
                  <a16:creationId xmlns:a16="http://schemas.microsoft.com/office/drawing/2014/main" id="{0AEC3328-6B93-07E2-C1E1-AB093EEAD5BA}"/>
                </a:ext>
              </a:extLst>
            </p:cNvPr>
            <p:cNvSpPr txBox="1"/>
            <p:nvPr/>
          </p:nvSpPr>
          <p:spPr>
            <a:xfrm>
              <a:off x="1580186" y="5377934"/>
              <a:ext cx="418704" cy="369332"/>
            </a:xfrm>
            <a:prstGeom prst="rect">
              <a:avLst/>
            </a:prstGeom>
            <a:noFill/>
          </p:spPr>
          <p:txBody>
            <a:bodyPr wrap="none" rtlCol="0">
              <a:spAutoFit/>
            </a:bodyPr>
            <a:lstStyle/>
            <a:p>
              <a:pPr algn="ctr"/>
              <a:r>
                <a:rPr lang="en-US" dirty="0"/>
                <a:t>32</a:t>
              </a:r>
            </a:p>
          </p:txBody>
        </p:sp>
      </p:grpSp>
      <p:grpSp>
        <p:nvGrpSpPr>
          <p:cNvPr id="330" name="Group 329">
            <a:extLst>
              <a:ext uri="{FF2B5EF4-FFF2-40B4-BE49-F238E27FC236}">
                <a16:creationId xmlns:a16="http://schemas.microsoft.com/office/drawing/2014/main" id="{1115BC0F-4FE3-89D4-BD0D-E9B8C94F55C1}"/>
              </a:ext>
            </a:extLst>
          </p:cNvPr>
          <p:cNvGrpSpPr/>
          <p:nvPr/>
        </p:nvGrpSpPr>
        <p:grpSpPr>
          <a:xfrm>
            <a:off x="1144162" y="3128918"/>
            <a:ext cx="533400" cy="369332"/>
            <a:chOff x="2514600" y="5787518"/>
            <a:chExt cx="533400" cy="369332"/>
          </a:xfrm>
        </p:grpSpPr>
        <p:sp>
          <p:nvSpPr>
            <p:cNvPr id="340" name="Rectangle 339">
              <a:extLst>
                <a:ext uri="{FF2B5EF4-FFF2-40B4-BE49-F238E27FC236}">
                  <a16:creationId xmlns:a16="http://schemas.microsoft.com/office/drawing/2014/main" id="{77D5073D-34D9-9D14-D6C3-04DAD31472EC}"/>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 name="TextBox 340">
              <a:extLst>
                <a:ext uri="{FF2B5EF4-FFF2-40B4-BE49-F238E27FC236}">
                  <a16:creationId xmlns:a16="http://schemas.microsoft.com/office/drawing/2014/main" id="{16616A00-9EAC-97AA-F5F5-49B2378EE9A7}"/>
                </a:ext>
              </a:extLst>
            </p:cNvPr>
            <p:cNvSpPr txBox="1"/>
            <p:nvPr/>
          </p:nvSpPr>
          <p:spPr>
            <a:xfrm>
              <a:off x="2570786" y="5787518"/>
              <a:ext cx="418704" cy="369332"/>
            </a:xfrm>
            <a:prstGeom prst="rect">
              <a:avLst/>
            </a:prstGeom>
            <a:noFill/>
          </p:spPr>
          <p:txBody>
            <a:bodyPr wrap="none" rtlCol="0">
              <a:spAutoFit/>
            </a:bodyPr>
            <a:lstStyle/>
            <a:p>
              <a:pPr algn="ctr"/>
              <a:r>
                <a:rPr lang="en-US" dirty="0"/>
                <a:t>24</a:t>
              </a:r>
            </a:p>
          </p:txBody>
        </p:sp>
      </p:grpSp>
      <p:grpSp>
        <p:nvGrpSpPr>
          <p:cNvPr id="331" name="Group 330">
            <a:extLst>
              <a:ext uri="{FF2B5EF4-FFF2-40B4-BE49-F238E27FC236}">
                <a16:creationId xmlns:a16="http://schemas.microsoft.com/office/drawing/2014/main" id="{22888D26-DD6B-443F-1316-58A51835F996}"/>
              </a:ext>
            </a:extLst>
          </p:cNvPr>
          <p:cNvGrpSpPr/>
          <p:nvPr/>
        </p:nvGrpSpPr>
        <p:grpSpPr>
          <a:xfrm>
            <a:off x="1677562" y="3128918"/>
            <a:ext cx="533400" cy="369332"/>
            <a:chOff x="2514600" y="5787518"/>
            <a:chExt cx="533400" cy="369332"/>
          </a:xfrm>
        </p:grpSpPr>
        <p:sp>
          <p:nvSpPr>
            <p:cNvPr id="338" name="Rectangle 337">
              <a:extLst>
                <a:ext uri="{FF2B5EF4-FFF2-40B4-BE49-F238E27FC236}">
                  <a16:creationId xmlns:a16="http://schemas.microsoft.com/office/drawing/2014/main" id="{3E57939F-E3EE-2A4C-62B9-77106B43850E}"/>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TextBox 338">
              <a:extLst>
                <a:ext uri="{FF2B5EF4-FFF2-40B4-BE49-F238E27FC236}">
                  <a16:creationId xmlns:a16="http://schemas.microsoft.com/office/drawing/2014/main" id="{E124AA84-4D4D-5291-57BC-0D1FBC1F1D9C}"/>
                </a:ext>
              </a:extLst>
            </p:cNvPr>
            <p:cNvSpPr txBox="1"/>
            <p:nvPr/>
          </p:nvSpPr>
          <p:spPr>
            <a:xfrm>
              <a:off x="2570786" y="5787518"/>
              <a:ext cx="418704" cy="369332"/>
            </a:xfrm>
            <a:prstGeom prst="rect">
              <a:avLst/>
            </a:prstGeom>
            <a:noFill/>
          </p:spPr>
          <p:txBody>
            <a:bodyPr wrap="none" rtlCol="0">
              <a:spAutoFit/>
            </a:bodyPr>
            <a:lstStyle/>
            <a:p>
              <a:pPr algn="ctr"/>
              <a:r>
                <a:rPr lang="en-US" dirty="0"/>
                <a:t>22</a:t>
              </a:r>
            </a:p>
          </p:txBody>
        </p:sp>
      </p:grpSp>
      <p:grpSp>
        <p:nvGrpSpPr>
          <p:cNvPr id="332" name="Group 331">
            <a:extLst>
              <a:ext uri="{FF2B5EF4-FFF2-40B4-BE49-F238E27FC236}">
                <a16:creationId xmlns:a16="http://schemas.microsoft.com/office/drawing/2014/main" id="{5D607A3F-F2F0-1B3C-1DEF-69814542E809}"/>
              </a:ext>
            </a:extLst>
          </p:cNvPr>
          <p:cNvGrpSpPr/>
          <p:nvPr/>
        </p:nvGrpSpPr>
        <p:grpSpPr>
          <a:xfrm>
            <a:off x="2210962" y="3128918"/>
            <a:ext cx="533400" cy="369332"/>
            <a:chOff x="2514600" y="5787518"/>
            <a:chExt cx="533400" cy="369332"/>
          </a:xfrm>
        </p:grpSpPr>
        <p:sp>
          <p:nvSpPr>
            <p:cNvPr id="336" name="Rectangle 335">
              <a:extLst>
                <a:ext uri="{FF2B5EF4-FFF2-40B4-BE49-F238E27FC236}">
                  <a16:creationId xmlns:a16="http://schemas.microsoft.com/office/drawing/2014/main" id="{273211DF-9B74-CB32-9608-5F22BBD23DE7}"/>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 name="TextBox 336">
              <a:extLst>
                <a:ext uri="{FF2B5EF4-FFF2-40B4-BE49-F238E27FC236}">
                  <a16:creationId xmlns:a16="http://schemas.microsoft.com/office/drawing/2014/main" id="{11A650AB-F190-5EA6-0BBE-3720897BEF1C}"/>
                </a:ext>
              </a:extLst>
            </p:cNvPr>
            <p:cNvSpPr txBox="1"/>
            <p:nvPr/>
          </p:nvSpPr>
          <p:spPr>
            <a:xfrm>
              <a:off x="2570786" y="5787518"/>
              <a:ext cx="418704" cy="369332"/>
            </a:xfrm>
            <a:prstGeom prst="rect">
              <a:avLst/>
            </a:prstGeom>
            <a:noFill/>
          </p:spPr>
          <p:txBody>
            <a:bodyPr wrap="none" rtlCol="0">
              <a:spAutoFit/>
            </a:bodyPr>
            <a:lstStyle/>
            <a:p>
              <a:pPr algn="ctr"/>
              <a:r>
                <a:rPr lang="en-US" dirty="0"/>
                <a:t>31</a:t>
              </a:r>
            </a:p>
          </p:txBody>
        </p:sp>
      </p:grpSp>
      <p:grpSp>
        <p:nvGrpSpPr>
          <p:cNvPr id="333" name="Group 332">
            <a:extLst>
              <a:ext uri="{FF2B5EF4-FFF2-40B4-BE49-F238E27FC236}">
                <a16:creationId xmlns:a16="http://schemas.microsoft.com/office/drawing/2014/main" id="{D9A275AC-480A-46EE-DC2F-D1E338D3E263}"/>
              </a:ext>
            </a:extLst>
          </p:cNvPr>
          <p:cNvGrpSpPr/>
          <p:nvPr/>
        </p:nvGrpSpPr>
        <p:grpSpPr>
          <a:xfrm>
            <a:off x="2743781" y="3128918"/>
            <a:ext cx="535724" cy="369332"/>
            <a:chOff x="2512276" y="5787518"/>
            <a:chExt cx="535724" cy="369332"/>
          </a:xfrm>
        </p:grpSpPr>
        <p:sp>
          <p:nvSpPr>
            <p:cNvPr id="334" name="Rectangle 333">
              <a:extLst>
                <a:ext uri="{FF2B5EF4-FFF2-40B4-BE49-F238E27FC236}">
                  <a16:creationId xmlns:a16="http://schemas.microsoft.com/office/drawing/2014/main" id="{B6165E8F-FAD0-9F24-EB6A-49144F59F2A7}"/>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TextBox 334">
              <a:extLst>
                <a:ext uri="{FF2B5EF4-FFF2-40B4-BE49-F238E27FC236}">
                  <a16:creationId xmlns:a16="http://schemas.microsoft.com/office/drawing/2014/main" id="{26CCF71B-0E66-FFE3-3E9C-B144FE34A9E2}"/>
                </a:ext>
              </a:extLst>
            </p:cNvPr>
            <p:cNvSpPr txBox="1"/>
            <p:nvPr/>
          </p:nvSpPr>
          <p:spPr>
            <a:xfrm>
              <a:off x="2512276" y="5787518"/>
              <a:ext cx="535724" cy="369332"/>
            </a:xfrm>
            <a:prstGeom prst="rect">
              <a:avLst/>
            </a:prstGeom>
            <a:noFill/>
          </p:spPr>
          <p:txBody>
            <a:bodyPr wrap="none" rtlCol="0">
              <a:spAutoFit/>
            </a:bodyPr>
            <a:lstStyle/>
            <a:p>
              <a:pPr algn="ctr"/>
              <a:r>
                <a:rPr lang="en-US" dirty="0"/>
                <a:t>118</a:t>
              </a:r>
            </a:p>
          </p:txBody>
        </p:sp>
      </p:grpSp>
      <p:grpSp>
        <p:nvGrpSpPr>
          <p:cNvPr id="371" name="Group 370">
            <a:extLst>
              <a:ext uri="{FF2B5EF4-FFF2-40B4-BE49-F238E27FC236}">
                <a16:creationId xmlns:a16="http://schemas.microsoft.com/office/drawing/2014/main" id="{4300D5D0-1AB9-AF97-7531-DA9199C1DB7A}"/>
              </a:ext>
            </a:extLst>
          </p:cNvPr>
          <p:cNvGrpSpPr/>
          <p:nvPr/>
        </p:nvGrpSpPr>
        <p:grpSpPr>
          <a:xfrm>
            <a:off x="3281248" y="1906664"/>
            <a:ext cx="533400" cy="369332"/>
            <a:chOff x="1524000" y="5377934"/>
            <a:chExt cx="533400" cy="369332"/>
          </a:xfrm>
        </p:grpSpPr>
        <p:sp>
          <p:nvSpPr>
            <p:cNvPr id="372" name="Rectangle 371">
              <a:extLst>
                <a:ext uri="{FF2B5EF4-FFF2-40B4-BE49-F238E27FC236}">
                  <a16:creationId xmlns:a16="http://schemas.microsoft.com/office/drawing/2014/main" id="{082F8982-BFBE-02FD-B566-4757649E9E02}"/>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TextBox 372">
              <a:extLst>
                <a:ext uri="{FF2B5EF4-FFF2-40B4-BE49-F238E27FC236}">
                  <a16:creationId xmlns:a16="http://schemas.microsoft.com/office/drawing/2014/main" id="{7DDD775D-EAFD-1138-AFE0-AF7F0E32249B}"/>
                </a:ext>
              </a:extLst>
            </p:cNvPr>
            <p:cNvSpPr txBox="1"/>
            <p:nvPr/>
          </p:nvSpPr>
          <p:spPr>
            <a:xfrm>
              <a:off x="1638695" y="5377934"/>
              <a:ext cx="301685" cy="369332"/>
            </a:xfrm>
            <a:prstGeom prst="rect">
              <a:avLst/>
            </a:prstGeom>
            <a:noFill/>
          </p:spPr>
          <p:txBody>
            <a:bodyPr wrap="none" rtlCol="0">
              <a:spAutoFit/>
            </a:bodyPr>
            <a:lstStyle/>
            <a:p>
              <a:pPr algn="ctr"/>
              <a:r>
                <a:rPr lang="en-US" dirty="0"/>
                <a:t>8</a:t>
              </a:r>
            </a:p>
          </p:txBody>
        </p:sp>
      </p:grpSp>
      <p:grpSp>
        <p:nvGrpSpPr>
          <p:cNvPr id="374" name="Group 373">
            <a:extLst>
              <a:ext uri="{FF2B5EF4-FFF2-40B4-BE49-F238E27FC236}">
                <a16:creationId xmlns:a16="http://schemas.microsoft.com/office/drawing/2014/main" id="{9D2FA26B-F3D6-C8EE-BFA2-FA65376BABD4}"/>
              </a:ext>
            </a:extLst>
          </p:cNvPr>
          <p:cNvGrpSpPr/>
          <p:nvPr/>
        </p:nvGrpSpPr>
        <p:grpSpPr>
          <a:xfrm>
            <a:off x="3815084" y="1906664"/>
            <a:ext cx="533400" cy="369332"/>
            <a:chOff x="2514600" y="5787518"/>
            <a:chExt cx="533400" cy="369332"/>
          </a:xfrm>
        </p:grpSpPr>
        <p:sp>
          <p:nvSpPr>
            <p:cNvPr id="375" name="Rectangle 374">
              <a:extLst>
                <a:ext uri="{FF2B5EF4-FFF2-40B4-BE49-F238E27FC236}">
                  <a16:creationId xmlns:a16="http://schemas.microsoft.com/office/drawing/2014/main" id="{3C728C3E-D399-0F22-48A0-3251ED74A2D6}"/>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 name="TextBox 375">
              <a:extLst>
                <a:ext uri="{FF2B5EF4-FFF2-40B4-BE49-F238E27FC236}">
                  <a16:creationId xmlns:a16="http://schemas.microsoft.com/office/drawing/2014/main" id="{8E5C4EDD-BD40-D49F-F74F-4445BE8FB639}"/>
                </a:ext>
              </a:extLst>
            </p:cNvPr>
            <p:cNvSpPr txBox="1"/>
            <p:nvPr/>
          </p:nvSpPr>
          <p:spPr>
            <a:xfrm>
              <a:off x="2570785" y="5787518"/>
              <a:ext cx="418704" cy="369332"/>
            </a:xfrm>
            <a:prstGeom prst="rect">
              <a:avLst/>
            </a:prstGeom>
            <a:noFill/>
          </p:spPr>
          <p:txBody>
            <a:bodyPr wrap="none" rtlCol="0">
              <a:spAutoFit/>
            </a:bodyPr>
            <a:lstStyle/>
            <a:p>
              <a:pPr algn="ctr"/>
              <a:r>
                <a:rPr lang="en-US" dirty="0"/>
                <a:t>98</a:t>
              </a:r>
            </a:p>
          </p:txBody>
        </p:sp>
      </p:grpSp>
      <p:grpSp>
        <p:nvGrpSpPr>
          <p:cNvPr id="377" name="Group 376">
            <a:extLst>
              <a:ext uri="{FF2B5EF4-FFF2-40B4-BE49-F238E27FC236}">
                <a16:creationId xmlns:a16="http://schemas.microsoft.com/office/drawing/2014/main" id="{51FBCC77-C0D3-A035-3193-24BD529608C6}"/>
              </a:ext>
            </a:extLst>
          </p:cNvPr>
          <p:cNvGrpSpPr/>
          <p:nvPr/>
        </p:nvGrpSpPr>
        <p:grpSpPr>
          <a:xfrm>
            <a:off x="3278924" y="2213128"/>
            <a:ext cx="533400" cy="369332"/>
            <a:chOff x="1524000" y="5377934"/>
            <a:chExt cx="533400" cy="369332"/>
          </a:xfrm>
        </p:grpSpPr>
        <p:sp>
          <p:nvSpPr>
            <p:cNvPr id="378" name="Rectangle 377">
              <a:extLst>
                <a:ext uri="{FF2B5EF4-FFF2-40B4-BE49-F238E27FC236}">
                  <a16:creationId xmlns:a16="http://schemas.microsoft.com/office/drawing/2014/main" id="{9FCC04DB-E716-618D-1511-B4C794F4E851}"/>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 name="TextBox 378">
              <a:extLst>
                <a:ext uri="{FF2B5EF4-FFF2-40B4-BE49-F238E27FC236}">
                  <a16:creationId xmlns:a16="http://schemas.microsoft.com/office/drawing/2014/main" id="{09BC3A6F-2C15-A194-9674-7D82A81D5803}"/>
                </a:ext>
              </a:extLst>
            </p:cNvPr>
            <p:cNvSpPr txBox="1"/>
            <p:nvPr/>
          </p:nvSpPr>
          <p:spPr>
            <a:xfrm>
              <a:off x="1580186" y="5377934"/>
              <a:ext cx="418704" cy="369332"/>
            </a:xfrm>
            <a:prstGeom prst="rect">
              <a:avLst/>
            </a:prstGeom>
            <a:noFill/>
          </p:spPr>
          <p:txBody>
            <a:bodyPr wrap="none" rtlCol="0">
              <a:spAutoFit/>
            </a:bodyPr>
            <a:lstStyle/>
            <a:p>
              <a:pPr algn="ctr"/>
              <a:r>
                <a:rPr lang="en-US" dirty="0"/>
                <a:t>12</a:t>
              </a:r>
            </a:p>
          </p:txBody>
        </p:sp>
      </p:grpSp>
      <p:grpSp>
        <p:nvGrpSpPr>
          <p:cNvPr id="380" name="Group 379">
            <a:extLst>
              <a:ext uri="{FF2B5EF4-FFF2-40B4-BE49-F238E27FC236}">
                <a16:creationId xmlns:a16="http://schemas.microsoft.com/office/drawing/2014/main" id="{897F4922-8DBB-9030-FF34-46EEDF3A6A69}"/>
              </a:ext>
            </a:extLst>
          </p:cNvPr>
          <p:cNvGrpSpPr/>
          <p:nvPr/>
        </p:nvGrpSpPr>
        <p:grpSpPr>
          <a:xfrm>
            <a:off x="3808838" y="2213128"/>
            <a:ext cx="535724" cy="369332"/>
            <a:chOff x="2512276" y="5787518"/>
            <a:chExt cx="535724" cy="369332"/>
          </a:xfrm>
        </p:grpSpPr>
        <p:sp>
          <p:nvSpPr>
            <p:cNvPr id="381" name="Rectangle 380">
              <a:extLst>
                <a:ext uri="{FF2B5EF4-FFF2-40B4-BE49-F238E27FC236}">
                  <a16:creationId xmlns:a16="http://schemas.microsoft.com/office/drawing/2014/main" id="{7BA3FADF-B3B3-A52C-2BCB-5DB96FE34A1D}"/>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 name="TextBox 381">
              <a:extLst>
                <a:ext uri="{FF2B5EF4-FFF2-40B4-BE49-F238E27FC236}">
                  <a16:creationId xmlns:a16="http://schemas.microsoft.com/office/drawing/2014/main" id="{595D2B2A-3BE2-8917-3B03-6BEB86302F65}"/>
                </a:ext>
              </a:extLst>
            </p:cNvPr>
            <p:cNvSpPr txBox="1"/>
            <p:nvPr/>
          </p:nvSpPr>
          <p:spPr>
            <a:xfrm>
              <a:off x="2512276" y="5787518"/>
              <a:ext cx="535724" cy="369332"/>
            </a:xfrm>
            <a:prstGeom prst="rect">
              <a:avLst/>
            </a:prstGeom>
            <a:noFill/>
          </p:spPr>
          <p:txBody>
            <a:bodyPr wrap="none" rtlCol="0">
              <a:spAutoFit/>
            </a:bodyPr>
            <a:lstStyle/>
            <a:p>
              <a:pPr algn="ctr"/>
              <a:r>
                <a:rPr lang="en-US" dirty="0"/>
                <a:t>172</a:t>
              </a:r>
            </a:p>
          </p:txBody>
        </p:sp>
      </p:grpSp>
      <p:grpSp>
        <p:nvGrpSpPr>
          <p:cNvPr id="383" name="Group 382">
            <a:extLst>
              <a:ext uri="{FF2B5EF4-FFF2-40B4-BE49-F238E27FC236}">
                <a16:creationId xmlns:a16="http://schemas.microsoft.com/office/drawing/2014/main" id="{2C1423E9-9C5C-9510-5896-EE4FD0FC685A}"/>
              </a:ext>
            </a:extLst>
          </p:cNvPr>
          <p:cNvGrpSpPr/>
          <p:nvPr/>
        </p:nvGrpSpPr>
        <p:grpSpPr>
          <a:xfrm>
            <a:off x="3281248" y="2519592"/>
            <a:ext cx="533400" cy="369332"/>
            <a:chOff x="1524000" y="5377934"/>
            <a:chExt cx="533400" cy="369332"/>
          </a:xfrm>
        </p:grpSpPr>
        <p:sp>
          <p:nvSpPr>
            <p:cNvPr id="384" name="Rectangle 383">
              <a:extLst>
                <a:ext uri="{FF2B5EF4-FFF2-40B4-BE49-F238E27FC236}">
                  <a16:creationId xmlns:a16="http://schemas.microsoft.com/office/drawing/2014/main" id="{082F3C3E-56B6-AA59-54E2-5D29C45A1877}"/>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TextBox 384">
              <a:extLst>
                <a:ext uri="{FF2B5EF4-FFF2-40B4-BE49-F238E27FC236}">
                  <a16:creationId xmlns:a16="http://schemas.microsoft.com/office/drawing/2014/main" id="{B528A808-A8EF-CD84-2F0A-D58AB9F089E0}"/>
                </a:ext>
              </a:extLst>
            </p:cNvPr>
            <p:cNvSpPr txBox="1"/>
            <p:nvPr/>
          </p:nvSpPr>
          <p:spPr>
            <a:xfrm>
              <a:off x="1580186" y="5377934"/>
              <a:ext cx="418704" cy="369332"/>
            </a:xfrm>
            <a:prstGeom prst="rect">
              <a:avLst/>
            </a:prstGeom>
            <a:noFill/>
          </p:spPr>
          <p:txBody>
            <a:bodyPr wrap="none" rtlCol="0">
              <a:spAutoFit/>
            </a:bodyPr>
            <a:lstStyle/>
            <a:p>
              <a:pPr algn="ctr"/>
              <a:r>
                <a:rPr lang="en-US" dirty="0"/>
                <a:t>12</a:t>
              </a:r>
            </a:p>
          </p:txBody>
        </p:sp>
      </p:grpSp>
      <p:grpSp>
        <p:nvGrpSpPr>
          <p:cNvPr id="386" name="Group 385">
            <a:extLst>
              <a:ext uri="{FF2B5EF4-FFF2-40B4-BE49-F238E27FC236}">
                <a16:creationId xmlns:a16="http://schemas.microsoft.com/office/drawing/2014/main" id="{3FA61C9E-5295-2A73-B6C1-CCCA4A5772DE}"/>
              </a:ext>
            </a:extLst>
          </p:cNvPr>
          <p:cNvGrpSpPr/>
          <p:nvPr/>
        </p:nvGrpSpPr>
        <p:grpSpPr>
          <a:xfrm>
            <a:off x="3811453" y="2519592"/>
            <a:ext cx="535724" cy="369332"/>
            <a:chOff x="2512276" y="5787518"/>
            <a:chExt cx="535724" cy="369332"/>
          </a:xfrm>
        </p:grpSpPr>
        <p:sp>
          <p:nvSpPr>
            <p:cNvPr id="387" name="Rectangle 386">
              <a:extLst>
                <a:ext uri="{FF2B5EF4-FFF2-40B4-BE49-F238E27FC236}">
                  <a16:creationId xmlns:a16="http://schemas.microsoft.com/office/drawing/2014/main" id="{B3A75BB9-9723-1C01-86B9-BA48B286ADD0}"/>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 name="TextBox 387">
              <a:extLst>
                <a:ext uri="{FF2B5EF4-FFF2-40B4-BE49-F238E27FC236}">
                  <a16:creationId xmlns:a16="http://schemas.microsoft.com/office/drawing/2014/main" id="{D2F40C1B-2031-1952-03FE-E511037579C6}"/>
                </a:ext>
              </a:extLst>
            </p:cNvPr>
            <p:cNvSpPr txBox="1"/>
            <p:nvPr/>
          </p:nvSpPr>
          <p:spPr>
            <a:xfrm>
              <a:off x="2512276" y="5787518"/>
              <a:ext cx="535724" cy="369332"/>
            </a:xfrm>
            <a:prstGeom prst="rect">
              <a:avLst/>
            </a:prstGeom>
            <a:noFill/>
          </p:spPr>
          <p:txBody>
            <a:bodyPr wrap="none" rtlCol="0">
              <a:spAutoFit/>
            </a:bodyPr>
            <a:lstStyle/>
            <a:p>
              <a:pPr algn="ctr"/>
              <a:r>
                <a:rPr lang="en-US" dirty="0"/>
                <a:t>173</a:t>
              </a:r>
            </a:p>
          </p:txBody>
        </p:sp>
      </p:grpSp>
      <p:grpSp>
        <p:nvGrpSpPr>
          <p:cNvPr id="389" name="Group 388">
            <a:extLst>
              <a:ext uri="{FF2B5EF4-FFF2-40B4-BE49-F238E27FC236}">
                <a16:creationId xmlns:a16="http://schemas.microsoft.com/office/drawing/2014/main" id="{3D2AF511-460C-4C8A-B531-F598E413E657}"/>
              </a:ext>
            </a:extLst>
          </p:cNvPr>
          <p:cNvGrpSpPr/>
          <p:nvPr/>
        </p:nvGrpSpPr>
        <p:grpSpPr>
          <a:xfrm>
            <a:off x="3281248" y="1600200"/>
            <a:ext cx="533400" cy="369332"/>
            <a:chOff x="1524000" y="5377934"/>
            <a:chExt cx="533400" cy="369332"/>
          </a:xfrm>
        </p:grpSpPr>
        <p:sp>
          <p:nvSpPr>
            <p:cNvPr id="390" name="Rectangle 389">
              <a:extLst>
                <a:ext uri="{FF2B5EF4-FFF2-40B4-BE49-F238E27FC236}">
                  <a16:creationId xmlns:a16="http://schemas.microsoft.com/office/drawing/2014/main" id="{28A41F3E-A24E-9398-5E8E-8AACB37DFC11}"/>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1" name="TextBox 390">
              <a:extLst>
                <a:ext uri="{FF2B5EF4-FFF2-40B4-BE49-F238E27FC236}">
                  <a16:creationId xmlns:a16="http://schemas.microsoft.com/office/drawing/2014/main" id="{58F147AE-686C-98BE-2A1A-CF06C3A99630}"/>
                </a:ext>
              </a:extLst>
            </p:cNvPr>
            <p:cNvSpPr txBox="1"/>
            <p:nvPr/>
          </p:nvSpPr>
          <p:spPr>
            <a:xfrm>
              <a:off x="1580186" y="5377934"/>
              <a:ext cx="418704" cy="369332"/>
            </a:xfrm>
            <a:prstGeom prst="rect">
              <a:avLst/>
            </a:prstGeom>
            <a:noFill/>
          </p:spPr>
          <p:txBody>
            <a:bodyPr wrap="none" rtlCol="0">
              <a:spAutoFit/>
            </a:bodyPr>
            <a:lstStyle/>
            <a:p>
              <a:pPr algn="ctr"/>
              <a:r>
                <a:rPr lang="en-US" dirty="0"/>
                <a:t>17</a:t>
              </a:r>
            </a:p>
          </p:txBody>
        </p:sp>
      </p:grpSp>
      <p:grpSp>
        <p:nvGrpSpPr>
          <p:cNvPr id="392" name="Group 391">
            <a:extLst>
              <a:ext uri="{FF2B5EF4-FFF2-40B4-BE49-F238E27FC236}">
                <a16:creationId xmlns:a16="http://schemas.microsoft.com/office/drawing/2014/main" id="{C8B6EEFA-AF92-632D-1A72-5494E85CD695}"/>
              </a:ext>
            </a:extLst>
          </p:cNvPr>
          <p:cNvGrpSpPr/>
          <p:nvPr/>
        </p:nvGrpSpPr>
        <p:grpSpPr>
          <a:xfrm>
            <a:off x="3812470" y="1600200"/>
            <a:ext cx="533400" cy="369332"/>
            <a:chOff x="2514600" y="5787518"/>
            <a:chExt cx="533400" cy="369332"/>
          </a:xfrm>
        </p:grpSpPr>
        <p:sp>
          <p:nvSpPr>
            <p:cNvPr id="393" name="Rectangle 392">
              <a:extLst>
                <a:ext uri="{FF2B5EF4-FFF2-40B4-BE49-F238E27FC236}">
                  <a16:creationId xmlns:a16="http://schemas.microsoft.com/office/drawing/2014/main" id="{0E263FAC-98AA-94E5-5B62-D4881E965028}"/>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4" name="TextBox 393">
              <a:extLst>
                <a:ext uri="{FF2B5EF4-FFF2-40B4-BE49-F238E27FC236}">
                  <a16:creationId xmlns:a16="http://schemas.microsoft.com/office/drawing/2014/main" id="{EB3CD0C7-5963-F3C5-3582-ED3DC2E61451}"/>
                </a:ext>
              </a:extLst>
            </p:cNvPr>
            <p:cNvSpPr txBox="1"/>
            <p:nvPr/>
          </p:nvSpPr>
          <p:spPr>
            <a:xfrm>
              <a:off x="2570786" y="5787518"/>
              <a:ext cx="418704" cy="369332"/>
            </a:xfrm>
            <a:prstGeom prst="rect">
              <a:avLst/>
            </a:prstGeom>
            <a:noFill/>
          </p:spPr>
          <p:txBody>
            <a:bodyPr wrap="none" rtlCol="0">
              <a:spAutoFit/>
            </a:bodyPr>
            <a:lstStyle/>
            <a:p>
              <a:pPr algn="ctr"/>
              <a:r>
                <a:rPr lang="en-US" dirty="0"/>
                <a:t>38</a:t>
              </a:r>
            </a:p>
          </p:txBody>
        </p:sp>
      </p:grpSp>
      <p:grpSp>
        <p:nvGrpSpPr>
          <p:cNvPr id="395" name="Group 394">
            <a:extLst>
              <a:ext uri="{FF2B5EF4-FFF2-40B4-BE49-F238E27FC236}">
                <a16:creationId xmlns:a16="http://schemas.microsoft.com/office/drawing/2014/main" id="{B35EEE25-81AC-5BEF-4E1F-69184900F3FB}"/>
              </a:ext>
            </a:extLst>
          </p:cNvPr>
          <p:cNvGrpSpPr/>
          <p:nvPr/>
        </p:nvGrpSpPr>
        <p:grpSpPr>
          <a:xfrm>
            <a:off x="3278924" y="2826056"/>
            <a:ext cx="533400" cy="369332"/>
            <a:chOff x="1524000" y="5377934"/>
            <a:chExt cx="533400" cy="369332"/>
          </a:xfrm>
        </p:grpSpPr>
        <p:sp>
          <p:nvSpPr>
            <p:cNvPr id="396" name="Rectangle 395">
              <a:extLst>
                <a:ext uri="{FF2B5EF4-FFF2-40B4-BE49-F238E27FC236}">
                  <a16:creationId xmlns:a16="http://schemas.microsoft.com/office/drawing/2014/main" id="{1F01F0E6-57A3-2605-9C5A-2E7352572368}"/>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7" name="TextBox 396">
              <a:extLst>
                <a:ext uri="{FF2B5EF4-FFF2-40B4-BE49-F238E27FC236}">
                  <a16:creationId xmlns:a16="http://schemas.microsoft.com/office/drawing/2014/main" id="{A1E2FA9C-1129-89A5-1F41-F28074364C07}"/>
                </a:ext>
              </a:extLst>
            </p:cNvPr>
            <p:cNvSpPr txBox="1"/>
            <p:nvPr/>
          </p:nvSpPr>
          <p:spPr>
            <a:xfrm>
              <a:off x="1580186" y="5377934"/>
              <a:ext cx="418704" cy="369332"/>
            </a:xfrm>
            <a:prstGeom prst="rect">
              <a:avLst/>
            </a:prstGeom>
            <a:noFill/>
          </p:spPr>
          <p:txBody>
            <a:bodyPr wrap="none" rtlCol="0">
              <a:spAutoFit/>
            </a:bodyPr>
            <a:lstStyle/>
            <a:p>
              <a:pPr algn="ctr"/>
              <a:r>
                <a:rPr lang="en-US" dirty="0"/>
                <a:t>12</a:t>
              </a:r>
            </a:p>
          </p:txBody>
        </p:sp>
      </p:grpSp>
      <p:grpSp>
        <p:nvGrpSpPr>
          <p:cNvPr id="398" name="Group 397">
            <a:extLst>
              <a:ext uri="{FF2B5EF4-FFF2-40B4-BE49-F238E27FC236}">
                <a16:creationId xmlns:a16="http://schemas.microsoft.com/office/drawing/2014/main" id="{7552EC87-1AEF-153D-C2A5-7385A11FC277}"/>
              </a:ext>
            </a:extLst>
          </p:cNvPr>
          <p:cNvGrpSpPr/>
          <p:nvPr/>
        </p:nvGrpSpPr>
        <p:grpSpPr>
          <a:xfrm>
            <a:off x="3811162" y="2826056"/>
            <a:ext cx="533400" cy="369332"/>
            <a:chOff x="2514600" y="5787518"/>
            <a:chExt cx="533400" cy="369332"/>
          </a:xfrm>
        </p:grpSpPr>
        <p:sp>
          <p:nvSpPr>
            <p:cNvPr id="399" name="Rectangle 398">
              <a:extLst>
                <a:ext uri="{FF2B5EF4-FFF2-40B4-BE49-F238E27FC236}">
                  <a16:creationId xmlns:a16="http://schemas.microsoft.com/office/drawing/2014/main" id="{0B0B3C40-8321-B543-F41E-312BA2AF9E13}"/>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 name="TextBox 399">
              <a:extLst>
                <a:ext uri="{FF2B5EF4-FFF2-40B4-BE49-F238E27FC236}">
                  <a16:creationId xmlns:a16="http://schemas.microsoft.com/office/drawing/2014/main" id="{D9EF9072-DAF6-C57D-6F02-367C33AAC8B8}"/>
                </a:ext>
              </a:extLst>
            </p:cNvPr>
            <p:cNvSpPr txBox="1"/>
            <p:nvPr/>
          </p:nvSpPr>
          <p:spPr>
            <a:xfrm>
              <a:off x="2570786" y="5787518"/>
              <a:ext cx="418704" cy="369332"/>
            </a:xfrm>
            <a:prstGeom prst="rect">
              <a:avLst/>
            </a:prstGeom>
            <a:noFill/>
          </p:spPr>
          <p:txBody>
            <a:bodyPr wrap="none" rtlCol="0">
              <a:spAutoFit/>
            </a:bodyPr>
            <a:lstStyle/>
            <a:p>
              <a:pPr algn="ctr"/>
              <a:r>
                <a:rPr lang="en-US" dirty="0"/>
                <a:t>11</a:t>
              </a:r>
            </a:p>
          </p:txBody>
        </p:sp>
      </p:grpSp>
      <p:grpSp>
        <p:nvGrpSpPr>
          <p:cNvPr id="401" name="Group 400">
            <a:extLst>
              <a:ext uri="{FF2B5EF4-FFF2-40B4-BE49-F238E27FC236}">
                <a16:creationId xmlns:a16="http://schemas.microsoft.com/office/drawing/2014/main" id="{1255A9A2-BA9B-B5A5-B720-18958BB8EEE7}"/>
              </a:ext>
            </a:extLst>
          </p:cNvPr>
          <p:cNvGrpSpPr/>
          <p:nvPr/>
        </p:nvGrpSpPr>
        <p:grpSpPr>
          <a:xfrm>
            <a:off x="3279940" y="3128918"/>
            <a:ext cx="533400" cy="369332"/>
            <a:chOff x="1524000" y="5377934"/>
            <a:chExt cx="533400" cy="369332"/>
          </a:xfrm>
        </p:grpSpPr>
        <p:sp>
          <p:nvSpPr>
            <p:cNvPr id="402" name="Rectangle 401">
              <a:extLst>
                <a:ext uri="{FF2B5EF4-FFF2-40B4-BE49-F238E27FC236}">
                  <a16:creationId xmlns:a16="http://schemas.microsoft.com/office/drawing/2014/main" id="{FC4C2E6B-20FE-955C-5F07-727F95FD6C24}"/>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3" name="TextBox 402">
              <a:extLst>
                <a:ext uri="{FF2B5EF4-FFF2-40B4-BE49-F238E27FC236}">
                  <a16:creationId xmlns:a16="http://schemas.microsoft.com/office/drawing/2014/main" id="{3F455391-C43A-7D8D-D386-2EC19B6FE408}"/>
                </a:ext>
              </a:extLst>
            </p:cNvPr>
            <p:cNvSpPr txBox="1"/>
            <p:nvPr/>
          </p:nvSpPr>
          <p:spPr>
            <a:xfrm>
              <a:off x="1580186" y="5377934"/>
              <a:ext cx="418704" cy="369332"/>
            </a:xfrm>
            <a:prstGeom prst="rect">
              <a:avLst/>
            </a:prstGeom>
            <a:noFill/>
          </p:spPr>
          <p:txBody>
            <a:bodyPr wrap="none" rtlCol="0">
              <a:spAutoFit/>
            </a:bodyPr>
            <a:lstStyle/>
            <a:p>
              <a:pPr algn="ctr"/>
              <a:r>
                <a:rPr lang="en-US" dirty="0"/>
                <a:t>83</a:t>
              </a:r>
            </a:p>
          </p:txBody>
        </p:sp>
      </p:grpSp>
      <p:grpSp>
        <p:nvGrpSpPr>
          <p:cNvPr id="404" name="Group 403">
            <a:extLst>
              <a:ext uri="{FF2B5EF4-FFF2-40B4-BE49-F238E27FC236}">
                <a16:creationId xmlns:a16="http://schemas.microsoft.com/office/drawing/2014/main" id="{53DD5C20-02EA-3390-2BED-07482111DF3E}"/>
              </a:ext>
            </a:extLst>
          </p:cNvPr>
          <p:cNvGrpSpPr/>
          <p:nvPr/>
        </p:nvGrpSpPr>
        <p:grpSpPr>
          <a:xfrm>
            <a:off x="3811162" y="3128918"/>
            <a:ext cx="533400" cy="369332"/>
            <a:chOff x="2514600" y="5787518"/>
            <a:chExt cx="533400" cy="369332"/>
          </a:xfrm>
        </p:grpSpPr>
        <p:sp>
          <p:nvSpPr>
            <p:cNvPr id="405" name="Rectangle 404">
              <a:extLst>
                <a:ext uri="{FF2B5EF4-FFF2-40B4-BE49-F238E27FC236}">
                  <a16:creationId xmlns:a16="http://schemas.microsoft.com/office/drawing/2014/main" id="{46C4E740-254F-36E7-63DB-BB847AB02D64}"/>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 name="TextBox 405">
              <a:extLst>
                <a:ext uri="{FF2B5EF4-FFF2-40B4-BE49-F238E27FC236}">
                  <a16:creationId xmlns:a16="http://schemas.microsoft.com/office/drawing/2014/main" id="{1EFC31F1-8200-F914-34E6-B2BDEA30FE18}"/>
                </a:ext>
              </a:extLst>
            </p:cNvPr>
            <p:cNvSpPr txBox="1"/>
            <p:nvPr/>
          </p:nvSpPr>
          <p:spPr>
            <a:xfrm>
              <a:off x="2570786" y="5787518"/>
              <a:ext cx="418704" cy="369332"/>
            </a:xfrm>
            <a:prstGeom prst="rect">
              <a:avLst/>
            </a:prstGeom>
            <a:noFill/>
          </p:spPr>
          <p:txBody>
            <a:bodyPr wrap="none" rtlCol="0">
              <a:spAutoFit/>
            </a:bodyPr>
            <a:lstStyle/>
            <a:p>
              <a:pPr algn="ctr"/>
              <a:r>
                <a:rPr lang="en-US" dirty="0"/>
                <a:t>66</a:t>
              </a:r>
            </a:p>
          </p:txBody>
        </p:sp>
      </p:grpSp>
      <p:grpSp>
        <p:nvGrpSpPr>
          <p:cNvPr id="8" name="Group 7">
            <a:extLst>
              <a:ext uri="{FF2B5EF4-FFF2-40B4-BE49-F238E27FC236}">
                <a16:creationId xmlns:a16="http://schemas.microsoft.com/office/drawing/2014/main" id="{77BB3809-320B-8969-F42F-E94FF6A1E450}"/>
              </a:ext>
            </a:extLst>
          </p:cNvPr>
          <p:cNvGrpSpPr/>
          <p:nvPr/>
        </p:nvGrpSpPr>
        <p:grpSpPr>
          <a:xfrm>
            <a:off x="4848006" y="1596932"/>
            <a:ext cx="3736560" cy="1898050"/>
            <a:chOff x="4848006" y="1596932"/>
            <a:chExt cx="3736560" cy="1898050"/>
          </a:xfrm>
        </p:grpSpPr>
        <p:grpSp>
          <p:nvGrpSpPr>
            <p:cNvPr id="407" name="Group 406">
              <a:extLst>
                <a:ext uri="{FF2B5EF4-FFF2-40B4-BE49-F238E27FC236}">
                  <a16:creationId xmlns:a16="http://schemas.microsoft.com/office/drawing/2014/main" id="{7973CF89-FDA7-5CD4-30FB-2175B4C87473}"/>
                </a:ext>
              </a:extLst>
            </p:cNvPr>
            <p:cNvGrpSpPr/>
            <p:nvPr/>
          </p:nvGrpSpPr>
          <p:grpSpPr>
            <a:xfrm>
              <a:off x="4850330" y="1903396"/>
              <a:ext cx="533400" cy="369332"/>
              <a:chOff x="1524000" y="5377934"/>
              <a:chExt cx="533400" cy="369332"/>
            </a:xfrm>
          </p:grpSpPr>
          <p:sp>
            <p:nvSpPr>
              <p:cNvPr id="408" name="Rectangle 407">
                <a:extLst>
                  <a:ext uri="{FF2B5EF4-FFF2-40B4-BE49-F238E27FC236}">
                    <a16:creationId xmlns:a16="http://schemas.microsoft.com/office/drawing/2014/main" id="{FE1CA519-3C98-62C3-B3A5-952F31AFCA71}"/>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TextBox 408">
                <a:extLst>
                  <a:ext uri="{FF2B5EF4-FFF2-40B4-BE49-F238E27FC236}">
                    <a16:creationId xmlns:a16="http://schemas.microsoft.com/office/drawing/2014/main" id="{2A91FEA0-FCB1-95AD-D3E5-BCC7001FEECB}"/>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410" name="Group 409">
              <a:extLst>
                <a:ext uri="{FF2B5EF4-FFF2-40B4-BE49-F238E27FC236}">
                  <a16:creationId xmlns:a16="http://schemas.microsoft.com/office/drawing/2014/main" id="{BC187845-8F91-8C47-4947-8C1270A63DD9}"/>
                </a:ext>
              </a:extLst>
            </p:cNvPr>
            <p:cNvGrpSpPr/>
            <p:nvPr/>
          </p:nvGrpSpPr>
          <p:grpSpPr>
            <a:xfrm>
              <a:off x="5384166" y="1903396"/>
              <a:ext cx="533400" cy="369332"/>
              <a:chOff x="2514600" y="5787518"/>
              <a:chExt cx="533400" cy="369332"/>
            </a:xfrm>
          </p:grpSpPr>
          <p:sp>
            <p:nvSpPr>
              <p:cNvPr id="411" name="Rectangle 410">
                <a:extLst>
                  <a:ext uri="{FF2B5EF4-FFF2-40B4-BE49-F238E27FC236}">
                    <a16:creationId xmlns:a16="http://schemas.microsoft.com/office/drawing/2014/main" id="{742DC18F-96A7-8ECF-296C-DB1CF4B8B36E}"/>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 name="TextBox 411">
                <a:extLst>
                  <a:ext uri="{FF2B5EF4-FFF2-40B4-BE49-F238E27FC236}">
                    <a16:creationId xmlns:a16="http://schemas.microsoft.com/office/drawing/2014/main" id="{866220D7-201A-155E-FDF0-F25AAC0FE627}"/>
                  </a:ext>
                </a:extLst>
              </p:cNvPr>
              <p:cNvSpPr txBox="1"/>
              <p:nvPr/>
            </p:nvSpPr>
            <p:spPr>
              <a:xfrm>
                <a:off x="2629295" y="5787518"/>
                <a:ext cx="301686" cy="369332"/>
              </a:xfrm>
              <a:prstGeom prst="rect">
                <a:avLst/>
              </a:prstGeom>
              <a:noFill/>
            </p:spPr>
            <p:txBody>
              <a:bodyPr wrap="none" rtlCol="0">
                <a:spAutoFit/>
              </a:bodyPr>
              <a:lstStyle/>
              <a:p>
                <a:pPr algn="ctr"/>
                <a:r>
                  <a:rPr lang="en-US" dirty="0"/>
                  <a:t>0</a:t>
                </a:r>
              </a:p>
            </p:txBody>
          </p:sp>
        </p:grpSp>
        <p:grpSp>
          <p:nvGrpSpPr>
            <p:cNvPr id="413" name="Group 412">
              <a:extLst>
                <a:ext uri="{FF2B5EF4-FFF2-40B4-BE49-F238E27FC236}">
                  <a16:creationId xmlns:a16="http://schemas.microsoft.com/office/drawing/2014/main" id="{DD001C79-070C-4A28-D934-8DA8E28CA795}"/>
                </a:ext>
              </a:extLst>
            </p:cNvPr>
            <p:cNvGrpSpPr/>
            <p:nvPr/>
          </p:nvGrpSpPr>
          <p:grpSpPr>
            <a:xfrm>
              <a:off x="5915242" y="1903396"/>
              <a:ext cx="535724" cy="369332"/>
              <a:chOff x="2512276" y="5787518"/>
              <a:chExt cx="535724" cy="369332"/>
            </a:xfrm>
          </p:grpSpPr>
          <p:sp>
            <p:nvSpPr>
              <p:cNvPr id="414" name="Rectangle 413">
                <a:extLst>
                  <a:ext uri="{FF2B5EF4-FFF2-40B4-BE49-F238E27FC236}">
                    <a16:creationId xmlns:a16="http://schemas.microsoft.com/office/drawing/2014/main" id="{F8C0CB28-593F-35CF-B101-095D9A9F6656}"/>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 name="TextBox 414">
                <a:extLst>
                  <a:ext uri="{FF2B5EF4-FFF2-40B4-BE49-F238E27FC236}">
                    <a16:creationId xmlns:a16="http://schemas.microsoft.com/office/drawing/2014/main" id="{E6180E4F-A66F-D9B8-09C0-D3579014D11D}"/>
                  </a:ext>
                </a:extLst>
              </p:cNvPr>
              <p:cNvSpPr txBox="1"/>
              <p:nvPr/>
            </p:nvSpPr>
            <p:spPr>
              <a:xfrm>
                <a:off x="2512276" y="5787518"/>
                <a:ext cx="535724" cy="369332"/>
              </a:xfrm>
              <a:prstGeom prst="rect">
                <a:avLst/>
              </a:prstGeom>
              <a:noFill/>
            </p:spPr>
            <p:txBody>
              <a:bodyPr wrap="none" rtlCol="0">
                <a:spAutoFit/>
              </a:bodyPr>
              <a:lstStyle/>
              <a:p>
                <a:pPr algn="ctr"/>
                <a:r>
                  <a:rPr lang="en-US" dirty="0"/>
                  <a:t>152</a:t>
                </a:r>
              </a:p>
            </p:txBody>
          </p:sp>
        </p:grpSp>
        <p:grpSp>
          <p:nvGrpSpPr>
            <p:cNvPr id="416" name="Group 415">
              <a:extLst>
                <a:ext uri="{FF2B5EF4-FFF2-40B4-BE49-F238E27FC236}">
                  <a16:creationId xmlns:a16="http://schemas.microsoft.com/office/drawing/2014/main" id="{08D75976-6429-634A-3048-03CA1E863EB1}"/>
                </a:ext>
              </a:extLst>
            </p:cNvPr>
            <p:cNvGrpSpPr/>
            <p:nvPr/>
          </p:nvGrpSpPr>
          <p:grpSpPr>
            <a:xfrm>
              <a:off x="6448642" y="1903396"/>
              <a:ext cx="535724" cy="369332"/>
              <a:chOff x="2512276" y="5787518"/>
              <a:chExt cx="535724" cy="369332"/>
            </a:xfrm>
          </p:grpSpPr>
          <p:sp>
            <p:nvSpPr>
              <p:cNvPr id="417" name="Rectangle 416">
                <a:extLst>
                  <a:ext uri="{FF2B5EF4-FFF2-40B4-BE49-F238E27FC236}">
                    <a16:creationId xmlns:a16="http://schemas.microsoft.com/office/drawing/2014/main" id="{70B5DCF7-5B55-5E8C-FC3E-DABEDBC79763}"/>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 name="TextBox 417">
                <a:extLst>
                  <a:ext uri="{FF2B5EF4-FFF2-40B4-BE49-F238E27FC236}">
                    <a16:creationId xmlns:a16="http://schemas.microsoft.com/office/drawing/2014/main" id="{6560F48C-4D05-9059-2213-A63946FA97BC}"/>
                  </a:ext>
                </a:extLst>
              </p:cNvPr>
              <p:cNvSpPr txBox="1"/>
              <p:nvPr/>
            </p:nvSpPr>
            <p:spPr>
              <a:xfrm>
                <a:off x="2512276" y="5787518"/>
                <a:ext cx="535724" cy="369332"/>
              </a:xfrm>
              <a:prstGeom prst="rect">
                <a:avLst/>
              </a:prstGeom>
              <a:noFill/>
            </p:spPr>
            <p:txBody>
              <a:bodyPr wrap="none" rtlCol="0">
                <a:spAutoFit/>
              </a:bodyPr>
              <a:lstStyle/>
              <a:p>
                <a:pPr algn="ctr"/>
                <a:r>
                  <a:rPr lang="en-US" dirty="0"/>
                  <a:t>389</a:t>
                </a:r>
              </a:p>
            </p:txBody>
          </p:sp>
        </p:grpSp>
        <p:grpSp>
          <p:nvGrpSpPr>
            <p:cNvPr id="419" name="Group 418">
              <a:extLst>
                <a:ext uri="{FF2B5EF4-FFF2-40B4-BE49-F238E27FC236}">
                  <a16:creationId xmlns:a16="http://schemas.microsoft.com/office/drawing/2014/main" id="{29E28D2F-FB2E-E722-65F6-9F359A6010E5}"/>
                </a:ext>
              </a:extLst>
            </p:cNvPr>
            <p:cNvGrpSpPr/>
            <p:nvPr/>
          </p:nvGrpSpPr>
          <p:grpSpPr>
            <a:xfrm>
              <a:off x="6983785" y="1903396"/>
              <a:ext cx="535724" cy="369332"/>
              <a:chOff x="2512276" y="5787518"/>
              <a:chExt cx="535724" cy="369332"/>
            </a:xfrm>
          </p:grpSpPr>
          <p:sp>
            <p:nvSpPr>
              <p:cNvPr id="420" name="Rectangle 419">
                <a:extLst>
                  <a:ext uri="{FF2B5EF4-FFF2-40B4-BE49-F238E27FC236}">
                    <a16:creationId xmlns:a16="http://schemas.microsoft.com/office/drawing/2014/main" id="{ACFD2589-737D-1E2B-1AB1-EAA8616C35DC}"/>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 name="TextBox 420">
                <a:extLst>
                  <a:ext uri="{FF2B5EF4-FFF2-40B4-BE49-F238E27FC236}">
                    <a16:creationId xmlns:a16="http://schemas.microsoft.com/office/drawing/2014/main" id="{59D2F96C-F991-9D28-2787-5BDDA558C9F6}"/>
                  </a:ext>
                </a:extLst>
              </p:cNvPr>
              <p:cNvSpPr txBox="1"/>
              <p:nvPr/>
            </p:nvSpPr>
            <p:spPr>
              <a:xfrm>
                <a:off x="2512276" y="5787518"/>
                <a:ext cx="535724" cy="369332"/>
              </a:xfrm>
              <a:prstGeom prst="rect">
                <a:avLst/>
              </a:prstGeom>
              <a:noFill/>
            </p:spPr>
            <p:txBody>
              <a:bodyPr wrap="none" rtlCol="0">
                <a:spAutoFit/>
              </a:bodyPr>
              <a:lstStyle/>
              <a:p>
                <a:pPr algn="ctr"/>
                <a:r>
                  <a:rPr lang="en-US" dirty="0"/>
                  <a:t>408</a:t>
                </a:r>
              </a:p>
            </p:txBody>
          </p:sp>
        </p:grpSp>
        <p:grpSp>
          <p:nvGrpSpPr>
            <p:cNvPr id="422" name="Group 421">
              <a:extLst>
                <a:ext uri="{FF2B5EF4-FFF2-40B4-BE49-F238E27FC236}">
                  <a16:creationId xmlns:a16="http://schemas.microsoft.com/office/drawing/2014/main" id="{5F1F0807-658B-EF79-9B54-DF859036F06F}"/>
                </a:ext>
              </a:extLst>
            </p:cNvPr>
            <p:cNvGrpSpPr/>
            <p:nvPr/>
          </p:nvGrpSpPr>
          <p:grpSpPr>
            <a:xfrm>
              <a:off x="4848006" y="2209860"/>
              <a:ext cx="533400" cy="369332"/>
              <a:chOff x="1524000" y="5377934"/>
              <a:chExt cx="533400" cy="369332"/>
            </a:xfrm>
          </p:grpSpPr>
          <p:sp>
            <p:nvSpPr>
              <p:cNvPr id="423" name="Rectangle 422">
                <a:extLst>
                  <a:ext uri="{FF2B5EF4-FFF2-40B4-BE49-F238E27FC236}">
                    <a16:creationId xmlns:a16="http://schemas.microsoft.com/office/drawing/2014/main" id="{3CDCEC1A-C5DD-AAD1-FE49-B9B37CA48FF4}"/>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 name="TextBox 423">
                <a:extLst>
                  <a:ext uri="{FF2B5EF4-FFF2-40B4-BE49-F238E27FC236}">
                    <a16:creationId xmlns:a16="http://schemas.microsoft.com/office/drawing/2014/main" id="{B5F9EA1F-D7FF-277F-3088-7E60AA9C57E7}"/>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425" name="Group 424">
              <a:extLst>
                <a:ext uri="{FF2B5EF4-FFF2-40B4-BE49-F238E27FC236}">
                  <a16:creationId xmlns:a16="http://schemas.microsoft.com/office/drawing/2014/main" id="{F6BC1A99-FE70-9852-7C99-4FF674EAF978}"/>
                </a:ext>
              </a:extLst>
            </p:cNvPr>
            <p:cNvGrpSpPr/>
            <p:nvPr/>
          </p:nvGrpSpPr>
          <p:grpSpPr>
            <a:xfrm>
              <a:off x="5377920" y="2209860"/>
              <a:ext cx="535724" cy="369332"/>
              <a:chOff x="2512276" y="5787518"/>
              <a:chExt cx="535724" cy="369332"/>
            </a:xfrm>
          </p:grpSpPr>
          <p:sp>
            <p:nvSpPr>
              <p:cNvPr id="426" name="Rectangle 425">
                <a:extLst>
                  <a:ext uri="{FF2B5EF4-FFF2-40B4-BE49-F238E27FC236}">
                    <a16:creationId xmlns:a16="http://schemas.microsoft.com/office/drawing/2014/main" id="{F2A6AB45-501F-720E-CD91-B8ACB19F8D5A}"/>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 name="TextBox 426">
                <a:extLst>
                  <a:ext uri="{FF2B5EF4-FFF2-40B4-BE49-F238E27FC236}">
                    <a16:creationId xmlns:a16="http://schemas.microsoft.com/office/drawing/2014/main" id="{C7E0D370-D465-D874-45C1-0B796BCF8C96}"/>
                  </a:ext>
                </a:extLst>
              </p:cNvPr>
              <p:cNvSpPr txBox="1"/>
              <p:nvPr/>
            </p:nvSpPr>
            <p:spPr>
              <a:xfrm>
                <a:off x="2512276" y="5787518"/>
                <a:ext cx="535724" cy="369332"/>
              </a:xfrm>
              <a:prstGeom prst="rect">
                <a:avLst/>
              </a:prstGeom>
              <a:noFill/>
            </p:spPr>
            <p:txBody>
              <a:bodyPr wrap="none" rtlCol="0">
                <a:spAutoFit/>
              </a:bodyPr>
              <a:lstStyle/>
              <a:p>
                <a:pPr algn="ctr"/>
                <a:r>
                  <a:rPr lang="en-US" dirty="0"/>
                  <a:t>167</a:t>
                </a:r>
              </a:p>
            </p:txBody>
          </p:sp>
        </p:grpSp>
        <p:grpSp>
          <p:nvGrpSpPr>
            <p:cNvPr id="428" name="Group 427">
              <a:extLst>
                <a:ext uri="{FF2B5EF4-FFF2-40B4-BE49-F238E27FC236}">
                  <a16:creationId xmlns:a16="http://schemas.microsoft.com/office/drawing/2014/main" id="{313951F1-0827-2BE2-7B52-8AA09903679A}"/>
                </a:ext>
              </a:extLst>
            </p:cNvPr>
            <p:cNvGrpSpPr/>
            <p:nvPr/>
          </p:nvGrpSpPr>
          <p:grpSpPr>
            <a:xfrm>
              <a:off x="5911320" y="2209860"/>
              <a:ext cx="535724" cy="369332"/>
              <a:chOff x="2512276" y="5787518"/>
              <a:chExt cx="535724" cy="369332"/>
            </a:xfrm>
          </p:grpSpPr>
          <p:sp>
            <p:nvSpPr>
              <p:cNvPr id="429" name="Rectangle 428">
                <a:extLst>
                  <a:ext uri="{FF2B5EF4-FFF2-40B4-BE49-F238E27FC236}">
                    <a16:creationId xmlns:a16="http://schemas.microsoft.com/office/drawing/2014/main" id="{C99A84AD-0596-14D7-8AF1-6C5FE428BA47}"/>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 name="TextBox 429">
                <a:extLst>
                  <a:ext uri="{FF2B5EF4-FFF2-40B4-BE49-F238E27FC236}">
                    <a16:creationId xmlns:a16="http://schemas.microsoft.com/office/drawing/2014/main" id="{BB421739-BC3A-C070-8241-DB3D69CB89A5}"/>
                  </a:ext>
                </a:extLst>
              </p:cNvPr>
              <p:cNvSpPr txBox="1"/>
              <p:nvPr/>
            </p:nvSpPr>
            <p:spPr>
              <a:xfrm>
                <a:off x="2512276" y="5787518"/>
                <a:ext cx="535724" cy="369332"/>
              </a:xfrm>
              <a:prstGeom prst="rect">
                <a:avLst/>
              </a:prstGeom>
              <a:noFill/>
            </p:spPr>
            <p:txBody>
              <a:bodyPr wrap="none" rtlCol="0">
                <a:spAutoFit/>
              </a:bodyPr>
              <a:lstStyle/>
              <a:p>
                <a:pPr algn="ctr"/>
                <a:r>
                  <a:rPr lang="en-US" dirty="0"/>
                  <a:t>293</a:t>
                </a:r>
              </a:p>
            </p:txBody>
          </p:sp>
        </p:grpSp>
        <p:grpSp>
          <p:nvGrpSpPr>
            <p:cNvPr id="431" name="Group 430">
              <a:extLst>
                <a:ext uri="{FF2B5EF4-FFF2-40B4-BE49-F238E27FC236}">
                  <a16:creationId xmlns:a16="http://schemas.microsoft.com/office/drawing/2014/main" id="{A22E4F75-63E7-B5FF-B920-5868E8793C09}"/>
                </a:ext>
              </a:extLst>
            </p:cNvPr>
            <p:cNvGrpSpPr/>
            <p:nvPr/>
          </p:nvGrpSpPr>
          <p:grpSpPr>
            <a:xfrm>
              <a:off x="6444720" y="2209860"/>
              <a:ext cx="535724" cy="369332"/>
              <a:chOff x="2512276" y="5787518"/>
              <a:chExt cx="535724" cy="369332"/>
            </a:xfrm>
          </p:grpSpPr>
          <p:sp>
            <p:nvSpPr>
              <p:cNvPr id="432" name="Rectangle 431">
                <a:extLst>
                  <a:ext uri="{FF2B5EF4-FFF2-40B4-BE49-F238E27FC236}">
                    <a16:creationId xmlns:a16="http://schemas.microsoft.com/office/drawing/2014/main" id="{6A4FB342-3442-22AE-F27A-D25B0D6F2CCB}"/>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 name="TextBox 432">
                <a:extLst>
                  <a:ext uri="{FF2B5EF4-FFF2-40B4-BE49-F238E27FC236}">
                    <a16:creationId xmlns:a16="http://schemas.microsoft.com/office/drawing/2014/main" id="{415B4EBF-9EB2-E26D-7491-04E4B7E48237}"/>
                  </a:ext>
                </a:extLst>
              </p:cNvPr>
              <p:cNvSpPr txBox="1"/>
              <p:nvPr/>
            </p:nvSpPr>
            <p:spPr>
              <a:xfrm>
                <a:off x="2512276" y="5787518"/>
                <a:ext cx="535724" cy="369332"/>
              </a:xfrm>
              <a:prstGeom prst="rect">
                <a:avLst/>
              </a:prstGeom>
              <a:noFill/>
            </p:spPr>
            <p:txBody>
              <a:bodyPr wrap="none" rtlCol="0">
                <a:spAutoFit/>
              </a:bodyPr>
              <a:lstStyle/>
              <a:p>
                <a:pPr algn="ctr"/>
                <a:r>
                  <a:rPr lang="en-US" dirty="0"/>
                  <a:t>289</a:t>
                </a:r>
              </a:p>
            </p:txBody>
          </p:sp>
        </p:grpSp>
        <p:grpSp>
          <p:nvGrpSpPr>
            <p:cNvPr id="434" name="Group 433">
              <a:extLst>
                <a:ext uri="{FF2B5EF4-FFF2-40B4-BE49-F238E27FC236}">
                  <a16:creationId xmlns:a16="http://schemas.microsoft.com/office/drawing/2014/main" id="{46CB852C-448D-13A7-4FCF-61C7868FF90F}"/>
                </a:ext>
              </a:extLst>
            </p:cNvPr>
            <p:cNvGrpSpPr/>
            <p:nvPr/>
          </p:nvGrpSpPr>
          <p:grpSpPr>
            <a:xfrm>
              <a:off x="6979863" y="2209860"/>
              <a:ext cx="535724" cy="369332"/>
              <a:chOff x="2512276" y="5787518"/>
              <a:chExt cx="535724" cy="369332"/>
            </a:xfrm>
          </p:grpSpPr>
          <p:sp>
            <p:nvSpPr>
              <p:cNvPr id="435" name="Rectangle 434">
                <a:extLst>
                  <a:ext uri="{FF2B5EF4-FFF2-40B4-BE49-F238E27FC236}">
                    <a16:creationId xmlns:a16="http://schemas.microsoft.com/office/drawing/2014/main" id="{AEBA2BE0-A824-2B76-F04B-8C3F7FA582CA}"/>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 name="TextBox 435">
                <a:extLst>
                  <a:ext uri="{FF2B5EF4-FFF2-40B4-BE49-F238E27FC236}">
                    <a16:creationId xmlns:a16="http://schemas.microsoft.com/office/drawing/2014/main" id="{F6C380E6-22EA-D462-E33A-39A590BE18C3}"/>
                  </a:ext>
                </a:extLst>
              </p:cNvPr>
              <p:cNvSpPr txBox="1"/>
              <p:nvPr/>
            </p:nvSpPr>
            <p:spPr>
              <a:xfrm>
                <a:off x="2512276" y="5787518"/>
                <a:ext cx="535724" cy="369332"/>
              </a:xfrm>
              <a:prstGeom prst="rect">
                <a:avLst/>
              </a:prstGeom>
              <a:noFill/>
            </p:spPr>
            <p:txBody>
              <a:bodyPr wrap="none" rtlCol="0">
                <a:spAutoFit/>
              </a:bodyPr>
              <a:lstStyle/>
              <a:p>
                <a:pPr algn="ctr"/>
                <a:r>
                  <a:rPr lang="en-US" dirty="0"/>
                  <a:t>278</a:t>
                </a:r>
              </a:p>
            </p:txBody>
          </p:sp>
        </p:grpSp>
        <p:grpSp>
          <p:nvGrpSpPr>
            <p:cNvPr id="437" name="Group 436">
              <a:extLst>
                <a:ext uri="{FF2B5EF4-FFF2-40B4-BE49-F238E27FC236}">
                  <a16:creationId xmlns:a16="http://schemas.microsoft.com/office/drawing/2014/main" id="{37D1928F-FD11-0D6A-F546-90382766073B}"/>
                </a:ext>
              </a:extLst>
            </p:cNvPr>
            <p:cNvGrpSpPr/>
            <p:nvPr/>
          </p:nvGrpSpPr>
          <p:grpSpPr>
            <a:xfrm>
              <a:off x="4850330" y="2516324"/>
              <a:ext cx="533400" cy="369332"/>
              <a:chOff x="1524000" y="5377934"/>
              <a:chExt cx="533400" cy="369332"/>
            </a:xfrm>
          </p:grpSpPr>
          <p:sp>
            <p:nvSpPr>
              <p:cNvPr id="438" name="Rectangle 437">
                <a:extLst>
                  <a:ext uri="{FF2B5EF4-FFF2-40B4-BE49-F238E27FC236}">
                    <a16:creationId xmlns:a16="http://schemas.microsoft.com/office/drawing/2014/main" id="{E136FE7C-550D-394E-7326-92FD4ACDA220}"/>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 name="TextBox 438">
                <a:extLst>
                  <a:ext uri="{FF2B5EF4-FFF2-40B4-BE49-F238E27FC236}">
                    <a16:creationId xmlns:a16="http://schemas.microsoft.com/office/drawing/2014/main" id="{4F4AA8D0-1769-6FF5-C3DE-31027E0D4DE0}"/>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440" name="Group 439">
              <a:extLst>
                <a:ext uri="{FF2B5EF4-FFF2-40B4-BE49-F238E27FC236}">
                  <a16:creationId xmlns:a16="http://schemas.microsoft.com/office/drawing/2014/main" id="{F2D335D1-CC0D-5521-AAA4-D7148D3BE9BF}"/>
                </a:ext>
              </a:extLst>
            </p:cNvPr>
            <p:cNvGrpSpPr/>
            <p:nvPr/>
          </p:nvGrpSpPr>
          <p:grpSpPr>
            <a:xfrm>
              <a:off x="5380536" y="2516324"/>
              <a:ext cx="535724" cy="369332"/>
              <a:chOff x="2512277" y="5787518"/>
              <a:chExt cx="535724" cy="369332"/>
            </a:xfrm>
          </p:grpSpPr>
          <p:sp>
            <p:nvSpPr>
              <p:cNvPr id="441" name="Rectangle 440">
                <a:extLst>
                  <a:ext uri="{FF2B5EF4-FFF2-40B4-BE49-F238E27FC236}">
                    <a16:creationId xmlns:a16="http://schemas.microsoft.com/office/drawing/2014/main" id="{D6A253F6-6AE6-468F-7AE9-4CD6C9D1330F}"/>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 name="TextBox 441">
                <a:extLst>
                  <a:ext uri="{FF2B5EF4-FFF2-40B4-BE49-F238E27FC236}">
                    <a16:creationId xmlns:a16="http://schemas.microsoft.com/office/drawing/2014/main" id="{C03F14F9-98B6-051D-9CB9-EB871B61F64B}"/>
                  </a:ext>
                </a:extLst>
              </p:cNvPr>
              <p:cNvSpPr txBox="1"/>
              <p:nvPr/>
            </p:nvSpPr>
            <p:spPr>
              <a:xfrm>
                <a:off x="2512277" y="5787518"/>
                <a:ext cx="535724" cy="369332"/>
              </a:xfrm>
              <a:prstGeom prst="rect">
                <a:avLst/>
              </a:prstGeom>
              <a:noFill/>
            </p:spPr>
            <p:txBody>
              <a:bodyPr wrap="none" rtlCol="0">
                <a:spAutoFit/>
              </a:bodyPr>
              <a:lstStyle/>
              <a:p>
                <a:pPr algn="ctr"/>
                <a:r>
                  <a:rPr lang="en-US" dirty="0"/>
                  <a:t>431</a:t>
                </a:r>
              </a:p>
            </p:txBody>
          </p:sp>
        </p:grpSp>
        <p:grpSp>
          <p:nvGrpSpPr>
            <p:cNvPr id="443" name="Group 442">
              <a:extLst>
                <a:ext uri="{FF2B5EF4-FFF2-40B4-BE49-F238E27FC236}">
                  <a16:creationId xmlns:a16="http://schemas.microsoft.com/office/drawing/2014/main" id="{5F4166EC-D8DB-D55F-2827-A6AA00AA1E76}"/>
                </a:ext>
              </a:extLst>
            </p:cNvPr>
            <p:cNvGrpSpPr/>
            <p:nvPr/>
          </p:nvGrpSpPr>
          <p:grpSpPr>
            <a:xfrm>
              <a:off x="5913935" y="2516324"/>
              <a:ext cx="535724" cy="369332"/>
              <a:chOff x="2512276" y="5787518"/>
              <a:chExt cx="535724" cy="369332"/>
            </a:xfrm>
          </p:grpSpPr>
          <p:sp>
            <p:nvSpPr>
              <p:cNvPr id="444" name="Rectangle 443">
                <a:extLst>
                  <a:ext uri="{FF2B5EF4-FFF2-40B4-BE49-F238E27FC236}">
                    <a16:creationId xmlns:a16="http://schemas.microsoft.com/office/drawing/2014/main" id="{BD947E79-B798-B7E7-3443-B81DC88C2D67}"/>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5" name="TextBox 444">
                <a:extLst>
                  <a:ext uri="{FF2B5EF4-FFF2-40B4-BE49-F238E27FC236}">
                    <a16:creationId xmlns:a16="http://schemas.microsoft.com/office/drawing/2014/main" id="{94A02C59-771F-EA78-AC28-3895B7E2AD34}"/>
                  </a:ext>
                </a:extLst>
              </p:cNvPr>
              <p:cNvSpPr txBox="1"/>
              <p:nvPr/>
            </p:nvSpPr>
            <p:spPr>
              <a:xfrm>
                <a:off x="2512276" y="5787518"/>
                <a:ext cx="535724" cy="369332"/>
              </a:xfrm>
              <a:prstGeom prst="rect">
                <a:avLst/>
              </a:prstGeom>
              <a:noFill/>
            </p:spPr>
            <p:txBody>
              <a:bodyPr wrap="none" rtlCol="0">
                <a:spAutoFit/>
              </a:bodyPr>
              <a:lstStyle/>
              <a:p>
                <a:pPr algn="ctr"/>
                <a:r>
                  <a:rPr lang="en-US" dirty="0"/>
                  <a:t>302</a:t>
                </a:r>
              </a:p>
            </p:txBody>
          </p:sp>
        </p:grpSp>
        <p:grpSp>
          <p:nvGrpSpPr>
            <p:cNvPr id="446" name="Group 445">
              <a:extLst>
                <a:ext uri="{FF2B5EF4-FFF2-40B4-BE49-F238E27FC236}">
                  <a16:creationId xmlns:a16="http://schemas.microsoft.com/office/drawing/2014/main" id="{BAB4867C-0291-14A7-67FC-EC414E2F46C3}"/>
                </a:ext>
              </a:extLst>
            </p:cNvPr>
            <p:cNvGrpSpPr/>
            <p:nvPr/>
          </p:nvGrpSpPr>
          <p:grpSpPr>
            <a:xfrm>
              <a:off x="6449659" y="2516324"/>
              <a:ext cx="533400" cy="369332"/>
              <a:chOff x="2514600" y="5787518"/>
              <a:chExt cx="533400" cy="369332"/>
            </a:xfrm>
          </p:grpSpPr>
          <p:sp>
            <p:nvSpPr>
              <p:cNvPr id="447" name="Rectangle 446">
                <a:extLst>
                  <a:ext uri="{FF2B5EF4-FFF2-40B4-BE49-F238E27FC236}">
                    <a16:creationId xmlns:a16="http://schemas.microsoft.com/office/drawing/2014/main" id="{E3213BE9-9EF7-5B6D-A83E-8AE3E530BE5A}"/>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8" name="TextBox 447">
                <a:extLst>
                  <a:ext uri="{FF2B5EF4-FFF2-40B4-BE49-F238E27FC236}">
                    <a16:creationId xmlns:a16="http://schemas.microsoft.com/office/drawing/2014/main" id="{0813D1AD-C3B3-F715-58D3-CA1BD5B5FDB2}"/>
                  </a:ext>
                </a:extLst>
              </p:cNvPr>
              <p:cNvSpPr txBox="1"/>
              <p:nvPr/>
            </p:nvSpPr>
            <p:spPr>
              <a:xfrm>
                <a:off x="2570786" y="5787518"/>
                <a:ext cx="418704" cy="369332"/>
              </a:xfrm>
              <a:prstGeom prst="rect">
                <a:avLst/>
              </a:prstGeom>
              <a:noFill/>
            </p:spPr>
            <p:txBody>
              <a:bodyPr wrap="none" rtlCol="0">
                <a:spAutoFit/>
              </a:bodyPr>
              <a:lstStyle/>
              <a:p>
                <a:pPr algn="ctr"/>
                <a:r>
                  <a:rPr lang="en-US" dirty="0"/>
                  <a:t>71</a:t>
                </a:r>
              </a:p>
            </p:txBody>
          </p:sp>
        </p:grpSp>
        <p:grpSp>
          <p:nvGrpSpPr>
            <p:cNvPr id="449" name="Group 448">
              <a:extLst>
                <a:ext uri="{FF2B5EF4-FFF2-40B4-BE49-F238E27FC236}">
                  <a16:creationId xmlns:a16="http://schemas.microsoft.com/office/drawing/2014/main" id="{F87CDE39-41C1-C39D-5619-ABFE97BE91E0}"/>
                </a:ext>
              </a:extLst>
            </p:cNvPr>
            <p:cNvGrpSpPr/>
            <p:nvPr/>
          </p:nvGrpSpPr>
          <p:grpSpPr>
            <a:xfrm>
              <a:off x="6984802" y="2516324"/>
              <a:ext cx="533400" cy="369332"/>
              <a:chOff x="2514600" y="5787518"/>
              <a:chExt cx="533400" cy="369332"/>
            </a:xfrm>
          </p:grpSpPr>
          <p:sp>
            <p:nvSpPr>
              <p:cNvPr id="450" name="Rectangle 449">
                <a:extLst>
                  <a:ext uri="{FF2B5EF4-FFF2-40B4-BE49-F238E27FC236}">
                    <a16:creationId xmlns:a16="http://schemas.microsoft.com/office/drawing/2014/main" id="{8D37E976-8BA5-498B-111F-372268A35ECA}"/>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1" name="TextBox 450">
                <a:extLst>
                  <a:ext uri="{FF2B5EF4-FFF2-40B4-BE49-F238E27FC236}">
                    <a16:creationId xmlns:a16="http://schemas.microsoft.com/office/drawing/2014/main" id="{207E3E82-4292-8027-1026-B97FA3ECE038}"/>
                  </a:ext>
                </a:extLst>
              </p:cNvPr>
              <p:cNvSpPr txBox="1"/>
              <p:nvPr/>
            </p:nvSpPr>
            <p:spPr>
              <a:xfrm>
                <a:off x="2570786" y="5787518"/>
                <a:ext cx="418704" cy="369332"/>
              </a:xfrm>
              <a:prstGeom prst="rect">
                <a:avLst/>
              </a:prstGeom>
              <a:noFill/>
            </p:spPr>
            <p:txBody>
              <a:bodyPr wrap="none" rtlCol="0">
                <a:spAutoFit/>
              </a:bodyPr>
              <a:lstStyle/>
              <a:p>
                <a:pPr algn="ctr"/>
                <a:r>
                  <a:rPr lang="en-US" dirty="0"/>
                  <a:t>54</a:t>
                </a:r>
              </a:p>
            </p:txBody>
          </p:sp>
        </p:grpSp>
        <p:grpSp>
          <p:nvGrpSpPr>
            <p:cNvPr id="452" name="Group 451">
              <a:extLst>
                <a:ext uri="{FF2B5EF4-FFF2-40B4-BE49-F238E27FC236}">
                  <a16:creationId xmlns:a16="http://schemas.microsoft.com/office/drawing/2014/main" id="{7C818F6A-D040-623A-FAA3-82E167DBBC5E}"/>
                </a:ext>
              </a:extLst>
            </p:cNvPr>
            <p:cNvGrpSpPr/>
            <p:nvPr/>
          </p:nvGrpSpPr>
          <p:grpSpPr>
            <a:xfrm>
              <a:off x="4850330" y="1596932"/>
              <a:ext cx="533400" cy="369332"/>
              <a:chOff x="1524000" y="5377934"/>
              <a:chExt cx="533400" cy="369332"/>
            </a:xfrm>
          </p:grpSpPr>
          <p:sp>
            <p:nvSpPr>
              <p:cNvPr id="453" name="Rectangle 452">
                <a:extLst>
                  <a:ext uri="{FF2B5EF4-FFF2-40B4-BE49-F238E27FC236}">
                    <a16:creationId xmlns:a16="http://schemas.microsoft.com/office/drawing/2014/main" id="{5FFA9AB7-83B0-B1C6-4B77-D5F474AC230C}"/>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4" name="TextBox 453">
                <a:extLst>
                  <a:ext uri="{FF2B5EF4-FFF2-40B4-BE49-F238E27FC236}">
                    <a16:creationId xmlns:a16="http://schemas.microsoft.com/office/drawing/2014/main" id="{743C7AF4-485F-98F7-F259-3F222A5FD265}"/>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455" name="Group 454">
              <a:extLst>
                <a:ext uri="{FF2B5EF4-FFF2-40B4-BE49-F238E27FC236}">
                  <a16:creationId xmlns:a16="http://schemas.microsoft.com/office/drawing/2014/main" id="{6809D881-75D2-B887-C5E1-91BB486206DF}"/>
                </a:ext>
              </a:extLst>
            </p:cNvPr>
            <p:cNvGrpSpPr/>
            <p:nvPr/>
          </p:nvGrpSpPr>
          <p:grpSpPr>
            <a:xfrm>
              <a:off x="5381552" y="1596932"/>
              <a:ext cx="533400" cy="369332"/>
              <a:chOff x="2514600" y="5787518"/>
              <a:chExt cx="533400" cy="369332"/>
            </a:xfrm>
          </p:grpSpPr>
          <p:sp>
            <p:nvSpPr>
              <p:cNvPr id="456" name="Rectangle 455">
                <a:extLst>
                  <a:ext uri="{FF2B5EF4-FFF2-40B4-BE49-F238E27FC236}">
                    <a16:creationId xmlns:a16="http://schemas.microsoft.com/office/drawing/2014/main" id="{77710CA7-C129-735F-F98A-070BB740C3C6}"/>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7" name="TextBox 456">
                <a:extLst>
                  <a:ext uri="{FF2B5EF4-FFF2-40B4-BE49-F238E27FC236}">
                    <a16:creationId xmlns:a16="http://schemas.microsoft.com/office/drawing/2014/main" id="{24FDC04B-2381-37D2-3834-A608C1092328}"/>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58" name="Group 457">
              <a:extLst>
                <a:ext uri="{FF2B5EF4-FFF2-40B4-BE49-F238E27FC236}">
                  <a16:creationId xmlns:a16="http://schemas.microsoft.com/office/drawing/2014/main" id="{B8D1F2AF-DAB7-BFC4-442B-A52A369BB94C}"/>
                </a:ext>
              </a:extLst>
            </p:cNvPr>
            <p:cNvGrpSpPr/>
            <p:nvPr/>
          </p:nvGrpSpPr>
          <p:grpSpPr>
            <a:xfrm>
              <a:off x="5914952" y="1596932"/>
              <a:ext cx="533400" cy="369332"/>
              <a:chOff x="2514600" y="5787518"/>
              <a:chExt cx="533400" cy="369332"/>
            </a:xfrm>
          </p:grpSpPr>
          <p:sp>
            <p:nvSpPr>
              <p:cNvPr id="459" name="Rectangle 458">
                <a:extLst>
                  <a:ext uri="{FF2B5EF4-FFF2-40B4-BE49-F238E27FC236}">
                    <a16:creationId xmlns:a16="http://schemas.microsoft.com/office/drawing/2014/main" id="{87D93536-3EB3-A8BD-3039-C71FAE0927D5}"/>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 name="TextBox 459">
                <a:extLst>
                  <a:ext uri="{FF2B5EF4-FFF2-40B4-BE49-F238E27FC236}">
                    <a16:creationId xmlns:a16="http://schemas.microsoft.com/office/drawing/2014/main" id="{EAF6ACE6-3FCF-E802-DD3A-DEAE6B892BA6}"/>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61" name="Group 460">
              <a:extLst>
                <a:ext uri="{FF2B5EF4-FFF2-40B4-BE49-F238E27FC236}">
                  <a16:creationId xmlns:a16="http://schemas.microsoft.com/office/drawing/2014/main" id="{9823D362-7599-7EAD-E647-E8BBA34ED282}"/>
                </a:ext>
              </a:extLst>
            </p:cNvPr>
            <p:cNvGrpSpPr/>
            <p:nvPr/>
          </p:nvGrpSpPr>
          <p:grpSpPr>
            <a:xfrm>
              <a:off x="6448352" y="1596932"/>
              <a:ext cx="533400" cy="369332"/>
              <a:chOff x="2514600" y="5787518"/>
              <a:chExt cx="533400" cy="369332"/>
            </a:xfrm>
          </p:grpSpPr>
          <p:sp>
            <p:nvSpPr>
              <p:cNvPr id="462" name="Rectangle 461">
                <a:extLst>
                  <a:ext uri="{FF2B5EF4-FFF2-40B4-BE49-F238E27FC236}">
                    <a16:creationId xmlns:a16="http://schemas.microsoft.com/office/drawing/2014/main" id="{F960DDCA-7141-CF85-2A86-ABDF87E0FD36}"/>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 name="TextBox 462">
                <a:extLst>
                  <a:ext uri="{FF2B5EF4-FFF2-40B4-BE49-F238E27FC236}">
                    <a16:creationId xmlns:a16="http://schemas.microsoft.com/office/drawing/2014/main" id="{F04D03A3-4785-53A6-8AD8-82ED2C495D2C}"/>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64" name="Group 463">
              <a:extLst>
                <a:ext uri="{FF2B5EF4-FFF2-40B4-BE49-F238E27FC236}">
                  <a16:creationId xmlns:a16="http://schemas.microsoft.com/office/drawing/2014/main" id="{FB30F1FE-27CF-B3A9-DF9C-A1FB06A4FB9F}"/>
                </a:ext>
              </a:extLst>
            </p:cNvPr>
            <p:cNvGrpSpPr/>
            <p:nvPr/>
          </p:nvGrpSpPr>
          <p:grpSpPr>
            <a:xfrm>
              <a:off x="6983495" y="1596932"/>
              <a:ext cx="533400" cy="369332"/>
              <a:chOff x="2514600" y="5787518"/>
              <a:chExt cx="533400" cy="369332"/>
            </a:xfrm>
          </p:grpSpPr>
          <p:sp>
            <p:nvSpPr>
              <p:cNvPr id="465" name="Rectangle 464">
                <a:extLst>
                  <a:ext uri="{FF2B5EF4-FFF2-40B4-BE49-F238E27FC236}">
                    <a16:creationId xmlns:a16="http://schemas.microsoft.com/office/drawing/2014/main" id="{1BC5637A-BE04-AB30-9419-D3EBE902EF7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 name="TextBox 465">
                <a:extLst>
                  <a:ext uri="{FF2B5EF4-FFF2-40B4-BE49-F238E27FC236}">
                    <a16:creationId xmlns:a16="http://schemas.microsoft.com/office/drawing/2014/main" id="{381D7A51-1203-BE4D-A4A2-5F25EEB79ED1}"/>
                  </a:ext>
                </a:extLst>
              </p:cNvPr>
              <p:cNvSpPr txBox="1"/>
              <p:nvPr/>
            </p:nvSpPr>
            <p:spPr>
              <a:xfrm>
                <a:off x="2687773" y="5787518"/>
                <a:ext cx="184730" cy="369332"/>
              </a:xfrm>
              <a:prstGeom prst="rect">
                <a:avLst/>
              </a:prstGeom>
              <a:noFill/>
            </p:spPr>
            <p:txBody>
              <a:bodyPr wrap="none" rtlCol="0">
                <a:spAutoFit/>
              </a:bodyPr>
              <a:lstStyle/>
              <a:p>
                <a:pPr algn="ctr"/>
                <a:endParaRPr lang="en-US" dirty="0"/>
              </a:p>
            </p:txBody>
          </p:sp>
        </p:grpSp>
        <p:grpSp>
          <p:nvGrpSpPr>
            <p:cNvPr id="467" name="Group 466">
              <a:extLst>
                <a:ext uri="{FF2B5EF4-FFF2-40B4-BE49-F238E27FC236}">
                  <a16:creationId xmlns:a16="http://schemas.microsoft.com/office/drawing/2014/main" id="{21317743-549A-E48F-C3DA-0D692002042F}"/>
                </a:ext>
              </a:extLst>
            </p:cNvPr>
            <p:cNvGrpSpPr/>
            <p:nvPr/>
          </p:nvGrpSpPr>
          <p:grpSpPr>
            <a:xfrm>
              <a:off x="4848006" y="2822788"/>
              <a:ext cx="533400" cy="369332"/>
              <a:chOff x="1524000" y="5377934"/>
              <a:chExt cx="533400" cy="369332"/>
            </a:xfrm>
          </p:grpSpPr>
          <p:sp>
            <p:nvSpPr>
              <p:cNvPr id="468" name="Rectangle 467">
                <a:extLst>
                  <a:ext uri="{FF2B5EF4-FFF2-40B4-BE49-F238E27FC236}">
                    <a16:creationId xmlns:a16="http://schemas.microsoft.com/office/drawing/2014/main" id="{29305A19-6A06-E9AB-C2FE-73D989A3D8FC}"/>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 name="TextBox 468">
                <a:extLst>
                  <a:ext uri="{FF2B5EF4-FFF2-40B4-BE49-F238E27FC236}">
                    <a16:creationId xmlns:a16="http://schemas.microsoft.com/office/drawing/2014/main" id="{F5BD0989-0FB5-6696-FF5F-95DC7AC5FF50}"/>
                  </a:ext>
                </a:extLst>
              </p:cNvPr>
              <p:cNvSpPr txBox="1"/>
              <p:nvPr/>
            </p:nvSpPr>
            <p:spPr>
              <a:xfrm>
                <a:off x="1697173" y="5377934"/>
                <a:ext cx="184730" cy="369332"/>
              </a:xfrm>
              <a:prstGeom prst="rect">
                <a:avLst/>
              </a:prstGeom>
              <a:noFill/>
            </p:spPr>
            <p:txBody>
              <a:bodyPr wrap="none" rtlCol="0">
                <a:spAutoFit/>
              </a:bodyPr>
              <a:lstStyle/>
              <a:p>
                <a:pPr algn="ctr"/>
                <a:endParaRPr lang="en-US" dirty="0"/>
              </a:p>
            </p:txBody>
          </p:sp>
        </p:grpSp>
        <p:grpSp>
          <p:nvGrpSpPr>
            <p:cNvPr id="470" name="Group 469">
              <a:extLst>
                <a:ext uri="{FF2B5EF4-FFF2-40B4-BE49-F238E27FC236}">
                  <a16:creationId xmlns:a16="http://schemas.microsoft.com/office/drawing/2014/main" id="{AFFE021B-C3F3-217F-C7B5-296D07CB03EE}"/>
                </a:ext>
              </a:extLst>
            </p:cNvPr>
            <p:cNvGrpSpPr/>
            <p:nvPr/>
          </p:nvGrpSpPr>
          <p:grpSpPr>
            <a:xfrm>
              <a:off x="5377920" y="2822788"/>
              <a:ext cx="535724" cy="369332"/>
              <a:chOff x="2512276" y="5787518"/>
              <a:chExt cx="535724" cy="369332"/>
            </a:xfrm>
          </p:grpSpPr>
          <p:sp>
            <p:nvSpPr>
              <p:cNvPr id="471" name="Rectangle 470">
                <a:extLst>
                  <a:ext uri="{FF2B5EF4-FFF2-40B4-BE49-F238E27FC236}">
                    <a16:creationId xmlns:a16="http://schemas.microsoft.com/office/drawing/2014/main" id="{173BF64D-59EA-E1EB-9BCA-9E40A2BF3FB2}"/>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 name="TextBox 471">
                <a:extLst>
                  <a:ext uri="{FF2B5EF4-FFF2-40B4-BE49-F238E27FC236}">
                    <a16:creationId xmlns:a16="http://schemas.microsoft.com/office/drawing/2014/main" id="{166E04EC-C913-0411-6E92-50313824B369}"/>
                  </a:ext>
                </a:extLst>
              </p:cNvPr>
              <p:cNvSpPr txBox="1"/>
              <p:nvPr/>
            </p:nvSpPr>
            <p:spPr>
              <a:xfrm>
                <a:off x="2512276" y="5787518"/>
                <a:ext cx="535724" cy="369332"/>
              </a:xfrm>
              <a:prstGeom prst="rect">
                <a:avLst/>
              </a:prstGeom>
              <a:noFill/>
            </p:spPr>
            <p:txBody>
              <a:bodyPr wrap="none" rtlCol="0">
                <a:spAutoFit/>
              </a:bodyPr>
              <a:lstStyle/>
              <a:p>
                <a:pPr algn="ctr"/>
                <a:r>
                  <a:rPr lang="en-US" dirty="0"/>
                  <a:t>485</a:t>
                </a:r>
              </a:p>
            </p:txBody>
          </p:sp>
        </p:grpSp>
        <p:grpSp>
          <p:nvGrpSpPr>
            <p:cNvPr id="473" name="Group 472">
              <a:extLst>
                <a:ext uri="{FF2B5EF4-FFF2-40B4-BE49-F238E27FC236}">
                  <a16:creationId xmlns:a16="http://schemas.microsoft.com/office/drawing/2014/main" id="{16F9093F-B0AB-EB81-6B1C-0A0E39A798BB}"/>
                </a:ext>
              </a:extLst>
            </p:cNvPr>
            <p:cNvGrpSpPr/>
            <p:nvPr/>
          </p:nvGrpSpPr>
          <p:grpSpPr>
            <a:xfrm>
              <a:off x="5911320" y="2822788"/>
              <a:ext cx="535724" cy="369332"/>
              <a:chOff x="2512276" y="5787518"/>
              <a:chExt cx="535724" cy="369332"/>
            </a:xfrm>
          </p:grpSpPr>
          <p:sp>
            <p:nvSpPr>
              <p:cNvPr id="474" name="Rectangle 473">
                <a:extLst>
                  <a:ext uri="{FF2B5EF4-FFF2-40B4-BE49-F238E27FC236}">
                    <a16:creationId xmlns:a16="http://schemas.microsoft.com/office/drawing/2014/main" id="{FAF72254-29C5-A928-EC6C-F6AF4764F97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 name="TextBox 474">
                <a:extLst>
                  <a:ext uri="{FF2B5EF4-FFF2-40B4-BE49-F238E27FC236}">
                    <a16:creationId xmlns:a16="http://schemas.microsoft.com/office/drawing/2014/main" id="{FA437FE8-34FB-8F4F-9925-25BEAEB54011}"/>
                  </a:ext>
                </a:extLst>
              </p:cNvPr>
              <p:cNvSpPr txBox="1"/>
              <p:nvPr/>
            </p:nvSpPr>
            <p:spPr>
              <a:xfrm>
                <a:off x="2512276" y="5787518"/>
                <a:ext cx="535724" cy="369332"/>
              </a:xfrm>
              <a:prstGeom prst="rect">
                <a:avLst/>
              </a:prstGeom>
              <a:noFill/>
            </p:spPr>
            <p:txBody>
              <a:bodyPr wrap="none" rtlCol="0">
                <a:spAutoFit/>
              </a:bodyPr>
              <a:lstStyle/>
              <a:p>
                <a:pPr algn="ctr"/>
                <a:r>
                  <a:rPr lang="en-US" dirty="0"/>
                  <a:t>349</a:t>
                </a:r>
              </a:p>
            </p:txBody>
          </p:sp>
        </p:grpSp>
        <p:grpSp>
          <p:nvGrpSpPr>
            <p:cNvPr id="476" name="Group 475">
              <a:extLst>
                <a:ext uri="{FF2B5EF4-FFF2-40B4-BE49-F238E27FC236}">
                  <a16:creationId xmlns:a16="http://schemas.microsoft.com/office/drawing/2014/main" id="{04837295-3F6D-909B-C822-D68E1C98CF65}"/>
                </a:ext>
              </a:extLst>
            </p:cNvPr>
            <p:cNvGrpSpPr/>
            <p:nvPr/>
          </p:nvGrpSpPr>
          <p:grpSpPr>
            <a:xfrm>
              <a:off x="6444720" y="2822788"/>
              <a:ext cx="535724" cy="369332"/>
              <a:chOff x="2512276" y="5787518"/>
              <a:chExt cx="535724" cy="369332"/>
            </a:xfrm>
          </p:grpSpPr>
          <p:sp>
            <p:nvSpPr>
              <p:cNvPr id="477" name="Rectangle 476">
                <a:extLst>
                  <a:ext uri="{FF2B5EF4-FFF2-40B4-BE49-F238E27FC236}">
                    <a16:creationId xmlns:a16="http://schemas.microsoft.com/office/drawing/2014/main" id="{C0CBF9BF-F613-CB98-6DF2-71C3EB2B5440}"/>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 name="TextBox 477">
                <a:extLst>
                  <a:ext uri="{FF2B5EF4-FFF2-40B4-BE49-F238E27FC236}">
                    <a16:creationId xmlns:a16="http://schemas.microsoft.com/office/drawing/2014/main" id="{B16BD881-C5BA-8C6E-88B4-4332496FCE6E}"/>
                  </a:ext>
                </a:extLst>
              </p:cNvPr>
              <p:cNvSpPr txBox="1"/>
              <p:nvPr/>
            </p:nvSpPr>
            <p:spPr>
              <a:xfrm>
                <a:off x="2512276" y="5787518"/>
                <a:ext cx="535724" cy="369332"/>
              </a:xfrm>
              <a:prstGeom prst="rect">
                <a:avLst/>
              </a:prstGeom>
              <a:noFill/>
            </p:spPr>
            <p:txBody>
              <a:bodyPr wrap="none" rtlCol="0">
                <a:spAutoFit/>
              </a:bodyPr>
              <a:lstStyle/>
              <a:p>
                <a:pPr algn="ctr"/>
                <a:r>
                  <a:rPr lang="en-US" dirty="0"/>
                  <a:t>206</a:t>
                </a:r>
              </a:p>
            </p:txBody>
          </p:sp>
        </p:grpSp>
        <p:grpSp>
          <p:nvGrpSpPr>
            <p:cNvPr id="479" name="Group 478">
              <a:extLst>
                <a:ext uri="{FF2B5EF4-FFF2-40B4-BE49-F238E27FC236}">
                  <a16:creationId xmlns:a16="http://schemas.microsoft.com/office/drawing/2014/main" id="{D863F0CF-8139-6791-7E42-5599750D793E}"/>
                </a:ext>
              </a:extLst>
            </p:cNvPr>
            <p:cNvGrpSpPr/>
            <p:nvPr/>
          </p:nvGrpSpPr>
          <p:grpSpPr>
            <a:xfrm>
              <a:off x="6979863" y="2822788"/>
              <a:ext cx="535724" cy="369332"/>
              <a:chOff x="2512276" y="5787518"/>
              <a:chExt cx="535724" cy="369332"/>
            </a:xfrm>
          </p:grpSpPr>
          <p:sp>
            <p:nvSpPr>
              <p:cNvPr id="480" name="Rectangle 479">
                <a:extLst>
                  <a:ext uri="{FF2B5EF4-FFF2-40B4-BE49-F238E27FC236}">
                    <a16:creationId xmlns:a16="http://schemas.microsoft.com/office/drawing/2014/main" id="{F755814A-50FC-EF7D-0102-D61A10A44DD4}"/>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 name="TextBox 480">
                <a:extLst>
                  <a:ext uri="{FF2B5EF4-FFF2-40B4-BE49-F238E27FC236}">
                    <a16:creationId xmlns:a16="http://schemas.microsoft.com/office/drawing/2014/main" id="{05F485BE-4482-97F1-6A99-62B1171A2696}"/>
                  </a:ext>
                </a:extLst>
              </p:cNvPr>
              <p:cNvSpPr txBox="1"/>
              <p:nvPr/>
            </p:nvSpPr>
            <p:spPr>
              <a:xfrm>
                <a:off x="2512276" y="5787518"/>
                <a:ext cx="535724" cy="369332"/>
              </a:xfrm>
              <a:prstGeom prst="rect">
                <a:avLst/>
              </a:prstGeom>
              <a:noFill/>
            </p:spPr>
            <p:txBody>
              <a:bodyPr wrap="none" rtlCol="0">
                <a:spAutoFit/>
              </a:bodyPr>
              <a:lstStyle/>
              <a:p>
                <a:pPr algn="ctr"/>
                <a:r>
                  <a:rPr lang="en-US" dirty="0"/>
                  <a:t>244</a:t>
                </a:r>
              </a:p>
            </p:txBody>
          </p:sp>
        </p:grpSp>
        <p:grpSp>
          <p:nvGrpSpPr>
            <p:cNvPr id="482" name="Group 481">
              <a:extLst>
                <a:ext uri="{FF2B5EF4-FFF2-40B4-BE49-F238E27FC236}">
                  <a16:creationId xmlns:a16="http://schemas.microsoft.com/office/drawing/2014/main" id="{DF646A10-FCC9-9871-DCB8-843291285610}"/>
                </a:ext>
              </a:extLst>
            </p:cNvPr>
            <p:cNvGrpSpPr/>
            <p:nvPr/>
          </p:nvGrpSpPr>
          <p:grpSpPr>
            <a:xfrm>
              <a:off x="4849022" y="3125650"/>
              <a:ext cx="533400" cy="369332"/>
              <a:chOff x="1524000" y="5377934"/>
              <a:chExt cx="533400" cy="369332"/>
            </a:xfrm>
          </p:grpSpPr>
          <p:sp>
            <p:nvSpPr>
              <p:cNvPr id="483" name="Rectangle 482">
                <a:extLst>
                  <a:ext uri="{FF2B5EF4-FFF2-40B4-BE49-F238E27FC236}">
                    <a16:creationId xmlns:a16="http://schemas.microsoft.com/office/drawing/2014/main" id="{3F819EE8-0067-CFF7-5ECC-39FBB512E0CD}"/>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 name="TextBox 483">
                <a:extLst>
                  <a:ext uri="{FF2B5EF4-FFF2-40B4-BE49-F238E27FC236}">
                    <a16:creationId xmlns:a16="http://schemas.microsoft.com/office/drawing/2014/main" id="{38CACA7B-C412-808B-DCF0-466A17DED6C7}"/>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485" name="Group 484">
              <a:extLst>
                <a:ext uri="{FF2B5EF4-FFF2-40B4-BE49-F238E27FC236}">
                  <a16:creationId xmlns:a16="http://schemas.microsoft.com/office/drawing/2014/main" id="{6A88843F-080F-021F-9583-EBEC662428F9}"/>
                </a:ext>
              </a:extLst>
            </p:cNvPr>
            <p:cNvGrpSpPr/>
            <p:nvPr/>
          </p:nvGrpSpPr>
          <p:grpSpPr>
            <a:xfrm>
              <a:off x="5380244" y="3125650"/>
              <a:ext cx="533400" cy="369332"/>
              <a:chOff x="2514600" y="5787518"/>
              <a:chExt cx="533400" cy="369332"/>
            </a:xfrm>
          </p:grpSpPr>
          <p:sp>
            <p:nvSpPr>
              <p:cNvPr id="486" name="Rectangle 485">
                <a:extLst>
                  <a:ext uri="{FF2B5EF4-FFF2-40B4-BE49-F238E27FC236}">
                    <a16:creationId xmlns:a16="http://schemas.microsoft.com/office/drawing/2014/main" id="{3593C87C-E1E8-69B9-3E06-951971F96F94}"/>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 name="TextBox 486">
                <a:extLst>
                  <a:ext uri="{FF2B5EF4-FFF2-40B4-BE49-F238E27FC236}">
                    <a16:creationId xmlns:a16="http://schemas.microsoft.com/office/drawing/2014/main" id="{E8A24319-86B3-0A3A-84CE-0D0845307538}"/>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88" name="Group 487">
              <a:extLst>
                <a:ext uri="{FF2B5EF4-FFF2-40B4-BE49-F238E27FC236}">
                  <a16:creationId xmlns:a16="http://schemas.microsoft.com/office/drawing/2014/main" id="{7F45DB87-FA18-337B-4D8B-C68817BAFE68}"/>
                </a:ext>
              </a:extLst>
            </p:cNvPr>
            <p:cNvGrpSpPr/>
            <p:nvPr/>
          </p:nvGrpSpPr>
          <p:grpSpPr>
            <a:xfrm>
              <a:off x="5913644" y="3125650"/>
              <a:ext cx="533400" cy="369332"/>
              <a:chOff x="2514600" y="5787518"/>
              <a:chExt cx="533400" cy="369332"/>
            </a:xfrm>
          </p:grpSpPr>
          <p:sp>
            <p:nvSpPr>
              <p:cNvPr id="489" name="Rectangle 488">
                <a:extLst>
                  <a:ext uri="{FF2B5EF4-FFF2-40B4-BE49-F238E27FC236}">
                    <a16:creationId xmlns:a16="http://schemas.microsoft.com/office/drawing/2014/main" id="{16882175-25E3-61C5-A481-947EAF4AEF54}"/>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 name="TextBox 489">
                <a:extLst>
                  <a:ext uri="{FF2B5EF4-FFF2-40B4-BE49-F238E27FC236}">
                    <a16:creationId xmlns:a16="http://schemas.microsoft.com/office/drawing/2014/main" id="{4A14887D-3D04-CE2B-31B7-94DCF9F564D9}"/>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91" name="Group 490">
              <a:extLst>
                <a:ext uri="{FF2B5EF4-FFF2-40B4-BE49-F238E27FC236}">
                  <a16:creationId xmlns:a16="http://schemas.microsoft.com/office/drawing/2014/main" id="{10128C00-C9D4-296C-66C6-94342A3022E3}"/>
                </a:ext>
              </a:extLst>
            </p:cNvPr>
            <p:cNvGrpSpPr/>
            <p:nvPr/>
          </p:nvGrpSpPr>
          <p:grpSpPr>
            <a:xfrm>
              <a:off x="6447044" y="3125650"/>
              <a:ext cx="533400" cy="369332"/>
              <a:chOff x="2514600" y="5787518"/>
              <a:chExt cx="533400" cy="369332"/>
            </a:xfrm>
          </p:grpSpPr>
          <p:sp>
            <p:nvSpPr>
              <p:cNvPr id="492" name="Rectangle 491">
                <a:extLst>
                  <a:ext uri="{FF2B5EF4-FFF2-40B4-BE49-F238E27FC236}">
                    <a16:creationId xmlns:a16="http://schemas.microsoft.com/office/drawing/2014/main" id="{DABB18A0-2B35-3285-81E0-5AFE0F29FBCC}"/>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 name="TextBox 492">
                <a:extLst>
                  <a:ext uri="{FF2B5EF4-FFF2-40B4-BE49-F238E27FC236}">
                    <a16:creationId xmlns:a16="http://schemas.microsoft.com/office/drawing/2014/main" id="{3D14BFC8-A0DD-3675-B3A2-EA1DBAC97F3D}"/>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94" name="Group 493">
              <a:extLst>
                <a:ext uri="{FF2B5EF4-FFF2-40B4-BE49-F238E27FC236}">
                  <a16:creationId xmlns:a16="http://schemas.microsoft.com/office/drawing/2014/main" id="{8B56D0AE-822A-93E8-286C-9337BEC8D730}"/>
                </a:ext>
              </a:extLst>
            </p:cNvPr>
            <p:cNvGrpSpPr/>
            <p:nvPr/>
          </p:nvGrpSpPr>
          <p:grpSpPr>
            <a:xfrm>
              <a:off x="6982187" y="3125650"/>
              <a:ext cx="533400" cy="369332"/>
              <a:chOff x="2514600" y="5787518"/>
              <a:chExt cx="533400" cy="369332"/>
            </a:xfrm>
          </p:grpSpPr>
          <p:sp>
            <p:nvSpPr>
              <p:cNvPr id="495" name="Rectangle 494">
                <a:extLst>
                  <a:ext uri="{FF2B5EF4-FFF2-40B4-BE49-F238E27FC236}">
                    <a16:creationId xmlns:a16="http://schemas.microsoft.com/office/drawing/2014/main" id="{CD1E7B31-35A1-F6CC-F0FA-16F6F3525321}"/>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 name="TextBox 495">
                <a:extLst>
                  <a:ext uri="{FF2B5EF4-FFF2-40B4-BE49-F238E27FC236}">
                    <a16:creationId xmlns:a16="http://schemas.microsoft.com/office/drawing/2014/main" id="{0EF675D9-792A-EE89-E48C-904C853C0680}"/>
                  </a:ext>
                </a:extLst>
              </p:cNvPr>
              <p:cNvSpPr txBox="1"/>
              <p:nvPr/>
            </p:nvSpPr>
            <p:spPr>
              <a:xfrm>
                <a:off x="2687773" y="5787518"/>
                <a:ext cx="184730" cy="369332"/>
              </a:xfrm>
              <a:prstGeom prst="rect">
                <a:avLst/>
              </a:prstGeom>
              <a:noFill/>
            </p:spPr>
            <p:txBody>
              <a:bodyPr wrap="none" rtlCol="0">
                <a:spAutoFit/>
              </a:bodyPr>
              <a:lstStyle/>
              <a:p>
                <a:pPr algn="ctr"/>
                <a:endParaRPr lang="en-US" dirty="0"/>
              </a:p>
            </p:txBody>
          </p:sp>
        </p:grpSp>
        <p:grpSp>
          <p:nvGrpSpPr>
            <p:cNvPr id="497" name="Group 496">
              <a:extLst>
                <a:ext uri="{FF2B5EF4-FFF2-40B4-BE49-F238E27FC236}">
                  <a16:creationId xmlns:a16="http://schemas.microsoft.com/office/drawing/2014/main" id="{E26F44F6-D764-458A-980E-944CCA022CFA}"/>
                </a:ext>
              </a:extLst>
            </p:cNvPr>
            <p:cNvGrpSpPr/>
            <p:nvPr/>
          </p:nvGrpSpPr>
          <p:grpSpPr>
            <a:xfrm>
              <a:off x="7515006" y="1903396"/>
              <a:ext cx="535724" cy="369332"/>
              <a:chOff x="1521676" y="5377934"/>
              <a:chExt cx="535724" cy="369332"/>
            </a:xfrm>
          </p:grpSpPr>
          <p:sp>
            <p:nvSpPr>
              <p:cNvPr id="498" name="Rectangle 497">
                <a:extLst>
                  <a:ext uri="{FF2B5EF4-FFF2-40B4-BE49-F238E27FC236}">
                    <a16:creationId xmlns:a16="http://schemas.microsoft.com/office/drawing/2014/main" id="{72D89F87-63FD-F7F2-4C96-6657ABA2420C}"/>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 name="TextBox 498">
                <a:extLst>
                  <a:ext uri="{FF2B5EF4-FFF2-40B4-BE49-F238E27FC236}">
                    <a16:creationId xmlns:a16="http://schemas.microsoft.com/office/drawing/2014/main" id="{D2C8DCCD-4678-4D0C-4181-3257C5DD2AE4}"/>
                  </a:ext>
                </a:extLst>
              </p:cNvPr>
              <p:cNvSpPr txBox="1"/>
              <p:nvPr/>
            </p:nvSpPr>
            <p:spPr>
              <a:xfrm>
                <a:off x="1521676" y="5377934"/>
                <a:ext cx="535724" cy="369332"/>
              </a:xfrm>
              <a:prstGeom prst="rect">
                <a:avLst/>
              </a:prstGeom>
              <a:noFill/>
            </p:spPr>
            <p:txBody>
              <a:bodyPr wrap="none" rtlCol="0">
                <a:spAutoFit/>
              </a:bodyPr>
              <a:lstStyle/>
              <a:p>
                <a:pPr algn="ctr"/>
                <a:r>
                  <a:rPr lang="en-US" dirty="0"/>
                  <a:t>546</a:t>
                </a:r>
              </a:p>
            </p:txBody>
          </p:sp>
        </p:grpSp>
        <p:grpSp>
          <p:nvGrpSpPr>
            <p:cNvPr id="500" name="Group 499">
              <a:extLst>
                <a:ext uri="{FF2B5EF4-FFF2-40B4-BE49-F238E27FC236}">
                  <a16:creationId xmlns:a16="http://schemas.microsoft.com/office/drawing/2014/main" id="{D12C624D-1EF8-B11A-DC48-0BCDE6F98355}"/>
                </a:ext>
              </a:extLst>
            </p:cNvPr>
            <p:cNvGrpSpPr/>
            <p:nvPr/>
          </p:nvGrpSpPr>
          <p:grpSpPr>
            <a:xfrm>
              <a:off x="8051166" y="1903396"/>
              <a:ext cx="533400" cy="369332"/>
              <a:chOff x="2514600" y="5787518"/>
              <a:chExt cx="533400" cy="369332"/>
            </a:xfrm>
          </p:grpSpPr>
          <p:sp>
            <p:nvSpPr>
              <p:cNvPr id="501" name="Rectangle 500">
                <a:extLst>
                  <a:ext uri="{FF2B5EF4-FFF2-40B4-BE49-F238E27FC236}">
                    <a16:creationId xmlns:a16="http://schemas.microsoft.com/office/drawing/2014/main" id="{A5838222-FABD-3460-E457-E44EF2BDF61B}"/>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 name="TextBox 501">
                <a:extLst>
                  <a:ext uri="{FF2B5EF4-FFF2-40B4-BE49-F238E27FC236}">
                    <a16:creationId xmlns:a16="http://schemas.microsoft.com/office/drawing/2014/main" id="{DABC0788-EF12-2B97-1398-D5A829FBEB85}"/>
                  </a:ext>
                </a:extLst>
              </p:cNvPr>
              <p:cNvSpPr txBox="1"/>
              <p:nvPr/>
            </p:nvSpPr>
            <p:spPr>
              <a:xfrm>
                <a:off x="2687771" y="5787518"/>
                <a:ext cx="184731" cy="369332"/>
              </a:xfrm>
              <a:prstGeom prst="rect">
                <a:avLst/>
              </a:prstGeom>
              <a:noFill/>
            </p:spPr>
            <p:txBody>
              <a:bodyPr wrap="none" rtlCol="0">
                <a:spAutoFit/>
              </a:bodyPr>
              <a:lstStyle/>
              <a:p>
                <a:pPr algn="ctr"/>
                <a:endParaRPr lang="en-US" dirty="0"/>
              </a:p>
            </p:txBody>
          </p:sp>
        </p:grpSp>
        <p:grpSp>
          <p:nvGrpSpPr>
            <p:cNvPr id="503" name="Group 502">
              <a:extLst>
                <a:ext uri="{FF2B5EF4-FFF2-40B4-BE49-F238E27FC236}">
                  <a16:creationId xmlns:a16="http://schemas.microsoft.com/office/drawing/2014/main" id="{4135EDC6-50A6-3AB7-44FB-CE20A07C6BBF}"/>
                </a:ext>
              </a:extLst>
            </p:cNvPr>
            <p:cNvGrpSpPr/>
            <p:nvPr/>
          </p:nvGrpSpPr>
          <p:grpSpPr>
            <a:xfrm>
              <a:off x="7512682" y="2209860"/>
              <a:ext cx="535724" cy="369332"/>
              <a:chOff x="1521676" y="5377934"/>
              <a:chExt cx="535724" cy="369332"/>
            </a:xfrm>
          </p:grpSpPr>
          <p:sp>
            <p:nvSpPr>
              <p:cNvPr id="504" name="Rectangle 503">
                <a:extLst>
                  <a:ext uri="{FF2B5EF4-FFF2-40B4-BE49-F238E27FC236}">
                    <a16:creationId xmlns:a16="http://schemas.microsoft.com/office/drawing/2014/main" id="{0561067A-8DC8-4D9C-FCE0-D87A32927555}"/>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5" name="TextBox 504">
                <a:extLst>
                  <a:ext uri="{FF2B5EF4-FFF2-40B4-BE49-F238E27FC236}">
                    <a16:creationId xmlns:a16="http://schemas.microsoft.com/office/drawing/2014/main" id="{FD414D18-41FA-1AAE-1C31-BCFCED23211F}"/>
                  </a:ext>
                </a:extLst>
              </p:cNvPr>
              <p:cNvSpPr txBox="1"/>
              <p:nvPr/>
            </p:nvSpPr>
            <p:spPr>
              <a:xfrm>
                <a:off x="1521676" y="5377934"/>
                <a:ext cx="535724" cy="369332"/>
              </a:xfrm>
              <a:prstGeom prst="rect">
                <a:avLst/>
              </a:prstGeom>
              <a:noFill/>
            </p:spPr>
            <p:txBody>
              <a:bodyPr wrap="none" rtlCol="0">
                <a:spAutoFit/>
              </a:bodyPr>
              <a:lstStyle/>
              <a:p>
                <a:pPr algn="ctr"/>
                <a:r>
                  <a:rPr lang="en-US" dirty="0"/>
                  <a:t>562</a:t>
                </a:r>
              </a:p>
            </p:txBody>
          </p:sp>
        </p:grpSp>
        <p:grpSp>
          <p:nvGrpSpPr>
            <p:cNvPr id="506" name="Group 505">
              <a:extLst>
                <a:ext uri="{FF2B5EF4-FFF2-40B4-BE49-F238E27FC236}">
                  <a16:creationId xmlns:a16="http://schemas.microsoft.com/office/drawing/2014/main" id="{65FE87B0-4AE6-88FC-6DCF-AD40C86DE4C1}"/>
                </a:ext>
              </a:extLst>
            </p:cNvPr>
            <p:cNvGrpSpPr/>
            <p:nvPr/>
          </p:nvGrpSpPr>
          <p:grpSpPr>
            <a:xfrm>
              <a:off x="8047244" y="2209860"/>
              <a:ext cx="533400" cy="369332"/>
              <a:chOff x="2514600" y="5787518"/>
              <a:chExt cx="533400" cy="369332"/>
            </a:xfrm>
          </p:grpSpPr>
          <p:sp>
            <p:nvSpPr>
              <p:cNvPr id="507" name="Rectangle 506">
                <a:extLst>
                  <a:ext uri="{FF2B5EF4-FFF2-40B4-BE49-F238E27FC236}">
                    <a16:creationId xmlns:a16="http://schemas.microsoft.com/office/drawing/2014/main" id="{4CE7F010-1AE3-8029-1D0B-910F9F80DD3B}"/>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8" name="TextBox 507">
                <a:extLst>
                  <a:ext uri="{FF2B5EF4-FFF2-40B4-BE49-F238E27FC236}">
                    <a16:creationId xmlns:a16="http://schemas.microsoft.com/office/drawing/2014/main" id="{80685A5A-0738-EDA1-19CE-23FB1602C583}"/>
                  </a:ext>
                </a:extLst>
              </p:cNvPr>
              <p:cNvSpPr txBox="1"/>
              <p:nvPr/>
            </p:nvSpPr>
            <p:spPr>
              <a:xfrm>
                <a:off x="2687773" y="5787518"/>
                <a:ext cx="184730" cy="369332"/>
              </a:xfrm>
              <a:prstGeom prst="rect">
                <a:avLst/>
              </a:prstGeom>
              <a:noFill/>
            </p:spPr>
            <p:txBody>
              <a:bodyPr wrap="none" rtlCol="0">
                <a:spAutoFit/>
              </a:bodyPr>
              <a:lstStyle/>
              <a:p>
                <a:pPr algn="ctr"/>
                <a:endParaRPr lang="en-US" dirty="0"/>
              </a:p>
            </p:txBody>
          </p:sp>
        </p:grpSp>
        <p:grpSp>
          <p:nvGrpSpPr>
            <p:cNvPr id="509" name="Group 508">
              <a:extLst>
                <a:ext uri="{FF2B5EF4-FFF2-40B4-BE49-F238E27FC236}">
                  <a16:creationId xmlns:a16="http://schemas.microsoft.com/office/drawing/2014/main" id="{B14CE776-5471-BD9D-0BE2-048DEAB3B86C}"/>
                </a:ext>
              </a:extLst>
            </p:cNvPr>
            <p:cNvGrpSpPr/>
            <p:nvPr/>
          </p:nvGrpSpPr>
          <p:grpSpPr>
            <a:xfrm>
              <a:off x="7515006" y="2516324"/>
              <a:ext cx="535724" cy="369332"/>
              <a:chOff x="1521676" y="5377934"/>
              <a:chExt cx="535724" cy="369332"/>
            </a:xfrm>
          </p:grpSpPr>
          <p:sp>
            <p:nvSpPr>
              <p:cNvPr id="510" name="Rectangle 509">
                <a:extLst>
                  <a:ext uri="{FF2B5EF4-FFF2-40B4-BE49-F238E27FC236}">
                    <a16:creationId xmlns:a16="http://schemas.microsoft.com/office/drawing/2014/main" id="{5C14977F-C3BC-9645-A290-955EB1722659}"/>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1" name="TextBox 510">
                <a:extLst>
                  <a:ext uri="{FF2B5EF4-FFF2-40B4-BE49-F238E27FC236}">
                    <a16:creationId xmlns:a16="http://schemas.microsoft.com/office/drawing/2014/main" id="{6867C95D-08F0-9F61-CB0F-585FD6096A66}"/>
                  </a:ext>
                </a:extLst>
              </p:cNvPr>
              <p:cNvSpPr txBox="1"/>
              <p:nvPr/>
            </p:nvSpPr>
            <p:spPr>
              <a:xfrm>
                <a:off x="1521676" y="5377934"/>
                <a:ext cx="535724" cy="369332"/>
              </a:xfrm>
              <a:prstGeom prst="rect">
                <a:avLst/>
              </a:prstGeom>
              <a:noFill/>
            </p:spPr>
            <p:txBody>
              <a:bodyPr wrap="none" rtlCol="0">
                <a:spAutoFit/>
              </a:bodyPr>
              <a:lstStyle/>
              <a:p>
                <a:pPr algn="ctr"/>
                <a:r>
                  <a:rPr lang="en-US" dirty="0"/>
                  <a:t>374</a:t>
                </a:r>
              </a:p>
            </p:txBody>
          </p:sp>
        </p:grpSp>
        <p:grpSp>
          <p:nvGrpSpPr>
            <p:cNvPr id="512" name="Group 511">
              <a:extLst>
                <a:ext uri="{FF2B5EF4-FFF2-40B4-BE49-F238E27FC236}">
                  <a16:creationId xmlns:a16="http://schemas.microsoft.com/office/drawing/2014/main" id="{FC8FEF8C-40F7-5ED3-535A-311070206915}"/>
                </a:ext>
              </a:extLst>
            </p:cNvPr>
            <p:cNvGrpSpPr/>
            <p:nvPr/>
          </p:nvGrpSpPr>
          <p:grpSpPr>
            <a:xfrm>
              <a:off x="8049859" y="2516324"/>
              <a:ext cx="533400" cy="369332"/>
              <a:chOff x="2514600" y="5787518"/>
              <a:chExt cx="533400" cy="369332"/>
            </a:xfrm>
          </p:grpSpPr>
          <p:sp>
            <p:nvSpPr>
              <p:cNvPr id="513" name="Rectangle 512">
                <a:extLst>
                  <a:ext uri="{FF2B5EF4-FFF2-40B4-BE49-F238E27FC236}">
                    <a16:creationId xmlns:a16="http://schemas.microsoft.com/office/drawing/2014/main" id="{5B743C90-916B-47F0-2DE8-926F2ED905D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 name="TextBox 513">
                <a:extLst>
                  <a:ext uri="{FF2B5EF4-FFF2-40B4-BE49-F238E27FC236}">
                    <a16:creationId xmlns:a16="http://schemas.microsoft.com/office/drawing/2014/main" id="{1B949869-61EF-E81C-7681-B78E45E6A285}"/>
                  </a:ext>
                </a:extLst>
              </p:cNvPr>
              <p:cNvSpPr txBox="1"/>
              <p:nvPr/>
            </p:nvSpPr>
            <p:spPr>
              <a:xfrm>
                <a:off x="2687773" y="5787518"/>
                <a:ext cx="184730" cy="369332"/>
              </a:xfrm>
              <a:prstGeom prst="rect">
                <a:avLst/>
              </a:prstGeom>
              <a:noFill/>
            </p:spPr>
            <p:txBody>
              <a:bodyPr wrap="none" rtlCol="0">
                <a:spAutoFit/>
              </a:bodyPr>
              <a:lstStyle/>
              <a:p>
                <a:pPr algn="ctr"/>
                <a:endParaRPr lang="en-US" dirty="0"/>
              </a:p>
            </p:txBody>
          </p:sp>
        </p:grpSp>
        <p:grpSp>
          <p:nvGrpSpPr>
            <p:cNvPr id="515" name="Group 514">
              <a:extLst>
                <a:ext uri="{FF2B5EF4-FFF2-40B4-BE49-F238E27FC236}">
                  <a16:creationId xmlns:a16="http://schemas.microsoft.com/office/drawing/2014/main" id="{18FFA53B-EF4F-8A62-B006-12EA7CDC402A}"/>
                </a:ext>
              </a:extLst>
            </p:cNvPr>
            <p:cNvGrpSpPr/>
            <p:nvPr/>
          </p:nvGrpSpPr>
          <p:grpSpPr>
            <a:xfrm>
              <a:off x="7517330" y="1596932"/>
              <a:ext cx="533400" cy="369332"/>
              <a:chOff x="1524000" y="5377934"/>
              <a:chExt cx="533400" cy="369332"/>
            </a:xfrm>
          </p:grpSpPr>
          <p:sp>
            <p:nvSpPr>
              <p:cNvPr id="516" name="Rectangle 515">
                <a:extLst>
                  <a:ext uri="{FF2B5EF4-FFF2-40B4-BE49-F238E27FC236}">
                    <a16:creationId xmlns:a16="http://schemas.microsoft.com/office/drawing/2014/main" id="{29084AF7-FAC4-D33F-D2D0-9779C3F85B70}"/>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 name="TextBox 516">
                <a:extLst>
                  <a:ext uri="{FF2B5EF4-FFF2-40B4-BE49-F238E27FC236}">
                    <a16:creationId xmlns:a16="http://schemas.microsoft.com/office/drawing/2014/main" id="{E3A800FC-979B-9765-BA43-DBA4F3A9D228}"/>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518" name="Group 517">
              <a:extLst>
                <a:ext uri="{FF2B5EF4-FFF2-40B4-BE49-F238E27FC236}">
                  <a16:creationId xmlns:a16="http://schemas.microsoft.com/office/drawing/2014/main" id="{4DF7CA07-26B2-9D68-B01B-CE22CBB7F40D}"/>
                </a:ext>
              </a:extLst>
            </p:cNvPr>
            <p:cNvGrpSpPr/>
            <p:nvPr/>
          </p:nvGrpSpPr>
          <p:grpSpPr>
            <a:xfrm>
              <a:off x="8048552" y="1596932"/>
              <a:ext cx="533400" cy="369332"/>
              <a:chOff x="2514600" y="5787518"/>
              <a:chExt cx="533400" cy="369332"/>
            </a:xfrm>
          </p:grpSpPr>
          <p:sp>
            <p:nvSpPr>
              <p:cNvPr id="519" name="Rectangle 518">
                <a:extLst>
                  <a:ext uri="{FF2B5EF4-FFF2-40B4-BE49-F238E27FC236}">
                    <a16:creationId xmlns:a16="http://schemas.microsoft.com/office/drawing/2014/main" id="{B652FA8A-A5BF-7D77-2FF8-81954DDC89EB}"/>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0" name="TextBox 519">
                <a:extLst>
                  <a:ext uri="{FF2B5EF4-FFF2-40B4-BE49-F238E27FC236}">
                    <a16:creationId xmlns:a16="http://schemas.microsoft.com/office/drawing/2014/main" id="{C6C56EDF-7E8E-CC95-E793-FAA5DA956BBB}"/>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521" name="Group 520">
              <a:extLst>
                <a:ext uri="{FF2B5EF4-FFF2-40B4-BE49-F238E27FC236}">
                  <a16:creationId xmlns:a16="http://schemas.microsoft.com/office/drawing/2014/main" id="{26AF018B-0AC5-46F6-19DD-7B6E1D57DD1B}"/>
                </a:ext>
              </a:extLst>
            </p:cNvPr>
            <p:cNvGrpSpPr/>
            <p:nvPr/>
          </p:nvGrpSpPr>
          <p:grpSpPr>
            <a:xfrm>
              <a:off x="7512682" y="2822788"/>
              <a:ext cx="535724" cy="369332"/>
              <a:chOff x="1521676" y="5377934"/>
              <a:chExt cx="535724" cy="369332"/>
            </a:xfrm>
          </p:grpSpPr>
          <p:sp>
            <p:nvSpPr>
              <p:cNvPr id="522" name="Rectangle 521">
                <a:extLst>
                  <a:ext uri="{FF2B5EF4-FFF2-40B4-BE49-F238E27FC236}">
                    <a16:creationId xmlns:a16="http://schemas.microsoft.com/office/drawing/2014/main" id="{AF0D310B-DCCC-B2B8-86D4-27E39CABAC7B}"/>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3" name="TextBox 522">
                <a:extLst>
                  <a:ext uri="{FF2B5EF4-FFF2-40B4-BE49-F238E27FC236}">
                    <a16:creationId xmlns:a16="http://schemas.microsoft.com/office/drawing/2014/main" id="{A06D970C-DD8F-B4C7-2AA6-7158FC7C1029}"/>
                  </a:ext>
                </a:extLst>
              </p:cNvPr>
              <p:cNvSpPr txBox="1"/>
              <p:nvPr/>
            </p:nvSpPr>
            <p:spPr>
              <a:xfrm>
                <a:off x="1521676" y="5377934"/>
                <a:ext cx="535724" cy="369332"/>
              </a:xfrm>
              <a:prstGeom prst="rect">
                <a:avLst/>
              </a:prstGeom>
              <a:noFill/>
            </p:spPr>
            <p:txBody>
              <a:bodyPr wrap="none" rtlCol="0">
                <a:spAutoFit/>
              </a:bodyPr>
              <a:lstStyle/>
              <a:p>
                <a:pPr algn="ctr"/>
                <a:r>
                  <a:rPr lang="en-US" dirty="0"/>
                  <a:t>439</a:t>
                </a:r>
              </a:p>
            </p:txBody>
          </p:sp>
        </p:grpSp>
        <p:grpSp>
          <p:nvGrpSpPr>
            <p:cNvPr id="524" name="Group 523">
              <a:extLst>
                <a:ext uri="{FF2B5EF4-FFF2-40B4-BE49-F238E27FC236}">
                  <a16:creationId xmlns:a16="http://schemas.microsoft.com/office/drawing/2014/main" id="{5A91FEA1-0ADF-4249-B2E0-51AF0BD1413F}"/>
                </a:ext>
              </a:extLst>
            </p:cNvPr>
            <p:cNvGrpSpPr/>
            <p:nvPr/>
          </p:nvGrpSpPr>
          <p:grpSpPr>
            <a:xfrm>
              <a:off x="8047244" y="2822788"/>
              <a:ext cx="533400" cy="369332"/>
              <a:chOff x="2514600" y="5787518"/>
              <a:chExt cx="533400" cy="369332"/>
            </a:xfrm>
          </p:grpSpPr>
          <p:sp>
            <p:nvSpPr>
              <p:cNvPr id="525" name="Rectangle 524">
                <a:extLst>
                  <a:ext uri="{FF2B5EF4-FFF2-40B4-BE49-F238E27FC236}">
                    <a16:creationId xmlns:a16="http://schemas.microsoft.com/office/drawing/2014/main" id="{E5E9E274-7EA8-67CB-41A9-CE257A0CEC5A}"/>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6" name="TextBox 525">
                <a:extLst>
                  <a:ext uri="{FF2B5EF4-FFF2-40B4-BE49-F238E27FC236}">
                    <a16:creationId xmlns:a16="http://schemas.microsoft.com/office/drawing/2014/main" id="{960EAEE1-A689-E86C-BC93-05BD99220C89}"/>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527" name="Group 526">
              <a:extLst>
                <a:ext uri="{FF2B5EF4-FFF2-40B4-BE49-F238E27FC236}">
                  <a16:creationId xmlns:a16="http://schemas.microsoft.com/office/drawing/2014/main" id="{15A94A92-9264-CDA5-3B95-D73529873BA2}"/>
                </a:ext>
              </a:extLst>
            </p:cNvPr>
            <p:cNvGrpSpPr/>
            <p:nvPr/>
          </p:nvGrpSpPr>
          <p:grpSpPr>
            <a:xfrm>
              <a:off x="7516022" y="3125650"/>
              <a:ext cx="533400" cy="369332"/>
              <a:chOff x="1524000" y="5377934"/>
              <a:chExt cx="533400" cy="369332"/>
            </a:xfrm>
          </p:grpSpPr>
          <p:sp>
            <p:nvSpPr>
              <p:cNvPr id="528" name="Rectangle 527">
                <a:extLst>
                  <a:ext uri="{FF2B5EF4-FFF2-40B4-BE49-F238E27FC236}">
                    <a16:creationId xmlns:a16="http://schemas.microsoft.com/office/drawing/2014/main" id="{722B7E66-340B-031D-5488-3539397204F2}"/>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9" name="TextBox 528">
                <a:extLst>
                  <a:ext uri="{FF2B5EF4-FFF2-40B4-BE49-F238E27FC236}">
                    <a16:creationId xmlns:a16="http://schemas.microsoft.com/office/drawing/2014/main" id="{C9AAEAB6-3CB6-1CE7-ABD4-638367C41DC5}"/>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530" name="Group 529">
              <a:extLst>
                <a:ext uri="{FF2B5EF4-FFF2-40B4-BE49-F238E27FC236}">
                  <a16:creationId xmlns:a16="http://schemas.microsoft.com/office/drawing/2014/main" id="{102DDED1-BEB6-AC66-2E22-3FE384666075}"/>
                </a:ext>
              </a:extLst>
            </p:cNvPr>
            <p:cNvGrpSpPr/>
            <p:nvPr/>
          </p:nvGrpSpPr>
          <p:grpSpPr>
            <a:xfrm>
              <a:off x="8047244" y="3125650"/>
              <a:ext cx="533400" cy="369332"/>
              <a:chOff x="2514600" y="5787518"/>
              <a:chExt cx="533400" cy="369332"/>
            </a:xfrm>
          </p:grpSpPr>
          <p:sp>
            <p:nvSpPr>
              <p:cNvPr id="531" name="Rectangle 530">
                <a:extLst>
                  <a:ext uri="{FF2B5EF4-FFF2-40B4-BE49-F238E27FC236}">
                    <a16:creationId xmlns:a16="http://schemas.microsoft.com/office/drawing/2014/main" id="{7F2D08B0-0C2E-EA0E-2625-FE1B291679D0}"/>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 name="TextBox 531">
                <a:extLst>
                  <a:ext uri="{FF2B5EF4-FFF2-40B4-BE49-F238E27FC236}">
                    <a16:creationId xmlns:a16="http://schemas.microsoft.com/office/drawing/2014/main" id="{19A26D6F-B4DF-44A4-ED0E-A5762216A42F}"/>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sp>
        <p:nvSpPr>
          <p:cNvPr id="535" name="TextBox 534">
            <a:extLst>
              <a:ext uri="{FF2B5EF4-FFF2-40B4-BE49-F238E27FC236}">
                <a16:creationId xmlns:a16="http://schemas.microsoft.com/office/drawing/2014/main" id="{D12C6E9E-36D8-34D2-C680-8FFF42D4B791}"/>
              </a:ext>
            </a:extLst>
          </p:cNvPr>
          <p:cNvSpPr txBox="1"/>
          <p:nvPr/>
        </p:nvSpPr>
        <p:spPr>
          <a:xfrm>
            <a:off x="914400" y="3581400"/>
            <a:ext cx="3098173" cy="369332"/>
          </a:xfrm>
          <a:prstGeom prst="rect">
            <a:avLst/>
          </a:prstGeom>
          <a:noFill/>
        </p:spPr>
        <p:txBody>
          <a:bodyPr wrap="square" rtlCol="0">
            <a:spAutoFit/>
          </a:bodyPr>
          <a:lstStyle/>
          <a:p>
            <a:pPr algn="ctr"/>
            <a:r>
              <a:rPr lang="en-US" dirty="0"/>
              <a:t>Image</a:t>
            </a:r>
          </a:p>
        </p:txBody>
      </p:sp>
      <p:sp>
        <p:nvSpPr>
          <p:cNvPr id="537" name="TextBox 536">
            <a:extLst>
              <a:ext uri="{FF2B5EF4-FFF2-40B4-BE49-F238E27FC236}">
                <a16:creationId xmlns:a16="http://schemas.microsoft.com/office/drawing/2014/main" id="{2EA15708-C59D-068C-A6DE-FC92197C8E09}"/>
              </a:ext>
            </a:extLst>
          </p:cNvPr>
          <p:cNvSpPr txBox="1"/>
          <p:nvPr/>
        </p:nvSpPr>
        <p:spPr>
          <a:xfrm>
            <a:off x="3022912" y="5029200"/>
            <a:ext cx="3098173" cy="369332"/>
          </a:xfrm>
          <a:prstGeom prst="rect">
            <a:avLst/>
          </a:prstGeom>
          <a:noFill/>
        </p:spPr>
        <p:txBody>
          <a:bodyPr wrap="square" rtlCol="0">
            <a:spAutoFit/>
          </a:bodyPr>
          <a:lstStyle/>
          <a:p>
            <a:pPr algn="ctr"/>
            <a:r>
              <a:rPr lang="en-US" dirty="0"/>
              <a:t>Template</a:t>
            </a:r>
          </a:p>
        </p:txBody>
      </p:sp>
      <p:sp>
        <p:nvSpPr>
          <p:cNvPr id="539" name="TextBox 538">
            <a:extLst>
              <a:ext uri="{FF2B5EF4-FFF2-40B4-BE49-F238E27FC236}">
                <a16:creationId xmlns:a16="http://schemas.microsoft.com/office/drawing/2014/main" id="{C3FC4DF6-428D-9D52-C14A-47D70E8E2E44}"/>
              </a:ext>
            </a:extLst>
          </p:cNvPr>
          <p:cNvSpPr txBox="1"/>
          <p:nvPr/>
        </p:nvSpPr>
        <p:spPr>
          <a:xfrm>
            <a:off x="5145232" y="3587999"/>
            <a:ext cx="3098173" cy="369332"/>
          </a:xfrm>
          <a:prstGeom prst="rect">
            <a:avLst/>
          </a:prstGeom>
          <a:noFill/>
        </p:spPr>
        <p:txBody>
          <a:bodyPr wrap="square" rtlCol="0">
            <a:spAutoFit/>
          </a:bodyPr>
          <a:lstStyle/>
          <a:p>
            <a:pPr algn="ctr"/>
            <a:r>
              <a:rPr lang="en-US" dirty="0"/>
              <a:t>Template matched output</a:t>
            </a:r>
          </a:p>
        </p:txBody>
      </p:sp>
      <p:sp>
        <p:nvSpPr>
          <p:cNvPr id="2" name="Rectangle 1">
            <a:extLst>
              <a:ext uri="{FF2B5EF4-FFF2-40B4-BE49-F238E27FC236}">
                <a16:creationId xmlns:a16="http://schemas.microsoft.com/office/drawing/2014/main" id="{79A575DB-4F5A-C747-7993-349C60191A12}"/>
              </a:ext>
            </a:extLst>
          </p:cNvPr>
          <p:cNvSpPr/>
          <p:nvPr/>
        </p:nvSpPr>
        <p:spPr>
          <a:xfrm>
            <a:off x="7010400" y="2555613"/>
            <a:ext cx="491691" cy="33009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F388B0B2-B2D5-759B-96C0-49C245B4FC1A}"/>
              </a:ext>
            </a:extLst>
          </p:cNvPr>
          <p:cNvCxnSpPr>
            <a:cxnSpLocks/>
          </p:cNvCxnSpPr>
          <p:nvPr/>
        </p:nvCxnSpPr>
        <p:spPr>
          <a:xfrm flipV="1">
            <a:off x="3810000" y="2720659"/>
            <a:ext cx="3171606" cy="326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F4AABBDE-47FA-F171-11CF-2A771C028392}"/>
              </a:ext>
            </a:extLst>
          </p:cNvPr>
          <p:cNvSpPr/>
          <p:nvPr/>
        </p:nvSpPr>
        <p:spPr>
          <a:xfrm>
            <a:off x="2210154" y="2231100"/>
            <a:ext cx="1599846" cy="93869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BBCBF889-D331-CF55-8933-F29AC74BE7B3}"/>
              </a:ext>
            </a:extLst>
          </p:cNvPr>
          <p:cNvCxnSpPr>
            <a:cxnSpLocks/>
            <a:endCxn id="481" idx="0"/>
          </p:cNvCxnSpPr>
          <p:nvPr/>
        </p:nvCxnSpPr>
        <p:spPr>
          <a:xfrm flipV="1">
            <a:off x="7223130" y="2822788"/>
            <a:ext cx="24595" cy="158514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1AAD520-8CC7-54D2-BAF4-3603AF9D035B}"/>
              </a:ext>
            </a:extLst>
          </p:cNvPr>
          <p:cNvSpPr txBox="1"/>
          <p:nvPr/>
        </p:nvSpPr>
        <p:spPr>
          <a:xfrm>
            <a:off x="6250151" y="4384853"/>
            <a:ext cx="2284249" cy="923330"/>
          </a:xfrm>
          <a:prstGeom prst="rect">
            <a:avLst/>
          </a:prstGeom>
          <a:noFill/>
        </p:spPr>
        <p:txBody>
          <a:bodyPr wrap="square" rtlCol="0">
            <a:spAutoFit/>
          </a:bodyPr>
          <a:lstStyle/>
          <a:p>
            <a:pPr algn="ctr"/>
            <a:r>
              <a:rPr lang="en-US" dirty="0"/>
              <a:t>Similar appearance to template but output match is worse</a:t>
            </a:r>
          </a:p>
        </p:txBody>
      </p:sp>
    </p:spTree>
    <p:extLst>
      <p:ext uri="{BB962C8B-B14F-4D97-AF65-F5344CB8AC3E}">
        <p14:creationId xmlns:p14="http://schemas.microsoft.com/office/powerpoint/2010/main" val="4093083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9" grpId="0"/>
      <p:bldP spid="2" grpId="0" animBg="1"/>
      <p:bldP spid="7" grpId="0" animBg="1"/>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0E3BF-47C8-10DB-51EA-D4CB1D51D1D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0A6E0E0-759F-FDF8-F61F-21B5DADB6756}"/>
              </a:ext>
            </a:extLst>
          </p:cNvPr>
          <p:cNvSpPr txBox="1"/>
          <p:nvPr/>
        </p:nvSpPr>
        <p:spPr>
          <a:xfrm>
            <a:off x="561798" y="363648"/>
            <a:ext cx="5619808" cy="769441"/>
          </a:xfrm>
          <a:prstGeom prst="rect">
            <a:avLst/>
          </a:prstGeom>
          <a:noFill/>
        </p:spPr>
        <p:txBody>
          <a:bodyPr wrap="none" rtlCol="0">
            <a:spAutoFit/>
          </a:bodyPr>
          <a:lstStyle/>
          <a:p>
            <a:r>
              <a:rPr lang="en-US" sz="4400" dirty="0"/>
              <a:t>Min-Max Normalization</a:t>
            </a:r>
          </a:p>
        </p:txBody>
      </p:sp>
      <p:sp>
        <p:nvSpPr>
          <p:cNvPr id="200" name="TextBox 199">
            <a:extLst>
              <a:ext uri="{FF2B5EF4-FFF2-40B4-BE49-F238E27FC236}">
                <a16:creationId xmlns:a16="http://schemas.microsoft.com/office/drawing/2014/main" id="{81CC2893-2A83-D231-7223-C92A9D40A2F9}"/>
              </a:ext>
            </a:extLst>
          </p:cNvPr>
          <p:cNvSpPr txBox="1"/>
          <p:nvPr/>
        </p:nvSpPr>
        <p:spPr>
          <a:xfrm>
            <a:off x="1086371" y="3896259"/>
            <a:ext cx="6971257" cy="646331"/>
          </a:xfrm>
          <a:prstGeom prst="rect">
            <a:avLst/>
          </a:prstGeom>
          <a:noFill/>
        </p:spPr>
        <p:txBody>
          <a:bodyPr wrap="square" rtlCol="0">
            <a:spAutoFit/>
          </a:bodyPr>
          <a:lstStyle/>
          <a:p>
            <a:pPr algn="ctr"/>
            <a:r>
              <a:rPr lang="en-US" dirty="0"/>
              <a:t>Normalizing a set of numbers rescales them to the given new range.</a:t>
            </a:r>
          </a:p>
          <a:p>
            <a:pPr algn="ctr"/>
            <a:r>
              <a:rPr lang="en-US" dirty="0"/>
              <a:t>The general formula for scaling a set of values x to the new range [</a:t>
            </a:r>
            <a:r>
              <a:rPr lang="en-US" dirty="0" err="1"/>
              <a:t>a,b</a:t>
            </a:r>
            <a:r>
              <a:rPr lang="en-US" dirty="0"/>
              <a:t>] is:</a:t>
            </a:r>
          </a:p>
        </p:txBody>
      </p:sp>
      <p:sp>
        <p:nvSpPr>
          <p:cNvPr id="537" name="TextBox 536">
            <a:extLst>
              <a:ext uri="{FF2B5EF4-FFF2-40B4-BE49-F238E27FC236}">
                <a16:creationId xmlns:a16="http://schemas.microsoft.com/office/drawing/2014/main" id="{0711FD61-1B98-1B91-D780-E71AFE6F708B}"/>
              </a:ext>
            </a:extLst>
          </p:cNvPr>
          <p:cNvSpPr txBox="1"/>
          <p:nvPr/>
        </p:nvSpPr>
        <p:spPr>
          <a:xfrm>
            <a:off x="2601093" y="1800445"/>
            <a:ext cx="3098173" cy="369332"/>
          </a:xfrm>
          <a:prstGeom prst="rect">
            <a:avLst/>
          </a:prstGeom>
          <a:noFill/>
        </p:spPr>
        <p:txBody>
          <a:bodyPr wrap="square" rtlCol="0">
            <a:spAutoFit/>
          </a:bodyPr>
          <a:lstStyle/>
          <a:p>
            <a:pPr algn="ctr"/>
            <a:r>
              <a:rPr lang="en-US" dirty="0"/>
              <a:t>Rescale range to 0…100</a:t>
            </a:r>
          </a:p>
        </p:txBody>
      </p:sp>
      <p:sp>
        <p:nvSpPr>
          <p:cNvPr id="6" name="TextBox 5">
            <a:extLst>
              <a:ext uri="{FF2B5EF4-FFF2-40B4-BE49-F238E27FC236}">
                <a16:creationId xmlns:a16="http://schemas.microsoft.com/office/drawing/2014/main" id="{38708C0B-BABF-08B3-B1C4-11E46967D784}"/>
              </a:ext>
            </a:extLst>
          </p:cNvPr>
          <p:cNvSpPr txBox="1"/>
          <p:nvPr/>
        </p:nvSpPr>
        <p:spPr>
          <a:xfrm>
            <a:off x="1307300" y="1507172"/>
            <a:ext cx="887163" cy="923330"/>
          </a:xfrm>
          <a:prstGeom prst="rect">
            <a:avLst/>
          </a:prstGeom>
          <a:noFill/>
        </p:spPr>
        <p:txBody>
          <a:bodyPr wrap="square" rtlCol="0">
            <a:spAutoFit/>
          </a:bodyPr>
          <a:lstStyle/>
          <a:p>
            <a:pPr algn="r"/>
            <a:r>
              <a:rPr lang="en-US" dirty="0"/>
              <a:t>0</a:t>
            </a:r>
          </a:p>
          <a:p>
            <a:pPr algn="r"/>
            <a:r>
              <a:rPr lang="en-US" dirty="0"/>
              <a:t>3</a:t>
            </a:r>
          </a:p>
          <a:p>
            <a:pPr algn="r"/>
            <a:r>
              <a:rPr lang="en-US" dirty="0"/>
              <a:t>10</a:t>
            </a:r>
          </a:p>
        </p:txBody>
      </p:sp>
      <p:sp>
        <p:nvSpPr>
          <p:cNvPr id="10" name="TextBox 9">
            <a:extLst>
              <a:ext uri="{FF2B5EF4-FFF2-40B4-BE49-F238E27FC236}">
                <a16:creationId xmlns:a16="http://schemas.microsoft.com/office/drawing/2014/main" id="{730BBC01-5FC8-6389-038A-42A8ECE70948}"/>
              </a:ext>
            </a:extLst>
          </p:cNvPr>
          <p:cNvSpPr txBox="1"/>
          <p:nvPr/>
        </p:nvSpPr>
        <p:spPr>
          <a:xfrm>
            <a:off x="6031303" y="1523446"/>
            <a:ext cx="887163" cy="923330"/>
          </a:xfrm>
          <a:prstGeom prst="rect">
            <a:avLst/>
          </a:prstGeom>
          <a:noFill/>
        </p:spPr>
        <p:txBody>
          <a:bodyPr wrap="square" rtlCol="0">
            <a:spAutoFit/>
          </a:bodyPr>
          <a:lstStyle/>
          <a:p>
            <a:pPr algn="r"/>
            <a:r>
              <a:rPr lang="en-US" dirty="0"/>
              <a:t>0</a:t>
            </a:r>
          </a:p>
          <a:p>
            <a:pPr algn="r"/>
            <a:r>
              <a:rPr lang="en-US" dirty="0"/>
              <a:t>30</a:t>
            </a:r>
          </a:p>
          <a:p>
            <a:pPr algn="r"/>
            <a:r>
              <a:rPr lang="en-US" dirty="0"/>
              <a:t>100</a:t>
            </a:r>
          </a:p>
        </p:txBody>
      </p:sp>
      <p:sp>
        <p:nvSpPr>
          <p:cNvPr id="12" name="TextBox 11">
            <a:extLst>
              <a:ext uri="{FF2B5EF4-FFF2-40B4-BE49-F238E27FC236}">
                <a16:creationId xmlns:a16="http://schemas.microsoft.com/office/drawing/2014/main" id="{848E5D01-C2AA-0ABA-EF53-87C7A9FD622E}"/>
              </a:ext>
            </a:extLst>
          </p:cNvPr>
          <p:cNvSpPr txBox="1"/>
          <p:nvPr/>
        </p:nvSpPr>
        <p:spPr>
          <a:xfrm>
            <a:off x="2601093" y="2955982"/>
            <a:ext cx="3098173" cy="369332"/>
          </a:xfrm>
          <a:prstGeom prst="rect">
            <a:avLst/>
          </a:prstGeom>
          <a:noFill/>
        </p:spPr>
        <p:txBody>
          <a:bodyPr wrap="square" rtlCol="0">
            <a:spAutoFit/>
          </a:bodyPr>
          <a:lstStyle/>
          <a:p>
            <a:pPr algn="ctr"/>
            <a:r>
              <a:rPr lang="en-US" dirty="0"/>
              <a:t>Rescale range to 1…100</a:t>
            </a:r>
          </a:p>
        </p:txBody>
      </p:sp>
      <p:sp>
        <p:nvSpPr>
          <p:cNvPr id="14" name="TextBox 13">
            <a:extLst>
              <a:ext uri="{FF2B5EF4-FFF2-40B4-BE49-F238E27FC236}">
                <a16:creationId xmlns:a16="http://schemas.microsoft.com/office/drawing/2014/main" id="{5E25CA89-C8F4-F224-D1B7-41D56E16AA59}"/>
              </a:ext>
            </a:extLst>
          </p:cNvPr>
          <p:cNvSpPr txBox="1"/>
          <p:nvPr/>
        </p:nvSpPr>
        <p:spPr>
          <a:xfrm>
            <a:off x="1307300" y="2662709"/>
            <a:ext cx="887163" cy="923330"/>
          </a:xfrm>
          <a:prstGeom prst="rect">
            <a:avLst/>
          </a:prstGeom>
          <a:noFill/>
        </p:spPr>
        <p:txBody>
          <a:bodyPr wrap="square" rtlCol="0">
            <a:spAutoFit/>
          </a:bodyPr>
          <a:lstStyle/>
          <a:p>
            <a:pPr algn="r"/>
            <a:r>
              <a:rPr lang="en-US" dirty="0"/>
              <a:t>0</a:t>
            </a:r>
          </a:p>
          <a:p>
            <a:pPr algn="r"/>
            <a:r>
              <a:rPr lang="en-US" dirty="0"/>
              <a:t>3</a:t>
            </a:r>
          </a:p>
          <a:p>
            <a:pPr algn="r"/>
            <a:r>
              <a:rPr lang="en-US" dirty="0"/>
              <a:t>10</a:t>
            </a:r>
          </a:p>
        </p:txBody>
      </p:sp>
      <p:sp>
        <p:nvSpPr>
          <p:cNvPr id="16" name="TextBox 15">
            <a:extLst>
              <a:ext uri="{FF2B5EF4-FFF2-40B4-BE49-F238E27FC236}">
                <a16:creationId xmlns:a16="http://schemas.microsoft.com/office/drawing/2014/main" id="{FB5AB979-7896-1CB9-D2C3-5561CB7B337D}"/>
              </a:ext>
            </a:extLst>
          </p:cNvPr>
          <p:cNvSpPr txBox="1"/>
          <p:nvPr/>
        </p:nvSpPr>
        <p:spPr>
          <a:xfrm>
            <a:off x="5699267" y="2678983"/>
            <a:ext cx="1219200" cy="923330"/>
          </a:xfrm>
          <a:prstGeom prst="rect">
            <a:avLst/>
          </a:prstGeom>
          <a:noFill/>
        </p:spPr>
        <p:txBody>
          <a:bodyPr wrap="square" rtlCol="0">
            <a:spAutoFit/>
          </a:bodyPr>
          <a:lstStyle/>
          <a:p>
            <a:pPr algn="r"/>
            <a:r>
              <a:rPr lang="en-US" dirty="0"/>
              <a:t>1</a:t>
            </a:r>
          </a:p>
          <a:p>
            <a:pPr algn="r"/>
            <a:r>
              <a:rPr lang="en-US" dirty="0"/>
              <a:t>30.7 =&gt; 31</a:t>
            </a:r>
          </a:p>
          <a:p>
            <a:pPr algn="r"/>
            <a:r>
              <a:rPr lang="en-US" dirty="0"/>
              <a:t>100</a:t>
            </a:r>
          </a:p>
        </p:txBody>
      </p:sp>
      <mc:AlternateContent xmlns:mc="http://schemas.openxmlformats.org/markup-compatibility/2006">
        <mc:Choice xmlns:a14="http://schemas.microsoft.com/office/drawing/2010/main" Requires="a14">
          <p:sp>
            <p:nvSpPr>
              <p:cNvPr id="30" name="TextBox 29">
                <a:extLst>
                  <a:ext uri="{FF2B5EF4-FFF2-40B4-BE49-F238E27FC236}">
                    <a16:creationId xmlns:a16="http://schemas.microsoft.com/office/drawing/2014/main" id="{67EC5C29-7DD5-698F-D5AD-6B2881F2C426}"/>
                  </a:ext>
                </a:extLst>
              </p:cNvPr>
              <p:cNvSpPr txBox="1"/>
              <p:nvPr/>
            </p:nvSpPr>
            <p:spPr>
              <a:xfrm>
                <a:off x="2819400" y="4932947"/>
                <a:ext cx="3142335" cy="574453"/>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𝑛𝑜𝑟𝑚</m:t>
                          </m:r>
                        </m:sub>
                      </m:sSub>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𝑚𝑖𝑛</m:t>
                              </m:r>
                            </m:sub>
                          </m:sSub>
                          <m:r>
                            <a:rPr lang="en-US" b="0" i="1" smtClean="0">
                              <a:latin typeface="Cambria Math" panose="02040503050406030204" pitchFamily="18" charset="0"/>
                            </a:rPr>
                            <m:t>)(</m:t>
                          </m:r>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num>
                        <m:den>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𝑚𝑎𝑥</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𝑚𝑖𝑛</m:t>
                              </m:r>
                            </m:sub>
                          </m:sSub>
                        </m:den>
                      </m:f>
                    </m:oMath>
                  </m:oMathPara>
                </a14:m>
                <a:endParaRPr lang="en-US" dirty="0"/>
              </a:p>
            </p:txBody>
          </p:sp>
        </mc:Choice>
        <mc:Fallback>
          <p:sp>
            <p:nvSpPr>
              <p:cNvPr id="30" name="TextBox 29">
                <a:extLst>
                  <a:ext uri="{FF2B5EF4-FFF2-40B4-BE49-F238E27FC236}">
                    <a16:creationId xmlns:a16="http://schemas.microsoft.com/office/drawing/2014/main" id="{67EC5C29-7DD5-698F-D5AD-6B2881F2C426}"/>
                  </a:ext>
                </a:extLst>
              </p:cNvPr>
              <p:cNvSpPr txBox="1">
                <a:spLocks noRot="1" noChangeAspect="1" noMove="1" noResize="1" noEditPoints="1" noAdjustHandles="1" noChangeArrowheads="1" noChangeShapeType="1" noTextEdit="1"/>
              </p:cNvSpPr>
              <p:nvPr/>
            </p:nvSpPr>
            <p:spPr>
              <a:xfrm>
                <a:off x="2819400" y="4932947"/>
                <a:ext cx="3142335" cy="574453"/>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734170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p:bldP spid="10" grpId="0"/>
      <p:bldP spid="12" grpId="0"/>
      <p:bldP spid="14" grpId="0"/>
      <p:bldP spid="16"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6222B-6F01-F12C-109E-B509DB5FFB6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F0080C4-2A3E-C3B4-3BC7-3141168E9BE1}"/>
              </a:ext>
            </a:extLst>
          </p:cNvPr>
          <p:cNvSpPr txBox="1"/>
          <p:nvPr/>
        </p:nvSpPr>
        <p:spPr>
          <a:xfrm>
            <a:off x="561798" y="363648"/>
            <a:ext cx="5862310" cy="769441"/>
          </a:xfrm>
          <a:prstGeom prst="rect">
            <a:avLst/>
          </a:prstGeom>
          <a:noFill/>
        </p:spPr>
        <p:txBody>
          <a:bodyPr wrap="none" rtlCol="0">
            <a:spAutoFit/>
          </a:bodyPr>
          <a:lstStyle/>
          <a:p>
            <a:r>
              <a:rPr lang="en-US" sz="4400" dirty="0"/>
              <a:t>Common Normalizations</a:t>
            </a:r>
          </a:p>
        </p:txBody>
      </p:sp>
      <p:grpSp>
        <p:nvGrpSpPr>
          <p:cNvPr id="23" name="Group 22">
            <a:extLst>
              <a:ext uri="{FF2B5EF4-FFF2-40B4-BE49-F238E27FC236}">
                <a16:creationId xmlns:a16="http://schemas.microsoft.com/office/drawing/2014/main" id="{7B0C8753-91C8-9C2B-1520-9044D071CB9D}"/>
              </a:ext>
            </a:extLst>
          </p:cNvPr>
          <p:cNvGrpSpPr/>
          <p:nvPr/>
        </p:nvGrpSpPr>
        <p:grpSpPr>
          <a:xfrm>
            <a:off x="695559" y="4194847"/>
            <a:ext cx="7752882" cy="2379313"/>
            <a:chOff x="983847" y="1282296"/>
            <a:chExt cx="7752882" cy="2379313"/>
          </a:xfrm>
        </p:grpSpPr>
        <p:sp>
          <p:nvSpPr>
            <p:cNvPr id="12" name="TextBox 11">
              <a:extLst>
                <a:ext uri="{FF2B5EF4-FFF2-40B4-BE49-F238E27FC236}">
                  <a16:creationId xmlns:a16="http://schemas.microsoft.com/office/drawing/2014/main" id="{313DEE67-B4FF-F1CE-88BC-5C258834DD18}"/>
                </a:ext>
              </a:extLst>
            </p:cNvPr>
            <p:cNvSpPr txBox="1"/>
            <p:nvPr/>
          </p:nvSpPr>
          <p:spPr>
            <a:xfrm>
              <a:off x="2551497" y="1575569"/>
              <a:ext cx="3098173" cy="369332"/>
            </a:xfrm>
            <a:prstGeom prst="rect">
              <a:avLst/>
            </a:prstGeom>
            <a:noFill/>
          </p:spPr>
          <p:txBody>
            <a:bodyPr wrap="square" rtlCol="0">
              <a:spAutoFit/>
            </a:bodyPr>
            <a:lstStyle/>
            <a:p>
              <a:pPr algn="ctr"/>
              <a:r>
                <a:rPr lang="en-US" dirty="0"/>
                <a:t>Rescale range to -1…1</a:t>
              </a:r>
            </a:p>
          </p:txBody>
        </p:sp>
        <p:sp>
          <p:nvSpPr>
            <p:cNvPr id="14" name="TextBox 13">
              <a:extLst>
                <a:ext uri="{FF2B5EF4-FFF2-40B4-BE49-F238E27FC236}">
                  <a16:creationId xmlns:a16="http://schemas.microsoft.com/office/drawing/2014/main" id="{469F2690-0B86-CF79-8636-A38CDA34D71A}"/>
                </a:ext>
              </a:extLst>
            </p:cNvPr>
            <p:cNvSpPr txBox="1"/>
            <p:nvPr/>
          </p:nvSpPr>
          <p:spPr>
            <a:xfrm>
              <a:off x="1257704" y="1282296"/>
              <a:ext cx="887163" cy="923330"/>
            </a:xfrm>
            <a:prstGeom prst="rect">
              <a:avLst/>
            </a:prstGeom>
            <a:noFill/>
          </p:spPr>
          <p:txBody>
            <a:bodyPr wrap="square" rtlCol="0">
              <a:spAutoFit/>
            </a:bodyPr>
            <a:lstStyle/>
            <a:p>
              <a:pPr algn="r"/>
              <a:r>
                <a:rPr lang="en-US" dirty="0"/>
                <a:t>0</a:t>
              </a:r>
            </a:p>
            <a:p>
              <a:pPr algn="r"/>
              <a:r>
                <a:rPr lang="en-US" dirty="0"/>
                <a:t>3</a:t>
              </a:r>
            </a:p>
            <a:p>
              <a:pPr algn="r"/>
              <a:r>
                <a:rPr lang="en-US" dirty="0"/>
                <a:t>10</a:t>
              </a:r>
            </a:p>
          </p:txBody>
        </p:sp>
        <p:sp>
          <p:nvSpPr>
            <p:cNvPr id="16" name="TextBox 15">
              <a:extLst>
                <a:ext uri="{FF2B5EF4-FFF2-40B4-BE49-F238E27FC236}">
                  <a16:creationId xmlns:a16="http://schemas.microsoft.com/office/drawing/2014/main" id="{A1A37AF4-2819-9AF2-101E-FB555AD4238B}"/>
                </a:ext>
              </a:extLst>
            </p:cNvPr>
            <p:cNvSpPr txBox="1"/>
            <p:nvPr/>
          </p:nvSpPr>
          <p:spPr>
            <a:xfrm>
              <a:off x="5981707" y="1298570"/>
              <a:ext cx="887163" cy="923330"/>
            </a:xfrm>
            <a:prstGeom prst="rect">
              <a:avLst/>
            </a:prstGeom>
            <a:noFill/>
          </p:spPr>
          <p:txBody>
            <a:bodyPr wrap="square" rtlCol="0">
              <a:spAutoFit/>
            </a:bodyPr>
            <a:lstStyle/>
            <a:p>
              <a:pPr algn="r"/>
              <a:r>
                <a:rPr lang="en-US" dirty="0"/>
                <a:t>-1.0</a:t>
              </a:r>
            </a:p>
            <a:p>
              <a:pPr algn="r"/>
              <a:r>
                <a:rPr lang="en-US" dirty="0"/>
                <a:t>-0.4</a:t>
              </a:r>
            </a:p>
            <a:p>
              <a:pPr algn="r"/>
              <a:r>
                <a:rPr lang="en-US" dirty="0"/>
                <a:t>1.0</a:t>
              </a:r>
            </a:p>
          </p:txBody>
        </p:sp>
        <p:pic>
          <p:nvPicPr>
            <p:cNvPr id="2" name="Picture 1" descr="Line art drawing of a calculator with math symbols, illustrating calculation, mathematics, and education. Perfect for math resources 55581806 Vector Art at Vecteezy">
              <a:extLst>
                <a:ext uri="{FF2B5EF4-FFF2-40B4-BE49-F238E27FC236}">
                  <a16:creationId xmlns:a16="http://schemas.microsoft.com/office/drawing/2014/main" id="{4A062F1B-16E9-8FEA-FBA9-A4F162C4C4B5}"/>
                </a:ext>
              </a:extLst>
            </p:cNvPr>
            <p:cNvPicPr>
              <a:picLocks noChangeAspect="1"/>
            </p:cNvPicPr>
            <p:nvPr/>
          </p:nvPicPr>
          <p:blipFill>
            <a:blip r:embed="rId2"/>
            <a:stretch>
              <a:fillRect/>
            </a:stretch>
          </p:blipFill>
          <p:spPr>
            <a:xfrm>
              <a:off x="983847" y="2437207"/>
              <a:ext cx="1092042" cy="1092042"/>
            </a:xfrm>
            <a:prstGeom prst="rect">
              <a:avLst/>
            </a:prstGeom>
          </p:spPr>
        </p:pic>
        <p:sp>
          <p:nvSpPr>
            <p:cNvPr id="4" name="TextBox 3">
              <a:extLst>
                <a:ext uri="{FF2B5EF4-FFF2-40B4-BE49-F238E27FC236}">
                  <a16:creationId xmlns:a16="http://schemas.microsoft.com/office/drawing/2014/main" id="{0269B238-8751-E47A-DBA7-579A9734A9FD}"/>
                </a:ext>
              </a:extLst>
            </p:cNvPr>
            <p:cNvSpPr txBox="1"/>
            <p:nvPr/>
          </p:nvSpPr>
          <p:spPr>
            <a:xfrm>
              <a:off x="1876274" y="2540816"/>
              <a:ext cx="2709362" cy="923330"/>
            </a:xfrm>
            <a:prstGeom prst="rect">
              <a:avLst/>
            </a:prstGeom>
            <a:noFill/>
          </p:spPr>
          <p:txBody>
            <a:bodyPr wrap="square" rtlCol="0">
              <a:spAutoFit/>
            </a:bodyPr>
            <a:lstStyle/>
            <a:p>
              <a:pPr algn="ctr"/>
              <a:r>
                <a:rPr lang="en-US" dirty="0"/>
                <a:t>Keeps numbers in computational range (no overflow/underflow)</a:t>
              </a:r>
            </a:p>
          </p:txBody>
        </p:sp>
        <p:sp>
          <p:nvSpPr>
            <p:cNvPr id="11" name="TextBox 10">
              <a:extLst>
                <a:ext uri="{FF2B5EF4-FFF2-40B4-BE49-F238E27FC236}">
                  <a16:creationId xmlns:a16="http://schemas.microsoft.com/office/drawing/2014/main" id="{461B0065-4540-B8A0-E0A0-2405EF1ACE56}"/>
                </a:ext>
              </a:extLst>
            </p:cNvPr>
            <p:cNvSpPr txBox="1"/>
            <p:nvPr/>
          </p:nvSpPr>
          <p:spPr>
            <a:xfrm>
              <a:off x="5795225" y="2521564"/>
              <a:ext cx="2941504" cy="923330"/>
            </a:xfrm>
            <a:prstGeom prst="rect">
              <a:avLst/>
            </a:prstGeom>
            <a:noFill/>
          </p:spPr>
          <p:txBody>
            <a:bodyPr wrap="square" rtlCol="0">
              <a:spAutoFit/>
            </a:bodyPr>
            <a:lstStyle/>
            <a:p>
              <a:pPr algn="ctr"/>
              <a:r>
                <a:rPr lang="en-US" dirty="0"/>
                <a:t>Standardizes numbers to common range so units do not matter as much</a:t>
              </a:r>
            </a:p>
          </p:txBody>
        </p:sp>
        <p:pic>
          <p:nvPicPr>
            <p:cNvPr id="13" name="Picture 12" descr="Draw a Ruler - HelloArtsy">
              <a:extLst>
                <a:ext uri="{FF2B5EF4-FFF2-40B4-BE49-F238E27FC236}">
                  <a16:creationId xmlns:a16="http://schemas.microsoft.com/office/drawing/2014/main" id="{CEB73333-174B-F3AE-B853-A492FDBE2D48}"/>
                </a:ext>
              </a:extLst>
            </p:cNvPr>
            <p:cNvPicPr>
              <a:picLocks noChangeAspect="1"/>
            </p:cNvPicPr>
            <p:nvPr/>
          </p:nvPicPr>
          <p:blipFill>
            <a:blip r:embed="rId3"/>
            <a:stretch>
              <a:fillRect/>
            </a:stretch>
          </p:blipFill>
          <p:spPr>
            <a:xfrm>
              <a:off x="4919441" y="2304848"/>
              <a:ext cx="1015451" cy="1356761"/>
            </a:xfrm>
            <a:prstGeom prst="rect">
              <a:avLst/>
            </a:prstGeom>
          </p:spPr>
        </p:pic>
      </p:grpSp>
      <p:grpSp>
        <p:nvGrpSpPr>
          <p:cNvPr id="24" name="Group 23">
            <a:extLst>
              <a:ext uri="{FF2B5EF4-FFF2-40B4-BE49-F238E27FC236}">
                <a16:creationId xmlns:a16="http://schemas.microsoft.com/office/drawing/2014/main" id="{1CC0C3C1-8071-698D-16C7-8389C0A994E1}"/>
              </a:ext>
            </a:extLst>
          </p:cNvPr>
          <p:cNvGrpSpPr/>
          <p:nvPr/>
        </p:nvGrpSpPr>
        <p:grpSpPr>
          <a:xfrm>
            <a:off x="1241580" y="1152814"/>
            <a:ext cx="7333470" cy="2841592"/>
            <a:chOff x="1257704" y="3792117"/>
            <a:chExt cx="7333470" cy="2841592"/>
          </a:xfrm>
        </p:grpSpPr>
        <p:sp>
          <p:nvSpPr>
            <p:cNvPr id="18" name="TextBox 17">
              <a:extLst>
                <a:ext uri="{FF2B5EF4-FFF2-40B4-BE49-F238E27FC236}">
                  <a16:creationId xmlns:a16="http://schemas.microsoft.com/office/drawing/2014/main" id="{008AB359-1636-FA1E-565F-C89EFDBD7F19}"/>
                </a:ext>
              </a:extLst>
            </p:cNvPr>
            <p:cNvSpPr txBox="1"/>
            <p:nvPr/>
          </p:nvSpPr>
          <p:spPr>
            <a:xfrm>
              <a:off x="2551497" y="4085390"/>
              <a:ext cx="3098173" cy="369332"/>
            </a:xfrm>
            <a:prstGeom prst="rect">
              <a:avLst/>
            </a:prstGeom>
            <a:noFill/>
          </p:spPr>
          <p:txBody>
            <a:bodyPr wrap="square" rtlCol="0">
              <a:spAutoFit/>
            </a:bodyPr>
            <a:lstStyle/>
            <a:p>
              <a:pPr algn="ctr"/>
              <a:r>
                <a:rPr lang="en-US" dirty="0"/>
                <a:t>Rescale range to 0…255</a:t>
              </a:r>
            </a:p>
          </p:txBody>
        </p:sp>
        <p:sp>
          <p:nvSpPr>
            <p:cNvPr id="20" name="TextBox 19">
              <a:extLst>
                <a:ext uri="{FF2B5EF4-FFF2-40B4-BE49-F238E27FC236}">
                  <a16:creationId xmlns:a16="http://schemas.microsoft.com/office/drawing/2014/main" id="{8D532609-F9A3-9EA0-3ECE-0C34C29D137E}"/>
                </a:ext>
              </a:extLst>
            </p:cNvPr>
            <p:cNvSpPr txBox="1"/>
            <p:nvPr/>
          </p:nvSpPr>
          <p:spPr>
            <a:xfrm>
              <a:off x="1257704" y="3792117"/>
              <a:ext cx="887163" cy="923330"/>
            </a:xfrm>
            <a:prstGeom prst="rect">
              <a:avLst/>
            </a:prstGeom>
            <a:noFill/>
          </p:spPr>
          <p:txBody>
            <a:bodyPr wrap="square" rtlCol="0">
              <a:spAutoFit/>
            </a:bodyPr>
            <a:lstStyle/>
            <a:p>
              <a:pPr algn="r"/>
              <a:r>
                <a:rPr lang="en-US" dirty="0"/>
                <a:t>0</a:t>
              </a:r>
            </a:p>
            <a:p>
              <a:pPr algn="r"/>
              <a:r>
                <a:rPr lang="en-US" dirty="0"/>
                <a:t>3</a:t>
              </a:r>
            </a:p>
            <a:p>
              <a:pPr algn="r"/>
              <a:r>
                <a:rPr lang="en-US" dirty="0"/>
                <a:t>10</a:t>
              </a:r>
            </a:p>
          </p:txBody>
        </p:sp>
        <p:sp>
          <p:nvSpPr>
            <p:cNvPr id="22" name="TextBox 21">
              <a:extLst>
                <a:ext uri="{FF2B5EF4-FFF2-40B4-BE49-F238E27FC236}">
                  <a16:creationId xmlns:a16="http://schemas.microsoft.com/office/drawing/2014/main" id="{15BBD600-99A6-D430-CA3E-2B6F9A87D26D}"/>
                </a:ext>
              </a:extLst>
            </p:cNvPr>
            <p:cNvSpPr txBox="1"/>
            <p:nvPr/>
          </p:nvSpPr>
          <p:spPr>
            <a:xfrm>
              <a:off x="5649670" y="3820671"/>
              <a:ext cx="1219200" cy="923330"/>
            </a:xfrm>
            <a:prstGeom prst="rect">
              <a:avLst/>
            </a:prstGeom>
            <a:noFill/>
          </p:spPr>
          <p:txBody>
            <a:bodyPr wrap="square" rtlCol="0">
              <a:spAutoFit/>
            </a:bodyPr>
            <a:lstStyle/>
            <a:p>
              <a:pPr algn="r"/>
              <a:r>
                <a:rPr lang="en-US" dirty="0"/>
                <a:t>0</a:t>
              </a:r>
            </a:p>
            <a:p>
              <a:pPr algn="r"/>
              <a:r>
                <a:rPr lang="en-US" dirty="0"/>
                <a:t>76.5 =&gt; 77</a:t>
              </a:r>
            </a:p>
            <a:p>
              <a:pPr algn="r"/>
              <a:r>
                <a:rPr lang="en-US" dirty="0"/>
                <a:t>255</a:t>
              </a:r>
            </a:p>
          </p:txBody>
        </p:sp>
        <p:pic>
          <p:nvPicPr>
            <p:cNvPr id="15" name="Picture 14" descr="Greyscale Phaseflow Gradient: Monochrome Gradients with Illusion of Depth Created by Phase Shifted Flowing Textures Stock Illustration - Illustration of depth, flowing: 383309822">
              <a:extLst>
                <a:ext uri="{FF2B5EF4-FFF2-40B4-BE49-F238E27FC236}">
                  <a16:creationId xmlns:a16="http://schemas.microsoft.com/office/drawing/2014/main" id="{AE73F0E3-A72E-820B-6907-5DCD8237742D}"/>
                </a:ext>
              </a:extLst>
            </p:cNvPr>
            <p:cNvPicPr>
              <a:picLocks noChangeAspect="1"/>
            </p:cNvPicPr>
            <p:nvPr/>
          </p:nvPicPr>
          <p:blipFill>
            <a:blip r:embed="rId4"/>
            <a:stretch>
              <a:fillRect/>
            </a:stretch>
          </p:blipFill>
          <p:spPr>
            <a:xfrm>
              <a:off x="2373070" y="4769668"/>
              <a:ext cx="3276600" cy="1864041"/>
            </a:xfrm>
            <a:prstGeom prst="rect">
              <a:avLst/>
            </a:prstGeom>
          </p:spPr>
        </p:pic>
        <p:sp>
          <p:nvSpPr>
            <p:cNvPr id="21" name="TextBox 20">
              <a:extLst>
                <a:ext uri="{FF2B5EF4-FFF2-40B4-BE49-F238E27FC236}">
                  <a16:creationId xmlns:a16="http://schemas.microsoft.com/office/drawing/2014/main" id="{5F462CB2-BB9E-2381-0EB9-7A5C8A14588C}"/>
                </a:ext>
              </a:extLst>
            </p:cNvPr>
            <p:cNvSpPr txBox="1"/>
            <p:nvPr/>
          </p:nvSpPr>
          <p:spPr>
            <a:xfrm>
              <a:off x="5649670" y="5240023"/>
              <a:ext cx="2941504" cy="923330"/>
            </a:xfrm>
            <a:prstGeom prst="rect">
              <a:avLst/>
            </a:prstGeom>
            <a:noFill/>
          </p:spPr>
          <p:txBody>
            <a:bodyPr wrap="square" rtlCol="0">
              <a:spAutoFit/>
            </a:bodyPr>
            <a:lstStyle/>
            <a:p>
              <a:pPr algn="ctr"/>
              <a:r>
                <a:rPr lang="en-US" dirty="0"/>
                <a:t>Allows us to visualize arbitrary ranges of numbers in greyscale</a:t>
              </a:r>
            </a:p>
          </p:txBody>
        </p:sp>
      </p:grpSp>
      <p:cxnSp>
        <p:nvCxnSpPr>
          <p:cNvPr id="26" name="Straight Connector 25">
            <a:extLst>
              <a:ext uri="{FF2B5EF4-FFF2-40B4-BE49-F238E27FC236}">
                <a16:creationId xmlns:a16="http://schemas.microsoft.com/office/drawing/2014/main" id="{31953888-4235-0AF7-096D-5CE287118C07}"/>
              </a:ext>
            </a:extLst>
          </p:cNvPr>
          <p:cNvCxnSpPr/>
          <p:nvPr/>
        </p:nvCxnSpPr>
        <p:spPr>
          <a:xfrm>
            <a:off x="497850" y="4114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2806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A5097-4E51-FD7D-449D-67FB53BEB3E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85B4ECC-FB95-E039-4966-E3585D0B0550}"/>
              </a:ext>
            </a:extLst>
          </p:cNvPr>
          <p:cNvSpPr txBox="1"/>
          <p:nvPr/>
        </p:nvSpPr>
        <p:spPr>
          <a:xfrm>
            <a:off x="561798" y="363648"/>
            <a:ext cx="6874767" cy="769441"/>
          </a:xfrm>
          <a:prstGeom prst="rect">
            <a:avLst/>
          </a:prstGeom>
          <a:noFill/>
        </p:spPr>
        <p:txBody>
          <a:bodyPr wrap="none" rtlCol="0">
            <a:spAutoFit/>
          </a:bodyPr>
          <a:lstStyle/>
          <a:p>
            <a:r>
              <a:rPr lang="en-US" sz="4400" dirty="0"/>
              <a:t>Normalized Cross Correlation</a:t>
            </a: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C358FAA1-C7E1-73CC-DFBF-A8F22461B516}"/>
                  </a:ext>
                </a:extLst>
              </p:cNvPr>
              <p:cNvSpPr txBox="1"/>
              <p:nvPr/>
            </p:nvSpPr>
            <p:spPr>
              <a:xfrm>
                <a:off x="1737837" y="2362198"/>
                <a:ext cx="2419893" cy="307777"/>
              </a:xfrm>
              <a:prstGeom prst="rect">
                <a:avLst/>
              </a:prstGeom>
              <a:noFill/>
            </p:spPr>
            <p:txBody>
              <a:bodyPr wrap="none" lIns="0" tIns="0" rIns="0" bIns="0" rtlCol="0">
                <a:spAutoFit/>
              </a:bodyPr>
              <a:lstStyle/>
              <a:p>
                <a:pPr/>
                <a14:m>
                  <m:oMath xmlns:m="http://schemas.openxmlformats.org/officeDocument/2006/math">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𝑇</m:t>
                        </m:r>
                      </m:e>
                    </m:bar>
                    <m:r>
                      <a:rPr lang="en-US" b="0" i="1" smtClean="0">
                        <a:latin typeface="Cambria Math" panose="02040503050406030204" pitchFamily="18" charset="0"/>
                      </a:rPr>
                      <m:t>=</m:t>
                    </m:r>
                  </m:oMath>
                </a14:m>
                <a:r>
                  <a:rPr lang="en-US" dirty="0"/>
                  <a:t> mean template value</a:t>
                </a:r>
              </a:p>
            </p:txBody>
          </p:sp>
        </mc:Choice>
        <mc:Fallback>
          <p:sp>
            <p:nvSpPr>
              <p:cNvPr id="6" name="TextBox 5">
                <a:extLst>
                  <a:ext uri="{FF2B5EF4-FFF2-40B4-BE49-F238E27FC236}">
                    <a16:creationId xmlns:a16="http://schemas.microsoft.com/office/drawing/2014/main" id="{C358FAA1-C7E1-73CC-DFBF-A8F22461B516}"/>
                  </a:ext>
                </a:extLst>
              </p:cNvPr>
              <p:cNvSpPr txBox="1">
                <a:spLocks noRot="1" noChangeAspect="1" noMove="1" noResize="1" noEditPoints="1" noAdjustHandles="1" noChangeArrowheads="1" noChangeShapeType="1" noTextEdit="1"/>
              </p:cNvSpPr>
              <p:nvPr/>
            </p:nvSpPr>
            <p:spPr>
              <a:xfrm>
                <a:off x="1737837" y="2362198"/>
                <a:ext cx="2419893" cy="307777"/>
              </a:xfrm>
              <a:prstGeom prst="rect">
                <a:avLst/>
              </a:prstGeom>
              <a:blipFill>
                <a:blip r:embed="rId2"/>
                <a:stretch>
                  <a:fillRect l="-3275" t="-13725" r="-5290" b="-45098"/>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CB0043D2-498B-3333-C7B2-647EE72DEA01}"/>
              </a:ext>
            </a:extLst>
          </p:cNvPr>
          <p:cNvSpPr txBox="1"/>
          <p:nvPr/>
        </p:nvSpPr>
        <p:spPr>
          <a:xfrm>
            <a:off x="1066800" y="1562978"/>
            <a:ext cx="6874767" cy="369332"/>
          </a:xfrm>
          <a:prstGeom prst="rect">
            <a:avLst/>
          </a:prstGeom>
          <a:noFill/>
        </p:spPr>
        <p:txBody>
          <a:bodyPr wrap="square" rtlCol="0">
            <a:spAutoFit/>
          </a:bodyPr>
          <a:lstStyle/>
          <a:p>
            <a:pPr algn="ctr"/>
            <a:r>
              <a:rPr lang="en-US" dirty="0"/>
              <a:t>Let T be the template, and W be a local image window of the same size</a:t>
            </a:r>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50B2C352-71E0-9363-0A1D-7B6CB25C118E}"/>
                  </a:ext>
                </a:extLst>
              </p:cNvPr>
              <p:cNvSpPr txBox="1"/>
              <p:nvPr/>
            </p:nvSpPr>
            <p:spPr>
              <a:xfrm>
                <a:off x="4819109" y="2362198"/>
                <a:ext cx="3029291" cy="307777"/>
              </a:xfrm>
              <a:prstGeom prst="rect">
                <a:avLst/>
              </a:prstGeom>
              <a:noFill/>
            </p:spPr>
            <p:txBody>
              <a:bodyPr wrap="none" lIns="0" tIns="0" rIns="0" bIns="0" rtlCol="0">
                <a:spAutoFit/>
              </a:bodyPr>
              <a:lstStyle/>
              <a:p>
                <a14:m>
                  <m:oMath xmlns:m="http://schemas.openxmlformats.org/officeDocument/2006/math">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𝑊</m:t>
                        </m:r>
                      </m:e>
                    </m:bar>
                    <m:r>
                      <a:rPr lang="en-US" b="0" i="1" smtClean="0">
                        <a:latin typeface="Cambria Math" panose="02040503050406030204" pitchFamily="18" charset="0"/>
                      </a:rPr>
                      <m:t>=</m:t>
                    </m:r>
                  </m:oMath>
                </a14:m>
                <a:r>
                  <a:rPr lang="en-US" dirty="0"/>
                  <a:t> mean image window value</a:t>
                </a:r>
              </a:p>
            </p:txBody>
          </p:sp>
        </mc:Choice>
        <mc:Fallback>
          <p:sp>
            <p:nvSpPr>
              <p:cNvPr id="10" name="TextBox 9">
                <a:extLst>
                  <a:ext uri="{FF2B5EF4-FFF2-40B4-BE49-F238E27FC236}">
                    <a16:creationId xmlns:a16="http://schemas.microsoft.com/office/drawing/2014/main" id="{50B2C352-71E0-9363-0A1D-7B6CB25C118E}"/>
                  </a:ext>
                </a:extLst>
              </p:cNvPr>
              <p:cNvSpPr txBox="1">
                <a:spLocks noRot="1" noChangeAspect="1" noMove="1" noResize="1" noEditPoints="1" noAdjustHandles="1" noChangeArrowheads="1" noChangeShapeType="1" noTextEdit="1"/>
              </p:cNvSpPr>
              <p:nvPr/>
            </p:nvSpPr>
            <p:spPr>
              <a:xfrm>
                <a:off x="4819109" y="2362198"/>
                <a:ext cx="3029291" cy="307777"/>
              </a:xfrm>
              <a:prstGeom prst="rect">
                <a:avLst/>
              </a:prstGeom>
              <a:blipFill>
                <a:blip r:embed="rId3"/>
                <a:stretch>
                  <a:fillRect l="-2823" t="-13725" r="-4032" b="-4509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7" name="TextBox 16">
                <a:extLst>
                  <a:ext uri="{FF2B5EF4-FFF2-40B4-BE49-F238E27FC236}">
                    <a16:creationId xmlns:a16="http://schemas.microsoft.com/office/drawing/2014/main" id="{5F5B3AF5-2481-E9C6-141F-8D7982D0ADF9}"/>
                  </a:ext>
                </a:extLst>
              </p:cNvPr>
              <p:cNvSpPr txBox="1"/>
              <p:nvPr/>
            </p:nvSpPr>
            <p:spPr>
              <a:xfrm>
                <a:off x="3048000" y="3788914"/>
                <a:ext cx="2437334" cy="705258"/>
              </a:xfrm>
              <a:prstGeom prst="rect">
                <a:avLst/>
              </a:prstGeom>
              <a:noFill/>
            </p:spPr>
            <p:txBody>
              <a:bodyPr wrap="none" lIns="0" tIns="0" rIns="0" bIns="0" rtlCol="0">
                <a:spAutoFit/>
              </a:bodyPr>
              <a:lstStyle/>
              <a:p>
                <a14:m>
                  <m:oMathPara xmlns:m="http://schemas.openxmlformats.org/officeDocument/2006/math">
                    <m:oMath>
                      <m:r>
                        <a:rPr lang="en-US" b="0" i="1" smtClean="0">
                          <a:latin typeface="Cambria Math" panose="02040503050406030204" pitchFamily="18" charset="0"/>
                        </a:rPr>
                        <m:t>𝑁</m:t>
                      </m:r>
                      <m:r>
                        <a:rPr lang="en-US" b="0" i="1" smtClean="0">
                          <a:latin typeface="Cambria Math" panose="02040503050406030204" pitchFamily="18" charset="0"/>
                        </a:rPr>
                        <m:t>=</m:t>
                      </m:r>
                      <m:f>
                        <m:fPr>
                          <m:ctrlPr>
                            <a:rPr lang="en-US" i="1">
                              <a:latin typeface="Cambria Math" panose="02040503050406030204" pitchFamily="18" charset="0"/>
                            </a:rPr>
                          </m:ctrlPr>
                        </m:fPr>
                        <m:num>
                          <m:d>
                            <m:dPr>
                              <m:ctrlPr>
                                <a:rPr lang="en-US" i="1">
                                  <a:latin typeface="Cambria Math" panose="02040503050406030204" pitchFamily="18" charset="0"/>
                                </a:rPr>
                              </m:ctrlPr>
                            </m:dPr>
                            <m:e>
                              <m:r>
                                <a:rPr lang="en-US" i="1">
                                  <a:latin typeface="Cambria Math" panose="02040503050406030204" pitchFamily="18" charset="0"/>
                                </a:rPr>
                                <m:t>𝑇</m:t>
                              </m:r>
                              <m:r>
                                <a:rPr lang="en-US" i="1">
                                  <a:latin typeface="Cambria Math" panose="02040503050406030204" pitchFamily="18" charset="0"/>
                                </a:rPr>
                                <m:t>−</m:t>
                              </m:r>
                              <m:bar>
                                <m:barPr>
                                  <m:pos m:val="top"/>
                                  <m:ctrlPr>
                                    <a:rPr lang="en-US" i="1">
                                      <a:latin typeface="Cambria Math" panose="02040503050406030204" pitchFamily="18" charset="0"/>
                                    </a:rPr>
                                  </m:ctrlPr>
                                </m:barPr>
                                <m:e>
                                  <m:r>
                                    <a:rPr lang="en-US" i="1">
                                      <a:latin typeface="Cambria Math" panose="02040503050406030204" pitchFamily="18" charset="0"/>
                                    </a:rPr>
                                    <m:t>𝑇</m:t>
                                  </m:r>
                                </m:e>
                              </m:bar>
                            </m:e>
                          </m:d>
                          <m:r>
                            <a:rPr lang="en-US" i="1">
                              <a:latin typeface="Cambria Math" panose="02040503050406030204" pitchFamily="18" charset="0"/>
                            </a:rPr>
                            <m:t>∗(</m:t>
                          </m:r>
                          <m:r>
                            <a:rPr lang="en-US" i="1">
                              <a:latin typeface="Cambria Math" panose="02040503050406030204" pitchFamily="18" charset="0"/>
                            </a:rPr>
                            <m:t>𝑊</m:t>
                          </m:r>
                          <m:r>
                            <a:rPr lang="en-US" i="1">
                              <a:latin typeface="Cambria Math" panose="02040503050406030204" pitchFamily="18" charset="0"/>
                            </a:rPr>
                            <m:t>−</m:t>
                          </m:r>
                          <m:bar>
                            <m:barPr>
                              <m:pos m:val="top"/>
                              <m:ctrlPr>
                                <a:rPr lang="en-US" i="1">
                                  <a:latin typeface="Cambria Math" panose="02040503050406030204" pitchFamily="18" charset="0"/>
                                </a:rPr>
                              </m:ctrlPr>
                            </m:barPr>
                            <m:e>
                              <m:r>
                                <a:rPr lang="en-US" i="1">
                                  <a:latin typeface="Cambria Math" panose="02040503050406030204" pitchFamily="18" charset="0"/>
                                </a:rPr>
                                <m:t>𝑊</m:t>
                              </m:r>
                            </m:e>
                          </m:bar>
                          <m:r>
                            <a:rPr lang="en-US" i="1">
                              <a:latin typeface="Cambria Math" panose="02040503050406030204" pitchFamily="18" charset="0"/>
                            </a:rPr>
                            <m:t>)</m:t>
                          </m:r>
                        </m:num>
                        <m:den>
                          <m:rad>
                            <m:radPr>
                              <m:degHide m:val="on"/>
                              <m:ctrlPr>
                                <a:rPr lang="en-US" b="0" i="1" smtClean="0">
                                  <a:latin typeface="Cambria Math" panose="02040503050406030204" pitchFamily="18" charset="0"/>
                                </a:rPr>
                              </m:ctrlPr>
                            </m:radPr>
                            <m:deg/>
                            <m:e>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r>
                                        <a:rPr lang="en-US" i="1">
                                          <a:latin typeface="Cambria Math" panose="02040503050406030204" pitchFamily="18" charset="0"/>
                                        </a:rPr>
                                        <m:t>𝑇</m:t>
                                      </m:r>
                                    </m:e>
                                  </m:d>
                                </m:e>
                                <m:sup>
                                  <m:r>
                                    <a:rPr lang="en-US" b="0" i="1" smtClean="0">
                                      <a:latin typeface="Cambria Math" panose="02040503050406030204" pitchFamily="18" charset="0"/>
                                    </a:rPr>
                                    <m:t>2</m:t>
                                  </m:r>
                                </m:sup>
                              </m:sSup>
                              <m:sSup>
                                <m:sSupPr>
                                  <m:ctrlPr>
                                    <a:rPr lang="en-US" i="1">
                                      <a:latin typeface="Cambria Math" panose="02040503050406030204" pitchFamily="18" charset="0"/>
                                    </a:rPr>
                                  </m:ctrlPr>
                                </m:sSup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𝑊</m:t>
                                      </m:r>
                                    </m:e>
                                  </m:d>
                                </m:e>
                                <m:sup>
                                  <m:r>
                                    <a:rPr lang="en-US" i="1">
                                      <a:latin typeface="Cambria Math" panose="02040503050406030204" pitchFamily="18" charset="0"/>
                                    </a:rPr>
                                    <m:t>2</m:t>
                                  </m:r>
                                </m:sup>
                              </m:sSup>
                            </m:e>
                          </m:rad>
                        </m:den>
                      </m:f>
                    </m:oMath>
                  </m:oMathPara>
                </a14:m>
                <a:endParaRPr lang="en-US" dirty="0"/>
              </a:p>
            </p:txBody>
          </p:sp>
        </mc:Choice>
        <mc:Fallback>
          <p:sp>
            <p:nvSpPr>
              <p:cNvPr id="17" name="TextBox 16">
                <a:extLst>
                  <a:ext uri="{FF2B5EF4-FFF2-40B4-BE49-F238E27FC236}">
                    <a16:creationId xmlns:a16="http://schemas.microsoft.com/office/drawing/2014/main" id="{5F5B3AF5-2481-E9C6-141F-8D7982D0ADF9}"/>
                  </a:ext>
                </a:extLst>
              </p:cNvPr>
              <p:cNvSpPr txBox="1">
                <a:spLocks noRot="1" noChangeAspect="1" noMove="1" noResize="1" noEditPoints="1" noAdjustHandles="1" noChangeArrowheads="1" noChangeShapeType="1" noTextEdit="1"/>
              </p:cNvSpPr>
              <p:nvPr/>
            </p:nvSpPr>
            <p:spPr>
              <a:xfrm>
                <a:off x="3048000" y="3788914"/>
                <a:ext cx="2437334" cy="705258"/>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 name="TextBox 24">
                <a:extLst>
                  <a:ext uri="{FF2B5EF4-FFF2-40B4-BE49-F238E27FC236}">
                    <a16:creationId xmlns:a16="http://schemas.microsoft.com/office/drawing/2014/main" id="{7DBF1114-1841-15CA-425E-A7341C7FE785}"/>
                  </a:ext>
                </a:extLst>
              </p:cNvPr>
              <p:cNvSpPr txBox="1"/>
              <p:nvPr/>
            </p:nvSpPr>
            <p:spPr>
              <a:xfrm>
                <a:off x="1904999" y="2792088"/>
                <a:ext cx="2085571" cy="276999"/>
              </a:xfrm>
              <a:prstGeom prst="rect">
                <a:avLst/>
              </a:prstGeom>
              <a:noFill/>
            </p:spPr>
            <p:txBody>
              <a:bodyPr wrap="none" lIns="0" tIns="0" rIns="0" bIns="0" rtlCol="0">
                <a:spAutoFit/>
              </a:bodyPr>
              <a:lstStyle/>
              <a:p>
                <a14:m>
                  <m:oMath xmlns:m="http://schemas.openxmlformats.org/officeDocument/2006/math">
                    <m:d>
                      <m:dPr>
                        <m:begChr m:val="‖"/>
                        <m:endChr m:val="‖"/>
                        <m:ctrlPr>
                          <a:rPr lang="en-US" i="1">
                            <a:latin typeface="Cambria Math" panose="02040503050406030204" pitchFamily="18" charset="0"/>
                          </a:rPr>
                        </m:ctrlPr>
                      </m:dPr>
                      <m:e>
                        <m:r>
                          <a:rPr lang="en-US" i="1">
                            <a:latin typeface="Cambria Math" panose="02040503050406030204" pitchFamily="18" charset="0"/>
                          </a:rPr>
                          <m:t>𝑇</m:t>
                        </m:r>
                      </m:e>
                    </m:d>
                    <m:r>
                      <a:rPr lang="en-US" b="0" i="1" smtClean="0">
                        <a:latin typeface="Cambria Math" panose="02040503050406030204" pitchFamily="18" charset="0"/>
                      </a:rPr>
                      <m:t>=</m:t>
                    </m:r>
                  </m:oMath>
                </a14:m>
                <a:r>
                  <a:rPr lang="en-US" dirty="0"/>
                  <a:t> template norm</a:t>
                </a:r>
              </a:p>
            </p:txBody>
          </p:sp>
        </mc:Choice>
        <mc:Fallback>
          <p:sp>
            <p:nvSpPr>
              <p:cNvPr id="25" name="TextBox 24">
                <a:extLst>
                  <a:ext uri="{FF2B5EF4-FFF2-40B4-BE49-F238E27FC236}">
                    <a16:creationId xmlns:a16="http://schemas.microsoft.com/office/drawing/2014/main" id="{7DBF1114-1841-15CA-425E-A7341C7FE785}"/>
                  </a:ext>
                </a:extLst>
              </p:cNvPr>
              <p:cNvSpPr txBox="1">
                <a:spLocks noRot="1" noChangeAspect="1" noMove="1" noResize="1" noEditPoints="1" noAdjustHandles="1" noChangeArrowheads="1" noChangeShapeType="1" noTextEdit="1"/>
              </p:cNvSpPr>
              <p:nvPr/>
            </p:nvSpPr>
            <p:spPr>
              <a:xfrm>
                <a:off x="1904999" y="2792088"/>
                <a:ext cx="2085571" cy="276999"/>
              </a:xfrm>
              <a:prstGeom prst="rect">
                <a:avLst/>
              </a:prstGeom>
              <a:blipFill>
                <a:blip r:embed="rId5"/>
                <a:stretch>
                  <a:fillRect t="-28889" r="-5831" b="-533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7" name="TextBox 26">
                <a:extLst>
                  <a:ext uri="{FF2B5EF4-FFF2-40B4-BE49-F238E27FC236}">
                    <a16:creationId xmlns:a16="http://schemas.microsoft.com/office/drawing/2014/main" id="{EC950328-169E-C354-2932-AEDA038192D2}"/>
                  </a:ext>
                </a:extLst>
              </p:cNvPr>
              <p:cNvSpPr txBox="1"/>
              <p:nvPr/>
            </p:nvSpPr>
            <p:spPr>
              <a:xfrm>
                <a:off x="4876800" y="2792087"/>
                <a:ext cx="2694969" cy="276999"/>
              </a:xfrm>
              <a:prstGeom prst="rect">
                <a:avLst/>
              </a:prstGeom>
              <a:noFill/>
            </p:spPr>
            <p:txBody>
              <a:bodyPr wrap="none" lIns="0" tIns="0" rIns="0" bIns="0" rtlCol="0">
                <a:spAutoFit/>
              </a:bodyPr>
              <a:lstStyle/>
              <a:p>
                <a14:m>
                  <m:oMath xmlns:m="http://schemas.openxmlformats.org/officeDocument/2006/math">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𝑊</m:t>
                        </m:r>
                      </m:e>
                    </m:d>
                    <m:r>
                      <a:rPr lang="en-US" b="0" i="1" smtClean="0">
                        <a:latin typeface="Cambria Math" panose="02040503050406030204" pitchFamily="18" charset="0"/>
                      </a:rPr>
                      <m:t>=</m:t>
                    </m:r>
                  </m:oMath>
                </a14:m>
                <a:r>
                  <a:rPr lang="en-US" dirty="0"/>
                  <a:t> image window norm</a:t>
                </a:r>
              </a:p>
            </p:txBody>
          </p:sp>
        </mc:Choice>
        <mc:Fallback>
          <p:sp>
            <p:nvSpPr>
              <p:cNvPr id="27" name="TextBox 26">
                <a:extLst>
                  <a:ext uri="{FF2B5EF4-FFF2-40B4-BE49-F238E27FC236}">
                    <a16:creationId xmlns:a16="http://schemas.microsoft.com/office/drawing/2014/main" id="{EC950328-169E-C354-2932-AEDA038192D2}"/>
                  </a:ext>
                </a:extLst>
              </p:cNvPr>
              <p:cNvSpPr txBox="1">
                <a:spLocks noRot="1" noChangeAspect="1" noMove="1" noResize="1" noEditPoints="1" noAdjustHandles="1" noChangeArrowheads="1" noChangeShapeType="1" noTextEdit="1"/>
              </p:cNvSpPr>
              <p:nvPr/>
            </p:nvSpPr>
            <p:spPr>
              <a:xfrm>
                <a:off x="4876800" y="2792087"/>
                <a:ext cx="2694969" cy="276999"/>
              </a:xfrm>
              <a:prstGeom prst="rect">
                <a:avLst/>
              </a:prstGeom>
              <a:blipFill>
                <a:blip r:embed="rId6"/>
                <a:stretch>
                  <a:fillRect t="-28889" r="-4299" b="-53333"/>
                </a:stretch>
              </a:blipFill>
            </p:spPr>
            <p:txBody>
              <a:bodyPr/>
              <a:lstStyle/>
              <a:p>
                <a:r>
                  <a:rPr lang="en-US">
                    <a:noFill/>
                  </a:rPr>
                  <a:t> </a:t>
                </a:r>
              </a:p>
            </p:txBody>
          </p:sp>
        </mc:Fallback>
      </mc:AlternateContent>
      <p:cxnSp>
        <p:nvCxnSpPr>
          <p:cNvPr id="28" name="Straight Arrow Connector 27">
            <a:extLst>
              <a:ext uri="{FF2B5EF4-FFF2-40B4-BE49-F238E27FC236}">
                <a16:creationId xmlns:a16="http://schemas.microsoft.com/office/drawing/2014/main" id="{FA5E542F-A623-F6E3-FCD1-5F85B7A0DDA5}"/>
              </a:ext>
            </a:extLst>
          </p:cNvPr>
          <p:cNvCxnSpPr>
            <a:cxnSpLocks/>
          </p:cNvCxnSpPr>
          <p:nvPr/>
        </p:nvCxnSpPr>
        <p:spPr>
          <a:xfrm flipH="1">
            <a:off x="4465635" y="3437823"/>
            <a:ext cx="822330" cy="39266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3371D28E-4AD0-0B7A-919B-B6B85F4B88CE}"/>
              </a:ext>
            </a:extLst>
          </p:cNvPr>
          <p:cNvSpPr txBox="1"/>
          <p:nvPr/>
        </p:nvSpPr>
        <p:spPr>
          <a:xfrm>
            <a:off x="5334000" y="3281677"/>
            <a:ext cx="1107804" cy="276999"/>
          </a:xfrm>
          <a:prstGeom prst="rect">
            <a:avLst/>
          </a:prstGeom>
          <a:noFill/>
        </p:spPr>
        <p:txBody>
          <a:bodyPr wrap="none" lIns="0" tIns="0" rIns="0" bIns="0" rtlCol="0">
            <a:spAutoFit/>
          </a:bodyPr>
          <a:lstStyle/>
          <a:p>
            <a:r>
              <a:rPr lang="en-US" dirty="0"/>
              <a:t>convolution</a:t>
            </a:r>
          </a:p>
        </p:txBody>
      </p:sp>
      <p:sp>
        <p:nvSpPr>
          <p:cNvPr id="33" name="TextBox 32">
            <a:extLst>
              <a:ext uri="{FF2B5EF4-FFF2-40B4-BE49-F238E27FC236}">
                <a16:creationId xmlns:a16="http://schemas.microsoft.com/office/drawing/2014/main" id="{48CB0154-C1DE-7907-2E31-47711AC29635}"/>
              </a:ext>
            </a:extLst>
          </p:cNvPr>
          <p:cNvSpPr txBox="1"/>
          <p:nvPr/>
        </p:nvSpPr>
        <p:spPr>
          <a:xfrm>
            <a:off x="1044341" y="3940174"/>
            <a:ext cx="1255408" cy="553998"/>
          </a:xfrm>
          <a:prstGeom prst="rect">
            <a:avLst/>
          </a:prstGeom>
          <a:noFill/>
        </p:spPr>
        <p:txBody>
          <a:bodyPr wrap="none" lIns="0" tIns="0" rIns="0" bIns="0" rtlCol="0">
            <a:spAutoFit/>
          </a:bodyPr>
          <a:lstStyle/>
          <a:p>
            <a:r>
              <a:rPr lang="en-US" dirty="0"/>
              <a:t>for each pixel</a:t>
            </a:r>
          </a:p>
          <a:p>
            <a:r>
              <a:rPr lang="en-US" dirty="0"/>
              <a:t>in the image</a:t>
            </a:r>
          </a:p>
        </p:txBody>
      </p:sp>
      <p:cxnSp>
        <p:nvCxnSpPr>
          <p:cNvPr id="34" name="Straight Arrow Connector 33">
            <a:extLst>
              <a:ext uri="{FF2B5EF4-FFF2-40B4-BE49-F238E27FC236}">
                <a16:creationId xmlns:a16="http://schemas.microsoft.com/office/drawing/2014/main" id="{88B0FACF-ADF5-1746-CB3E-9D38261548FA}"/>
              </a:ext>
            </a:extLst>
          </p:cNvPr>
          <p:cNvCxnSpPr>
            <a:cxnSpLocks/>
            <a:endCxn id="17" idx="1"/>
          </p:cNvCxnSpPr>
          <p:nvPr/>
        </p:nvCxnSpPr>
        <p:spPr>
          <a:xfrm flipV="1">
            <a:off x="2316164" y="4141543"/>
            <a:ext cx="731836" cy="5431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6CEE9B0C-AE3E-958A-A2E4-A790A8F383BA}"/>
              </a:ext>
            </a:extLst>
          </p:cNvPr>
          <p:cNvCxnSpPr>
            <a:cxnSpLocks/>
            <a:stCxn id="37" idx="0"/>
          </p:cNvCxnSpPr>
          <p:nvPr/>
        </p:nvCxnSpPr>
        <p:spPr>
          <a:xfrm flipV="1">
            <a:off x="3545685" y="4071486"/>
            <a:ext cx="496926" cy="77377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F69EA18F-2F76-3E36-6DF6-3D52AC3DD706}"/>
              </a:ext>
            </a:extLst>
          </p:cNvPr>
          <p:cNvSpPr txBox="1"/>
          <p:nvPr/>
        </p:nvSpPr>
        <p:spPr>
          <a:xfrm>
            <a:off x="3069657" y="4845263"/>
            <a:ext cx="952056" cy="553998"/>
          </a:xfrm>
          <a:prstGeom prst="rect">
            <a:avLst/>
          </a:prstGeom>
          <a:noFill/>
        </p:spPr>
        <p:txBody>
          <a:bodyPr wrap="none" lIns="0" tIns="0" rIns="0" bIns="0" rtlCol="0">
            <a:spAutoFit/>
          </a:bodyPr>
          <a:lstStyle/>
          <a:p>
            <a:r>
              <a:rPr lang="en-US" dirty="0"/>
              <a:t>calculated</a:t>
            </a:r>
          </a:p>
          <a:p>
            <a:r>
              <a:rPr lang="en-US" dirty="0"/>
              <a:t>only once</a:t>
            </a:r>
          </a:p>
        </p:txBody>
      </p:sp>
      <p:cxnSp>
        <p:nvCxnSpPr>
          <p:cNvPr id="39" name="Straight Arrow Connector 38">
            <a:extLst>
              <a:ext uri="{FF2B5EF4-FFF2-40B4-BE49-F238E27FC236}">
                <a16:creationId xmlns:a16="http://schemas.microsoft.com/office/drawing/2014/main" id="{36DE2AB1-9679-2BF5-BAD2-856888602A23}"/>
              </a:ext>
            </a:extLst>
          </p:cNvPr>
          <p:cNvCxnSpPr>
            <a:cxnSpLocks/>
          </p:cNvCxnSpPr>
          <p:nvPr/>
        </p:nvCxnSpPr>
        <p:spPr>
          <a:xfrm flipV="1">
            <a:off x="3831721" y="4492634"/>
            <a:ext cx="379983" cy="35262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38EFEF12-4D09-07D4-D3C5-9FE003F4574C}"/>
              </a:ext>
            </a:extLst>
          </p:cNvPr>
          <p:cNvSpPr txBox="1"/>
          <p:nvPr/>
        </p:nvSpPr>
        <p:spPr>
          <a:xfrm>
            <a:off x="5432862" y="4854087"/>
            <a:ext cx="2694969" cy="561194"/>
          </a:xfrm>
          <a:prstGeom prst="rect">
            <a:avLst/>
          </a:prstGeom>
          <a:noFill/>
        </p:spPr>
        <p:txBody>
          <a:bodyPr wrap="square" lIns="0" tIns="0" rIns="0" bIns="0" rtlCol="0">
            <a:spAutoFit/>
          </a:bodyPr>
          <a:lstStyle/>
          <a:p>
            <a:r>
              <a:rPr lang="en-US" dirty="0"/>
              <a:t>calculated anew for every pixel (local window)</a:t>
            </a:r>
          </a:p>
        </p:txBody>
      </p:sp>
      <p:cxnSp>
        <p:nvCxnSpPr>
          <p:cNvPr id="45" name="Straight Arrow Connector 44">
            <a:extLst>
              <a:ext uri="{FF2B5EF4-FFF2-40B4-BE49-F238E27FC236}">
                <a16:creationId xmlns:a16="http://schemas.microsoft.com/office/drawing/2014/main" id="{BEA0163B-7906-4C44-9108-CBC05BA94247}"/>
              </a:ext>
            </a:extLst>
          </p:cNvPr>
          <p:cNvCxnSpPr>
            <a:cxnSpLocks/>
          </p:cNvCxnSpPr>
          <p:nvPr/>
        </p:nvCxnSpPr>
        <p:spPr>
          <a:xfrm flipH="1" flipV="1">
            <a:off x="4819109" y="4492633"/>
            <a:ext cx="613753" cy="36145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A4FAF783-5D5D-4CD8-AFA1-842417256D5A}"/>
              </a:ext>
            </a:extLst>
          </p:cNvPr>
          <p:cNvCxnSpPr>
            <a:cxnSpLocks/>
          </p:cNvCxnSpPr>
          <p:nvPr/>
        </p:nvCxnSpPr>
        <p:spPr>
          <a:xfrm flipH="1" flipV="1">
            <a:off x="5274149" y="4127537"/>
            <a:ext cx="368609" cy="70871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4F25F8F5-CDC4-2506-D48F-300230453D2E}"/>
              </a:ext>
            </a:extLst>
          </p:cNvPr>
          <p:cNvSpPr txBox="1"/>
          <p:nvPr/>
        </p:nvSpPr>
        <p:spPr>
          <a:xfrm>
            <a:off x="838200" y="5812820"/>
            <a:ext cx="7696200" cy="276999"/>
          </a:xfrm>
          <a:prstGeom prst="rect">
            <a:avLst/>
          </a:prstGeom>
          <a:noFill/>
        </p:spPr>
        <p:txBody>
          <a:bodyPr wrap="square" lIns="0" tIns="0" rIns="0" bIns="0" rtlCol="0">
            <a:spAutoFit/>
          </a:bodyPr>
          <a:lstStyle/>
          <a:p>
            <a:r>
              <a:rPr lang="en-US" dirty="0"/>
              <a:t>The effect is that the “matching” is normalized across at each image location.</a:t>
            </a:r>
          </a:p>
        </p:txBody>
      </p:sp>
    </p:spTree>
    <p:extLst>
      <p:ext uri="{BB962C8B-B14F-4D97-AF65-F5344CB8AC3E}">
        <p14:creationId xmlns:p14="http://schemas.microsoft.com/office/powerpoint/2010/main" val="1523383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BC7FC-2548-7DE4-FC1E-FD9D15F2FDB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D1E55CB-05CB-3A37-912F-BC2E92E0FDDE}"/>
              </a:ext>
            </a:extLst>
          </p:cNvPr>
          <p:cNvSpPr txBox="1"/>
          <p:nvPr/>
        </p:nvSpPr>
        <p:spPr>
          <a:xfrm>
            <a:off x="561798" y="363648"/>
            <a:ext cx="6874767" cy="769441"/>
          </a:xfrm>
          <a:prstGeom prst="rect">
            <a:avLst/>
          </a:prstGeom>
          <a:noFill/>
        </p:spPr>
        <p:txBody>
          <a:bodyPr wrap="none" rtlCol="0">
            <a:spAutoFit/>
          </a:bodyPr>
          <a:lstStyle/>
          <a:p>
            <a:r>
              <a:rPr lang="en-US" sz="4400" dirty="0"/>
              <a:t>Normalized Cross Correlation</a:t>
            </a:r>
          </a:p>
        </p:txBody>
      </p:sp>
      <p:sp>
        <p:nvSpPr>
          <p:cNvPr id="200" name="TextBox 199">
            <a:extLst>
              <a:ext uri="{FF2B5EF4-FFF2-40B4-BE49-F238E27FC236}">
                <a16:creationId xmlns:a16="http://schemas.microsoft.com/office/drawing/2014/main" id="{ED0B616D-BA87-5A86-22DE-EDDC41F1C75E}"/>
              </a:ext>
            </a:extLst>
          </p:cNvPr>
          <p:cNvSpPr txBox="1"/>
          <p:nvPr/>
        </p:nvSpPr>
        <p:spPr>
          <a:xfrm>
            <a:off x="1229309" y="5538302"/>
            <a:ext cx="6685381" cy="646331"/>
          </a:xfrm>
          <a:prstGeom prst="rect">
            <a:avLst/>
          </a:prstGeom>
          <a:noFill/>
        </p:spPr>
        <p:txBody>
          <a:bodyPr wrap="square" rtlCol="0">
            <a:spAutoFit/>
          </a:bodyPr>
          <a:lstStyle/>
          <a:p>
            <a:pPr algn="ctr"/>
            <a:r>
              <a:rPr lang="en-US" dirty="0"/>
              <a:t>Normalized cross correlation is robust to local changes intensity, e.g. due to lighting.</a:t>
            </a:r>
          </a:p>
        </p:txBody>
      </p:sp>
      <p:grpSp>
        <p:nvGrpSpPr>
          <p:cNvPr id="344" name="Group 343">
            <a:extLst>
              <a:ext uri="{FF2B5EF4-FFF2-40B4-BE49-F238E27FC236}">
                <a16:creationId xmlns:a16="http://schemas.microsoft.com/office/drawing/2014/main" id="{3F2748A9-00B0-93A0-2A90-AEE87B97C7D4}"/>
              </a:ext>
            </a:extLst>
          </p:cNvPr>
          <p:cNvGrpSpPr/>
          <p:nvPr/>
        </p:nvGrpSpPr>
        <p:grpSpPr>
          <a:xfrm>
            <a:off x="3733800" y="4038600"/>
            <a:ext cx="533400" cy="369332"/>
            <a:chOff x="1524000" y="5377934"/>
            <a:chExt cx="533400" cy="369332"/>
          </a:xfrm>
        </p:grpSpPr>
        <p:sp>
          <p:nvSpPr>
            <p:cNvPr id="345" name="Rectangle 344">
              <a:extLst>
                <a:ext uri="{FF2B5EF4-FFF2-40B4-BE49-F238E27FC236}">
                  <a16:creationId xmlns:a16="http://schemas.microsoft.com/office/drawing/2014/main" id="{5E7AE3B5-AA29-0743-F6F8-C5C8F43D30B5}"/>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 name="TextBox 345">
              <a:extLst>
                <a:ext uri="{FF2B5EF4-FFF2-40B4-BE49-F238E27FC236}">
                  <a16:creationId xmlns:a16="http://schemas.microsoft.com/office/drawing/2014/main" id="{D791FFE1-6B1E-3D99-FC93-0D8B7DB73563}"/>
                </a:ext>
              </a:extLst>
            </p:cNvPr>
            <p:cNvSpPr txBox="1"/>
            <p:nvPr/>
          </p:nvSpPr>
          <p:spPr>
            <a:xfrm>
              <a:off x="1638694" y="5377934"/>
              <a:ext cx="301686" cy="369332"/>
            </a:xfrm>
            <a:prstGeom prst="rect">
              <a:avLst/>
            </a:prstGeom>
            <a:noFill/>
          </p:spPr>
          <p:txBody>
            <a:bodyPr wrap="none" rtlCol="0">
              <a:spAutoFit/>
            </a:bodyPr>
            <a:lstStyle/>
            <a:p>
              <a:pPr algn="ctr"/>
              <a:r>
                <a:rPr lang="en-US" dirty="0"/>
                <a:t>6</a:t>
              </a:r>
            </a:p>
          </p:txBody>
        </p:sp>
      </p:grpSp>
      <p:grpSp>
        <p:nvGrpSpPr>
          <p:cNvPr id="347" name="Group 346">
            <a:extLst>
              <a:ext uri="{FF2B5EF4-FFF2-40B4-BE49-F238E27FC236}">
                <a16:creationId xmlns:a16="http://schemas.microsoft.com/office/drawing/2014/main" id="{2BD8BE3C-0A31-C559-7DB4-0ACFA7A21F02}"/>
              </a:ext>
            </a:extLst>
          </p:cNvPr>
          <p:cNvGrpSpPr/>
          <p:nvPr/>
        </p:nvGrpSpPr>
        <p:grpSpPr>
          <a:xfrm>
            <a:off x="4266038" y="4038600"/>
            <a:ext cx="533400" cy="369332"/>
            <a:chOff x="2514600" y="5787518"/>
            <a:chExt cx="533400" cy="369332"/>
          </a:xfrm>
        </p:grpSpPr>
        <p:sp>
          <p:nvSpPr>
            <p:cNvPr id="348" name="Rectangle 347">
              <a:extLst>
                <a:ext uri="{FF2B5EF4-FFF2-40B4-BE49-F238E27FC236}">
                  <a16:creationId xmlns:a16="http://schemas.microsoft.com/office/drawing/2014/main" id="{4B5CA15A-5B75-BC39-BF9B-BE65B497E6CE}"/>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TextBox 348">
              <a:extLst>
                <a:ext uri="{FF2B5EF4-FFF2-40B4-BE49-F238E27FC236}">
                  <a16:creationId xmlns:a16="http://schemas.microsoft.com/office/drawing/2014/main" id="{95DEF90B-DD6E-9B8C-CF9D-09DB93078525}"/>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350" name="Group 349">
            <a:extLst>
              <a:ext uri="{FF2B5EF4-FFF2-40B4-BE49-F238E27FC236}">
                <a16:creationId xmlns:a16="http://schemas.microsoft.com/office/drawing/2014/main" id="{2C50B576-1746-1A87-0ADD-17EF56DE1FC4}"/>
              </a:ext>
            </a:extLst>
          </p:cNvPr>
          <p:cNvGrpSpPr/>
          <p:nvPr/>
        </p:nvGrpSpPr>
        <p:grpSpPr>
          <a:xfrm>
            <a:off x="4799438" y="4038600"/>
            <a:ext cx="533400" cy="369332"/>
            <a:chOff x="2514600" y="5787518"/>
            <a:chExt cx="533400" cy="369332"/>
          </a:xfrm>
        </p:grpSpPr>
        <p:sp>
          <p:nvSpPr>
            <p:cNvPr id="351" name="Rectangle 350">
              <a:extLst>
                <a:ext uri="{FF2B5EF4-FFF2-40B4-BE49-F238E27FC236}">
                  <a16:creationId xmlns:a16="http://schemas.microsoft.com/office/drawing/2014/main" id="{F11A46E4-52FA-CC12-3A2B-0514425F7121}"/>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TextBox 351">
              <a:extLst>
                <a:ext uri="{FF2B5EF4-FFF2-40B4-BE49-F238E27FC236}">
                  <a16:creationId xmlns:a16="http://schemas.microsoft.com/office/drawing/2014/main" id="{77B1A13A-6C7D-DB30-98C1-DCA96E312D7B}"/>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353" name="Group 352">
            <a:extLst>
              <a:ext uri="{FF2B5EF4-FFF2-40B4-BE49-F238E27FC236}">
                <a16:creationId xmlns:a16="http://schemas.microsoft.com/office/drawing/2014/main" id="{BC211DC0-5655-C40F-2E72-808DEA0219FF}"/>
              </a:ext>
            </a:extLst>
          </p:cNvPr>
          <p:cNvGrpSpPr/>
          <p:nvPr/>
        </p:nvGrpSpPr>
        <p:grpSpPr>
          <a:xfrm>
            <a:off x="3736124" y="4345064"/>
            <a:ext cx="533400" cy="369332"/>
            <a:chOff x="1524000" y="5377934"/>
            <a:chExt cx="533400" cy="369332"/>
          </a:xfrm>
        </p:grpSpPr>
        <p:sp>
          <p:nvSpPr>
            <p:cNvPr id="354" name="Rectangle 353">
              <a:extLst>
                <a:ext uri="{FF2B5EF4-FFF2-40B4-BE49-F238E27FC236}">
                  <a16:creationId xmlns:a16="http://schemas.microsoft.com/office/drawing/2014/main" id="{4FC05BA4-770B-C53E-55B9-4B738D8295C2}"/>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TextBox 354">
              <a:extLst>
                <a:ext uri="{FF2B5EF4-FFF2-40B4-BE49-F238E27FC236}">
                  <a16:creationId xmlns:a16="http://schemas.microsoft.com/office/drawing/2014/main" id="{83E60BF2-01B6-A6EA-30A9-68B269E4EC35}"/>
                </a:ext>
              </a:extLst>
            </p:cNvPr>
            <p:cNvSpPr txBox="1"/>
            <p:nvPr/>
          </p:nvSpPr>
          <p:spPr>
            <a:xfrm>
              <a:off x="1638695" y="5377934"/>
              <a:ext cx="301686" cy="369332"/>
            </a:xfrm>
            <a:prstGeom prst="rect">
              <a:avLst/>
            </a:prstGeom>
            <a:noFill/>
          </p:spPr>
          <p:txBody>
            <a:bodyPr wrap="none" rtlCol="0">
              <a:spAutoFit/>
            </a:bodyPr>
            <a:lstStyle/>
            <a:p>
              <a:pPr algn="ctr"/>
              <a:r>
                <a:rPr lang="en-US" dirty="0"/>
                <a:t>6</a:t>
              </a:r>
            </a:p>
          </p:txBody>
        </p:sp>
      </p:grpSp>
      <p:grpSp>
        <p:nvGrpSpPr>
          <p:cNvPr id="356" name="Group 355">
            <a:extLst>
              <a:ext uri="{FF2B5EF4-FFF2-40B4-BE49-F238E27FC236}">
                <a16:creationId xmlns:a16="http://schemas.microsoft.com/office/drawing/2014/main" id="{FE70EEBE-0C09-DA0B-099D-78C45C385C4C}"/>
              </a:ext>
            </a:extLst>
          </p:cNvPr>
          <p:cNvGrpSpPr/>
          <p:nvPr/>
        </p:nvGrpSpPr>
        <p:grpSpPr>
          <a:xfrm>
            <a:off x="4268653" y="4345064"/>
            <a:ext cx="533400" cy="369332"/>
            <a:chOff x="2514600" y="5787518"/>
            <a:chExt cx="533400" cy="369332"/>
          </a:xfrm>
        </p:grpSpPr>
        <p:sp>
          <p:nvSpPr>
            <p:cNvPr id="357" name="Rectangle 356">
              <a:extLst>
                <a:ext uri="{FF2B5EF4-FFF2-40B4-BE49-F238E27FC236}">
                  <a16:creationId xmlns:a16="http://schemas.microsoft.com/office/drawing/2014/main" id="{E91C97B3-E391-E439-E356-167DD77B270C}"/>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TextBox 357">
              <a:extLst>
                <a:ext uri="{FF2B5EF4-FFF2-40B4-BE49-F238E27FC236}">
                  <a16:creationId xmlns:a16="http://schemas.microsoft.com/office/drawing/2014/main" id="{FC04F101-7B96-ACE2-9097-B9C7F5D485CD}"/>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359" name="Group 358">
            <a:extLst>
              <a:ext uri="{FF2B5EF4-FFF2-40B4-BE49-F238E27FC236}">
                <a16:creationId xmlns:a16="http://schemas.microsoft.com/office/drawing/2014/main" id="{28C1DBAB-E928-A1AD-501F-5F2CC871FFF6}"/>
              </a:ext>
            </a:extLst>
          </p:cNvPr>
          <p:cNvGrpSpPr/>
          <p:nvPr/>
        </p:nvGrpSpPr>
        <p:grpSpPr>
          <a:xfrm>
            <a:off x="4802053" y="4345064"/>
            <a:ext cx="533400" cy="369332"/>
            <a:chOff x="2514600" y="5787518"/>
            <a:chExt cx="533400" cy="369332"/>
          </a:xfrm>
        </p:grpSpPr>
        <p:sp>
          <p:nvSpPr>
            <p:cNvPr id="360" name="Rectangle 359">
              <a:extLst>
                <a:ext uri="{FF2B5EF4-FFF2-40B4-BE49-F238E27FC236}">
                  <a16:creationId xmlns:a16="http://schemas.microsoft.com/office/drawing/2014/main" id="{AD408EED-CBAA-B911-440C-F4577D161C9C}"/>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TextBox 360">
              <a:extLst>
                <a:ext uri="{FF2B5EF4-FFF2-40B4-BE49-F238E27FC236}">
                  <a16:creationId xmlns:a16="http://schemas.microsoft.com/office/drawing/2014/main" id="{92D2D94F-554D-BA58-7C4F-81A46CEC2BD4}"/>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362" name="Group 361">
            <a:extLst>
              <a:ext uri="{FF2B5EF4-FFF2-40B4-BE49-F238E27FC236}">
                <a16:creationId xmlns:a16="http://schemas.microsoft.com/office/drawing/2014/main" id="{E16C46D9-639C-B2EB-8224-4A2C8CED3A62}"/>
              </a:ext>
            </a:extLst>
          </p:cNvPr>
          <p:cNvGrpSpPr/>
          <p:nvPr/>
        </p:nvGrpSpPr>
        <p:grpSpPr>
          <a:xfrm>
            <a:off x="3733800" y="4651528"/>
            <a:ext cx="533400" cy="369332"/>
            <a:chOff x="1524000" y="5377934"/>
            <a:chExt cx="533400" cy="369332"/>
          </a:xfrm>
        </p:grpSpPr>
        <p:sp>
          <p:nvSpPr>
            <p:cNvPr id="363" name="Rectangle 362">
              <a:extLst>
                <a:ext uri="{FF2B5EF4-FFF2-40B4-BE49-F238E27FC236}">
                  <a16:creationId xmlns:a16="http://schemas.microsoft.com/office/drawing/2014/main" id="{A7D21D29-AB1D-86B8-C758-1B1B34966C45}"/>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TextBox 363">
              <a:extLst>
                <a:ext uri="{FF2B5EF4-FFF2-40B4-BE49-F238E27FC236}">
                  <a16:creationId xmlns:a16="http://schemas.microsoft.com/office/drawing/2014/main" id="{9B4B09FC-106D-F3B6-3014-D29EB2425B61}"/>
                </a:ext>
              </a:extLst>
            </p:cNvPr>
            <p:cNvSpPr txBox="1"/>
            <p:nvPr/>
          </p:nvSpPr>
          <p:spPr>
            <a:xfrm>
              <a:off x="1638694" y="5377934"/>
              <a:ext cx="301686" cy="369332"/>
            </a:xfrm>
            <a:prstGeom prst="rect">
              <a:avLst/>
            </a:prstGeom>
            <a:noFill/>
          </p:spPr>
          <p:txBody>
            <a:bodyPr wrap="none" rtlCol="0">
              <a:spAutoFit/>
            </a:bodyPr>
            <a:lstStyle/>
            <a:p>
              <a:pPr algn="ctr"/>
              <a:r>
                <a:rPr lang="en-US" dirty="0"/>
                <a:t>6</a:t>
              </a:r>
            </a:p>
          </p:txBody>
        </p:sp>
      </p:grpSp>
      <p:grpSp>
        <p:nvGrpSpPr>
          <p:cNvPr id="365" name="Group 364">
            <a:extLst>
              <a:ext uri="{FF2B5EF4-FFF2-40B4-BE49-F238E27FC236}">
                <a16:creationId xmlns:a16="http://schemas.microsoft.com/office/drawing/2014/main" id="{668DF2E7-5855-D8E6-4533-2CE3102E8ED8}"/>
              </a:ext>
            </a:extLst>
          </p:cNvPr>
          <p:cNvGrpSpPr/>
          <p:nvPr/>
        </p:nvGrpSpPr>
        <p:grpSpPr>
          <a:xfrm>
            <a:off x="4266038" y="4651528"/>
            <a:ext cx="533400" cy="369332"/>
            <a:chOff x="2514600" y="5787518"/>
            <a:chExt cx="533400" cy="369332"/>
          </a:xfrm>
        </p:grpSpPr>
        <p:sp>
          <p:nvSpPr>
            <p:cNvPr id="366" name="Rectangle 365">
              <a:extLst>
                <a:ext uri="{FF2B5EF4-FFF2-40B4-BE49-F238E27FC236}">
                  <a16:creationId xmlns:a16="http://schemas.microsoft.com/office/drawing/2014/main" id="{B12C7638-C485-C22D-3FF4-F3AD850CD65C}"/>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 name="TextBox 366">
              <a:extLst>
                <a:ext uri="{FF2B5EF4-FFF2-40B4-BE49-F238E27FC236}">
                  <a16:creationId xmlns:a16="http://schemas.microsoft.com/office/drawing/2014/main" id="{303A9CA5-70A0-D1E1-F202-DC42735BE433}"/>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368" name="Group 367">
            <a:extLst>
              <a:ext uri="{FF2B5EF4-FFF2-40B4-BE49-F238E27FC236}">
                <a16:creationId xmlns:a16="http://schemas.microsoft.com/office/drawing/2014/main" id="{88BFEA54-8287-113E-0CAB-C05B3E6C3FAC}"/>
              </a:ext>
            </a:extLst>
          </p:cNvPr>
          <p:cNvGrpSpPr/>
          <p:nvPr/>
        </p:nvGrpSpPr>
        <p:grpSpPr>
          <a:xfrm>
            <a:off x="4799438" y="4651528"/>
            <a:ext cx="533400" cy="369332"/>
            <a:chOff x="2514600" y="5787518"/>
            <a:chExt cx="533400" cy="369332"/>
          </a:xfrm>
        </p:grpSpPr>
        <p:sp>
          <p:nvSpPr>
            <p:cNvPr id="369" name="Rectangle 368">
              <a:extLst>
                <a:ext uri="{FF2B5EF4-FFF2-40B4-BE49-F238E27FC236}">
                  <a16:creationId xmlns:a16="http://schemas.microsoft.com/office/drawing/2014/main" id="{1E9A5B31-DFA5-2E38-E6F5-0E3B588964A5}"/>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 name="TextBox 369">
              <a:extLst>
                <a:ext uri="{FF2B5EF4-FFF2-40B4-BE49-F238E27FC236}">
                  <a16:creationId xmlns:a16="http://schemas.microsoft.com/office/drawing/2014/main" id="{70721B2B-99BB-A3E7-D385-17938D2A4A91}"/>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249" name="Group 248">
            <a:extLst>
              <a:ext uri="{FF2B5EF4-FFF2-40B4-BE49-F238E27FC236}">
                <a16:creationId xmlns:a16="http://schemas.microsoft.com/office/drawing/2014/main" id="{E03E0EC2-E123-B7B8-7C41-841F882888D4}"/>
              </a:ext>
            </a:extLst>
          </p:cNvPr>
          <p:cNvGrpSpPr/>
          <p:nvPr/>
        </p:nvGrpSpPr>
        <p:grpSpPr>
          <a:xfrm>
            <a:off x="614248" y="1906664"/>
            <a:ext cx="533400" cy="369332"/>
            <a:chOff x="1524000" y="5377934"/>
            <a:chExt cx="533400" cy="369332"/>
          </a:xfrm>
        </p:grpSpPr>
        <p:sp>
          <p:nvSpPr>
            <p:cNvPr id="262" name="Rectangle 261">
              <a:extLst>
                <a:ext uri="{FF2B5EF4-FFF2-40B4-BE49-F238E27FC236}">
                  <a16:creationId xmlns:a16="http://schemas.microsoft.com/office/drawing/2014/main" id="{AA65A43A-658A-C1C5-6FE1-E7F54A98EF7F}"/>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TextBox 262">
              <a:extLst>
                <a:ext uri="{FF2B5EF4-FFF2-40B4-BE49-F238E27FC236}">
                  <a16:creationId xmlns:a16="http://schemas.microsoft.com/office/drawing/2014/main" id="{EF7D2667-A32D-C240-E2A4-BC367378FB83}"/>
                </a:ext>
              </a:extLst>
            </p:cNvPr>
            <p:cNvSpPr txBox="1"/>
            <p:nvPr/>
          </p:nvSpPr>
          <p:spPr>
            <a:xfrm>
              <a:off x="1638694" y="5377934"/>
              <a:ext cx="301686" cy="369332"/>
            </a:xfrm>
            <a:prstGeom prst="rect">
              <a:avLst/>
            </a:prstGeom>
            <a:noFill/>
          </p:spPr>
          <p:txBody>
            <a:bodyPr wrap="none" rtlCol="0">
              <a:spAutoFit/>
            </a:bodyPr>
            <a:lstStyle/>
            <a:p>
              <a:pPr algn="ctr"/>
              <a:r>
                <a:rPr lang="en-US" dirty="0"/>
                <a:t>6</a:t>
              </a:r>
            </a:p>
          </p:txBody>
        </p:sp>
      </p:grpSp>
      <p:grpSp>
        <p:nvGrpSpPr>
          <p:cNvPr id="250" name="Group 249">
            <a:extLst>
              <a:ext uri="{FF2B5EF4-FFF2-40B4-BE49-F238E27FC236}">
                <a16:creationId xmlns:a16="http://schemas.microsoft.com/office/drawing/2014/main" id="{7DB45784-3588-2202-FB0C-7CABF3E82532}"/>
              </a:ext>
            </a:extLst>
          </p:cNvPr>
          <p:cNvGrpSpPr/>
          <p:nvPr/>
        </p:nvGrpSpPr>
        <p:grpSpPr>
          <a:xfrm>
            <a:off x="1148084" y="1906664"/>
            <a:ext cx="533400" cy="369332"/>
            <a:chOff x="2514600" y="5787518"/>
            <a:chExt cx="533400" cy="369332"/>
          </a:xfrm>
        </p:grpSpPr>
        <p:sp>
          <p:nvSpPr>
            <p:cNvPr id="260" name="Rectangle 259">
              <a:extLst>
                <a:ext uri="{FF2B5EF4-FFF2-40B4-BE49-F238E27FC236}">
                  <a16:creationId xmlns:a16="http://schemas.microsoft.com/office/drawing/2014/main" id="{0C9E04CD-FB22-7F79-A67A-7E936A4CE777}"/>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TextBox 260">
              <a:extLst>
                <a:ext uri="{FF2B5EF4-FFF2-40B4-BE49-F238E27FC236}">
                  <a16:creationId xmlns:a16="http://schemas.microsoft.com/office/drawing/2014/main" id="{78759D9F-2900-1C88-201F-F6F1A80B40E6}"/>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251" name="Group 250">
            <a:extLst>
              <a:ext uri="{FF2B5EF4-FFF2-40B4-BE49-F238E27FC236}">
                <a16:creationId xmlns:a16="http://schemas.microsoft.com/office/drawing/2014/main" id="{74E77C91-6D0C-A0C0-E1A5-EFA0E52EA251}"/>
              </a:ext>
            </a:extLst>
          </p:cNvPr>
          <p:cNvGrpSpPr/>
          <p:nvPr/>
        </p:nvGrpSpPr>
        <p:grpSpPr>
          <a:xfrm>
            <a:off x="1681484" y="1906664"/>
            <a:ext cx="533400" cy="369332"/>
            <a:chOff x="2514600" y="5787518"/>
            <a:chExt cx="533400" cy="369332"/>
          </a:xfrm>
        </p:grpSpPr>
        <p:sp>
          <p:nvSpPr>
            <p:cNvPr id="258" name="Rectangle 257">
              <a:extLst>
                <a:ext uri="{FF2B5EF4-FFF2-40B4-BE49-F238E27FC236}">
                  <a16:creationId xmlns:a16="http://schemas.microsoft.com/office/drawing/2014/main" id="{2E6FEECD-FA9E-EEFF-EFDC-DAFEC8AE838D}"/>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TextBox 258">
              <a:extLst>
                <a:ext uri="{FF2B5EF4-FFF2-40B4-BE49-F238E27FC236}">
                  <a16:creationId xmlns:a16="http://schemas.microsoft.com/office/drawing/2014/main" id="{CAD1C7C9-149B-282C-FDC1-0808C5619D0D}"/>
                </a:ext>
              </a:extLst>
            </p:cNvPr>
            <p:cNvSpPr txBox="1"/>
            <p:nvPr/>
          </p:nvSpPr>
          <p:spPr>
            <a:xfrm>
              <a:off x="2629295" y="5787518"/>
              <a:ext cx="301685" cy="369332"/>
            </a:xfrm>
            <a:prstGeom prst="rect">
              <a:avLst/>
            </a:prstGeom>
            <a:noFill/>
          </p:spPr>
          <p:txBody>
            <a:bodyPr wrap="none" rtlCol="0">
              <a:spAutoFit/>
            </a:bodyPr>
            <a:lstStyle/>
            <a:p>
              <a:pPr algn="ctr"/>
              <a:r>
                <a:rPr lang="en-US" dirty="0"/>
                <a:t>6</a:t>
              </a:r>
            </a:p>
          </p:txBody>
        </p:sp>
      </p:grpSp>
      <p:grpSp>
        <p:nvGrpSpPr>
          <p:cNvPr id="252" name="Group 251">
            <a:extLst>
              <a:ext uri="{FF2B5EF4-FFF2-40B4-BE49-F238E27FC236}">
                <a16:creationId xmlns:a16="http://schemas.microsoft.com/office/drawing/2014/main" id="{BC7A99F8-BC94-BDD1-C8E8-9D2018B218BD}"/>
              </a:ext>
            </a:extLst>
          </p:cNvPr>
          <p:cNvGrpSpPr/>
          <p:nvPr/>
        </p:nvGrpSpPr>
        <p:grpSpPr>
          <a:xfrm>
            <a:off x="2212560" y="1906664"/>
            <a:ext cx="535724" cy="369332"/>
            <a:chOff x="2512276" y="5787518"/>
            <a:chExt cx="535724" cy="369332"/>
          </a:xfrm>
        </p:grpSpPr>
        <p:sp>
          <p:nvSpPr>
            <p:cNvPr id="256" name="Rectangle 255">
              <a:extLst>
                <a:ext uri="{FF2B5EF4-FFF2-40B4-BE49-F238E27FC236}">
                  <a16:creationId xmlns:a16="http://schemas.microsoft.com/office/drawing/2014/main" id="{E4EA4332-29AB-BBC7-6F9B-E77AAC322970}"/>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TextBox 256">
              <a:extLst>
                <a:ext uri="{FF2B5EF4-FFF2-40B4-BE49-F238E27FC236}">
                  <a16:creationId xmlns:a16="http://schemas.microsoft.com/office/drawing/2014/main" id="{874E1B9C-F8FE-90EC-AF03-BBC476CDEFAA}"/>
                </a:ext>
              </a:extLst>
            </p:cNvPr>
            <p:cNvSpPr txBox="1"/>
            <p:nvPr/>
          </p:nvSpPr>
          <p:spPr>
            <a:xfrm>
              <a:off x="2512276" y="5787518"/>
              <a:ext cx="535724" cy="369332"/>
            </a:xfrm>
            <a:prstGeom prst="rect">
              <a:avLst/>
            </a:prstGeom>
            <a:noFill/>
          </p:spPr>
          <p:txBody>
            <a:bodyPr wrap="none" rtlCol="0">
              <a:spAutoFit/>
            </a:bodyPr>
            <a:lstStyle/>
            <a:p>
              <a:pPr algn="ctr"/>
              <a:r>
                <a:rPr lang="en-US" dirty="0"/>
                <a:t>135</a:t>
              </a:r>
            </a:p>
          </p:txBody>
        </p:sp>
      </p:grpSp>
      <p:grpSp>
        <p:nvGrpSpPr>
          <p:cNvPr id="253" name="Group 252">
            <a:extLst>
              <a:ext uri="{FF2B5EF4-FFF2-40B4-BE49-F238E27FC236}">
                <a16:creationId xmlns:a16="http://schemas.microsoft.com/office/drawing/2014/main" id="{DA2D0369-3877-EF2C-FB45-2B86EBC037C7}"/>
              </a:ext>
            </a:extLst>
          </p:cNvPr>
          <p:cNvGrpSpPr/>
          <p:nvPr/>
        </p:nvGrpSpPr>
        <p:grpSpPr>
          <a:xfrm>
            <a:off x="2747703" y="1906664"/>
            <a:ext cx="535724" cy="369332"/>
            <a:chOff x="2512276" y="5787518"/>
            <a:chExt cx="535724" cy="369332"/>
          </a:xfrm>
        </p:grpSpPr>
        <p:sp>
          <p:nvSpPr>
            <p:cNvPr id="254" name="Rectangle 253">
              <a:extLst>
                <a:ext uri="{FF2B5EF4-FFF2-40B4-BE49-F238E27FC236}">
                  <a16:creationId xmlns:a16="http://schemas.microsoft.com/office/drawing/2014/main" id="{31888D4F-7D25-2523-4DE9-3450BEC589A7}"/>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TextBox 254">
              <a:extLst>
                <a:ext uri="{FF2B5EF4-FFF2-40B4-BE49-F238E27FC236}">
                  <a16:creationId xmlns:a16="http://schemas.microsoft.com/office/drawing/2014/main" id="{FD326518-A9BD-C4C5-05D6-E152C79B424B}"/>
                </a:ext>
              </a:extLst>
            </p:cNvPr>
            <p:cNvSpPr txBox="1"/>
            <p:nvPr/>
          </p:nvSpPr>
          <p:spPr>
            <a:xfrm>
              <a:off x="2512276" y="5787518"/>
              <a:ext cx="535724" cy="369332"/>
            </a:xfrm>
            <a:prstGeom prst="rect">
              <a:avLst/>
            </a:prstGeom>
            <a:noFill/>
          </p:spPr>
          <p:txBody>
            <a:bodyPr wrap="none" rtlCol="0">
              <a:spAutoFit/>
            </a:bodyPr>
            <a:lstStyle/>
            <a:p>
              <a:pPr algn="ctr"/>
              <a:r>
                <a:rPr lang="en-US" dirty="0"/>
                <a:t>123</a:t>
              </a:r>
            </a:p>
          </p:txBody>
        </p:sp>
      </p:grpSp>
      <p:grpSp>
        <p:nvGrpSpPr>
          <p:cNvPr id="265" name="Group 264">
            <a:extLst>
              <a:ext uri="{FF2B5EF4-FFF2-40B4-BE49-F238E27FC236}">
                <a16:creationId xmlns:a16="http://schemas.microsoft.com/office/drawing/2014/main" id="{F80E27DA-0C7B-2A70-E13A-1C219D5BB6B2}"/>
              </a:ext>
            </a:extLst>
          </p:cNvPr>
          <p:cNvGrpSpPr/>
          <p:nvPr/>
        </p:nvGrpSpPr>
        <p:grpSpPr>
          <a:xfrm>
            <a:off x="611924" y="2213128"/>
            <a:ext cx="533400" cy="369332"/>
            <a:chOff x="1524000" y="5377934"/>
            <a:chExt cx="533400" cy="369332"/>
          </a:xfrm>
        </p:grpSpPr>
        <p:sp>
          <p:nvSpPr>
            <p:cNvPr id="278" name="Rectangle 277">
              <a:extLst>
                <a:ext uri="{FF2B5EF4-FFF2-40B4-BE49-F238E27FC236}">
                  <a16:creationId xmlns:a16="http://schemas.microsoft.com/office/drawing/2014/main" id="{5A2F5118-5E13-3715-F5DC-EB41DA9F86EE}"/>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TextBox 278">
              <a:extLst>
                <a:ext uri="{FF2B5EF4-FFF2-40B4-BE49-F238E27FC236}">
                  <a16:creationId xmlns:a16="http://schemas.microsoft.com/office/drawing/2014/main" id="{A13CD9AD-9348-E5B7-1DDF-0DF50D3DCE41}"/>
                </a:ext>
              </a:extLst>
            </p:cNvPr>
            <p:cNvSpPr txBox="1"/>
            <p:nvPr/>
          </p:nvSpPr>
          <p:spPr>
            <a:xfrm>
              <a:off x="1638695" y="5377934"/>
              <a:ext cx="301685" cy="369332"/>
            </a:xfrm>
            <a:prstGeom prst="rect">
              <a:avLst/>
            </a:prstGeom>
            <a:noFill/>
          </p:spPr>
          <p:txBody>
            <a:bodyPr wrap="none" rtlCol="0">
              <a:spAutoFit/>
            </a:bodyPr>
            <a:lstStyle/>
            <a:p>
              <a:pPr algn="ctr"/>
              <a:r>
                <a:rPr lang="en-US" dirty="0"/>
                <a:t>6</a:t>
              </a:r>
            </a:p>
          </p:txBody>
        </p:sp>
      </p:grpSp>
      <p:grpSp>
        <p:nvGrpSpPr>
          <p:cNvPr id="266" name="Group 265">
            <a:extLst>
              <a:ext uri="{FF2B5EF4-FFF2-40B4-BE49-F238E27FC236}">
                <a16:creationId xmlns:a16="http://schemas.microsoft.com/office/drawing/2014/main" id="{79ABC7DA-5FCC-DC33-8829-BF3457FC62E1}"/>
              </a:ext>
            </a:extLst>
          </p:cNvPr>
          <p:cNvGrpSpPr/>
          <p:nvPr/>
        </p:nvGrpSpPr>
        <p:grpSpPr>
          <a:xfrm>
            <a:off x="1144162" y="2213128"/>
            <a:ext cx="533400" cy="369332"/>
            <a:chOff x="2514600" y="5787518"/>
            <a:chExt cx="533400" cy="369332"/>
          </a:xfrm>
        </p:grpSpPr>
        <p:sp>
          <p:nvSpPr>
            <p:cNvPr id="276" name="Rectangle 275">
              <a:extLst>
                <a:ext uri="{FF2B5EF4-FFF2-40B4-BE49-F238E27FC236}">
                  <a16:creationId xmlns:a16="http://schemas.microsoft.com/office/drawing/2014/main" id="{C2E544F9-DD48-30CE-0E70-09859A3E5ED6}"/>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TextBox 276">
              <a:extLst>
                <a:ext uri="{FF2B5EF4-FFF2-40B4-BE49-F238E27FC236}">
                  <a16:creationId xmlns:a16="http://schemas.microsoft.com/office/drawing/2014/main" id="{B5E4EAB4-FEDA-F1A7-1AFB-BAA575DFF57C}"/>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267" name="Group 266">
            <a:extLst>
              <a:ext uri="{FF2B5EF4-FFF2-40B4-BE49-F238E27FC236}">
                <a16:creationId xmlns:a16="http://schemas.microsoft.com/office/drawing/2014/main" id="{36B2B23B-5D66-5291-AB42-2D6660AA9F95}"/>
              </a:ext>
            </a:extLst>
          </p:cNvPr>
          <p:cNvGrpSpPr/>
          <p:nvPr/>
        </p:nvGrpSpPr>
        <p:grpSpPr>
          <a:xfrm>
            <a:off x="1677562" y="2213128"/>
            <a:ext cx="533400" cy="369332"/>
            <a:chOff x="2514600" y="5787518"/>
            <a:chExt cx="533400" cy="369332"/>
          </a:xfrm>
        </p:grpSpPr>
        <p:sp>
          <p:nvSpPr>
            <p:cNvPr id="274" name="Rectangle 273">
              <a:extLst>
                <a:ext uri="{FF2B5EF4-FFF2-40B4-BE49-F238E27FC236}">
                  <a16:creationId xmlns:a16="http://schemas.microsoft.com/office/drawing/2014/main" id="{1FB253B3-60D9-31EA-A2AD-236DB064FE6A}"/>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TextBox 274">
              <a:extLst>
                <a:ext uri="{FF2B5EF4-FFF2-40B4-BE49-F238E27FC236}">
                  <a16:creationId xmlns:a16="http://schemas.microsoft.com/office/drawing/2014/main" id="{8C662414-B7A6-873A-0FA3-71B7E2E33520}"/>
                </a:ext>
              </a:extLst>
            </p:cNvPr>
            <p:cNvSpPr txBox="1"/>
            <p:nvPr/>
          </p:nvSpPr>
          <p:spPr>
            <a:xfrm>
              <a:off x="2629295" y="5787518"/>
              <a:ext cx="301686" cy="369332"/>
            </a:xfrm>
            <a:prstGeom prst="rect">
              <a:avLst/>
            </a:prstGeom>
            <a:noFill/>
          </p:spPr>
          <p:txBody>
            <a:bodyPr wrap="none" rtlCol="0">
              <a:spAutoFit/>
            </a:bodyPr>
            <a:lstStyle/>
            <a:p>
              <a:pPr algn="ctr"/>
              <a:r>
                <a:rPr lang="en-US" dirty="0"/>
                <a:t>6</a:t>
              </a:r>
            </a:p>
          </p:txBody>
        </p:sp>
      </p:grpSp>
      <p:grpSp>
        <p:nvGrpSpPr>
          <p:cNvPr id="268" name="Group 267">
            <a:extLst>
              <a:ext uri="{FF2B5EF4-FFF2-40B4-BE49-F238E27FC236}">
                <a16:creationId xmlns:a16="http://schemas.microsoft.com/office/drawing/2014/main" id="{150267ED-1B1A-711C-FDD4-999F521C97BB}"/>
              </a:ext>
            </a:extLst>
          </p:cNvPr>
          <p:cNvGrpSpPr/>
          <p:nvPr/>
        </p:nvGrpSpPr>
        <p:grpSpPr>
          <a:xfrm>
            <a:off x="2210962" y="2213128"/>
            <a:ext cx="533400" cy="369332"/>
            <a:chOff x="2514600" y="5787518"/>
            <a:chExt cx="533400" cy="369332"/>
          </a:xfrm>
        </p:grpSpPr>
        <p:sp>
          <p:nvSpPr>
            <p:cNvPr id="272" name="Rectangle 271">
              <a:extLst>
                <a:ext uri="{FF2B5EF4-FFF2-40B4-BE49-F238E27FC236}">
                  <a16:creationId xmlns:a16="http://schemas.microsoft.com/office/drawing/2014/main" id="{F7F90D7D-EFF5-FB86-7FD4-190568EF2B9A}"/>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TextBox 272">
              <a:extLst>
                <a:ext uri="{FF2B5EF4-FFF2-40B4-BE49-F238E27FC236}">
                  <a16:creationId xmlns:a16="http://schemas.microsoft.com/office/drawing/2014/main" id="{CC3ABB50-3CE6-B56D-9346-8921DFA47153}"/>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269" name="Group 268">
            <a:extLst>
              <a:ext uri="{FF2B5EF4-FFF2-40B4-BE49-F238E27FC236}">
                <a16:creationId xmlns:a16="http://schemas.microsoft.com/office/drawing/2014/main" id="{D7E9E888-F941-35E6-AC51-69BF19204350}"/>
              </a:ext>
            </a:extLst>
          </p:cNvPr>
          <p:cNvGrpSpPr/>
          <p:nvPr/>
        </p:nvGrpSpPr>
        <p:grpSpPr>
          <a:xfrm>
            <a:off x="2746105" y="2213128"/>
            <a:ext cx="533400" cy="369332"/>
            <a:chOff x="2514600" y="5787518"/>
            <a:chExt cx="533400" cy="369332"/>
          </a:xfrm>
        </p:grpSpPr>
        <p:sp>
          <p:nvSpPr>
            <p:cNvPr id="270" name="Rectangle 269">
              <a:extLst>
                <a:ext uri="{FF2B5EF4-FFF2-40B4-BE49-F238E27FC236}">
                  <a16:creationId xmlns:a16="http://schemas.microsoft.com/office/drawing/2014/main" id="{94C3D6B0-B43C-C1BF-4BCC-1C5BD867D1A2}"/>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TextBox 270">
              <a:extLst>
                <a:ext uri="{FF2B5EF4-FFF2-40B4-BE49-F238E27FC236}">
                  <a16:creationId xmlns:a16="http://schemas.microsoft.com/office/drawing/2014/main" id="{B4C37A8C-8644-24FF-454E-DCFAA90A1EF7}"/>
                </a:ext>
              </a:extLst>
            </p:cNvPr>
            <p:cNvSpPr txBox="1"/>
            <p:nvPr/>
          </p:nvSpPr>
          <p:spPr>
            <a:xfrm>
              <a:off x="2570786" y="5787518"/>
              <a:ext cx="418704" cy="369332"/>
            </a:xfrm>
            <a:prstGeom prst="rect">
              <a:avLst/>
            </a:prstGeom>
            <a:noFill/>
          </p:spPr>
          <p:txBody>
            <a:bodyPr wrap="none" rtlCol="0">
              <a:spAutoFit/>
            </a:bodyPr>
            <a:lstStyle/>
            <a:p>
              <a:pPr algn="ctr"/>
              <a:r>
                <a:rPr lang="en-US" dirty="0"/>
                <a:t>18</a:t>
              </a:r>
            </a:p>
          </p:txBody>
        </p:sp>
      </p:grpSp>
      <p:grpSp>
        <p:nvGrpSpPr>
          <p:cNvPr id="281" name="Group 280">
            <a:extLst>
              <a:ext uri="{FF2B5EF4-FFF2-40B4-BE49-F238E27FC236}">
                <a16:creationId xmlns:a16="http://schemas.microsoft.com/office/drawing/2014/main" id="{E3E99ECB-156C-3A2B-6992-CA548A65B21F}"/>
              </a:ext>
            </a:extLst>
          </p:cNvPr>
          <p:cNvGrpSpPr/>
          <p:nvPr/>
        </p:nvGrpSpPr>
        <p:grpSpPr>
          <a:xfrm>
            <a:off x="614248" y="2519592"/>
            <a:ext cx="533400" cy="369332"/>
            <a:chOff x="1524000" y="5377934"/>
            <a:chExt cx="533400" cy="369332"/>
          </a:xfrm>
        </p:grpSpPr>
        <p:sp>
          <p:nvSpPr>
            <p:cNvPr id="294" name="Rectangle 293">
              <a:extLst>
                <a:ext uri="{FF2B5EF4-FFF2-40B4-BE49-F238E27FC236}">
                  <a16:creationId xmlns:a16="http://schemas.microsoft.com/office/drawing/2014/main" id="{C7CEA56A-A513-1874-C2AB-460710AC3DC7}"/>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TextBox 294">
              <a:extLst>
                <a:ext uri="{FF2B5EF4-FFF2-40B4-BE49-F238E27FC236}">
                  <a16:creationId xmlns:a16="http://schemas.microsoft.com/office/drawing/2014/main" id="{0D4E5B59-9B64-2607-E6BE-BE63333376C5}"/>
                </a:ext>
              </a:extLst>
            </p:cNvPr>
            <p:cNvSpPr txBox="1"/>
            <p:nvPr/>
          </p:nvSpPr>
          <p:spPr>
            <a:xfrm>
              <a:off x="1580186" y="5377934"/>
              <a:ext cx="418704" cy="369332"/>
            </a:xfrm>
            <a:prstGeom prst="rect">
              <a:avLst/>
            </a:prstGeom>
            <a:noFill/>
          </p:spPr>
          <p:txBody>
            <a:bodyPr wrap="none" rtlCol="0">
              <a:spAutoFit/>
            </a:bodyPr>
            <a:lstStyle/>
            <a:p>
              <a:pPr algn="ctr"/>
              <a:r>
                <a:rPr lang="en-US" dirty="0"/>
                <a:t>21</a:t>
              </a:r>
            </a:p>
          </p:txBody>
        </p:sp>
      </p:grpSp>
      <p:grpSp>
        <p:nvGrpSpPr>
          <p:cNvPr id="282" name="Group 281">
            <a:extLst>
              <a:ext uri="{FF2B5EF4-FFF2-40B4-BE49-F238E27FC236}">
                <a16:creationId xmlns:a16="http://schemas.microsoft.com/office/drawing/2014/main" id="{0A0031EB-8547-BD97-ABA8-9623F8A317E0}"/>
              </a:ext>
            </a:extLst>
          </p:cNvPr>
          <p:cNvGrpSpPr/>
          <p:nvPr/>
        </p:nvGrpSpPr>
        <p:grpSpPr>
          <a:xfrm>
            <a:off x="1144453" y="2519592"/>
            <a:ext cx="535724" cy="369332"/>
            <a:chOff x="2512276" y="5787518"/>
            <a:chExt cx="535724" cy="369332"/>
          </a:xfrm>
        </p:grpSpPr>
        <p:sp>
          <p:nvSpPr>
            <p:cNvPr id="292" name="Rectangle 291">
              <a:extLst>
                <a:ext uri="{FF2B5EF4-FFF2-40B4-BE49-F238E27FC236}">
                  <a16:creationId xmlns:a16="http://schemas.microsoft.com/office/drawing/2014/main" id="{1E73976B-5BBD-F020-CD06-5952F27577D5}"/>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TextBox 292">
              <a:extLst>
                <a:ext uri="{FF2B5EF4-FFF2-40B4-BE49-F238E27FC236}">
                  <a16:creationId xmlns:a16="http://schemas.microsoft.com/office/drawing/2014/main" id="{07E74EFD-CCF5-F0ED-D244-F1A125CA8B98}"/>
                </a:ext>
              </a:extLst>
            </p:cNvPr>
            <p:cNvSpPr txBox="1"/>
            <p:nvPr/>
          </p:nvSpPr>
          <p:spPr>
            <a:xfrm>
              <a:off x="2512276" y="5787518"/>
              <a:ext cx="535724" cy="369332"/>
            </a:xfrm>
            <a:prstGeom prst="rect">
              <a:avLst/>
            </a:prstGeom>
            <a:noFill/>
          </p:spPr>
          <p:txBody>
            <a:bodyPr wrap="none" rtlCol="0">
              <a:spAutoFit/>
            </a:bodyPr>
            <a:lstStyle/>
            <a:p>
              <a:pPr algn="ctr"/>
              <a:r>
                <a:rPr lang="en-US" dirty="0"/>
                <a:t>139</a:t>
              </a:r>
            </a:p>
          </p:txBody>
        </p:sp>
      </p:grpSp>
      <p:grpSp>
        <p:nvGrpSpPr>
          <p:cNvPr id="283" name="Group 282">
            <a:extLst>
              <a:ext uri="{FF2B5EF4-FFF2-40B4-BE49-F238E27FC236}">
                <a16:creationId xmlns:a16="http://schemas.microsoft.com/office/drawing/2014/main" id="{3AD516F4-1299-C256-1601-14B24C5BBDD4}"/>
              </a:ext>
            </a:extLst>
          </p:cNvPr>
          <p:cNvGrpSpPr/>
          <p:nvPr/>
        </p:nvGrpSpPr>
        <p:grpSpPr>
          <a:xfrm>
            <a:off x="1680177" y="2519592"/>
            <a:ext cx="533400" cy="369332"/>
            <a:chOff x="2514600" y="5787518"/>
            <a:chExt cx="533400" cy="369332"/>
          </a:xfrm>
        </p:grpSpPr>
        <p:sp>
          <p:nvSpPr>
            <p:cNvPr id="290" name="Rectangle 289">
              <a:extLst>
                <a:ext uri="{FF2B5EF4-FFF2-40B4-BE49-F238E27FC236}">
                  <a16:creationId xmlns:a16="http://schemas.microsoft.com/office/drawing/2014/main" id="{1AAA12F1-FD83-E752-33DC-B4C6FB0B7C3C}"/>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TextBox 290">
              <a:extLst>
                <a:ext uri="{FF2B5EF4-FFF2-40B4-BE49-F238E27FC236}">
                  <a16:creationId xmlns:a16="http://schemas.microsoft.com/office/drawing/2014/main" id="{2FDDEB79-0482-2C3A-C28B-AE1E0D4346B2}"/>
                </a:ext>
              </a:extLst>
            </p:cNvPr>
            <p:cNvSpPr txBox="1"/>
            <p:nvPr/>
          </p:nvSpPr>
          <p:spPr>
            <a:xfrm>
              <a:off x="2570786" y="5787518"/>
              <a:ext cx="418704" cy="369332"/>
            </a:xfrm>
            <a:prstGeom prst="rect">
              <a:avLst/>
            </a:prstGeom>
            <a:noFill/>
          </p:spPr>
          <p:txBody>
            <a:bodyPr wrap="none" rtlCol="0">
              <a:spAutoFit/>
            </a:bodyPr>
            <a:lstStyle/>
            <a:p>
              <a:pPr algn="ctr"/>
              <a:r>
                <a:rPr lang="en-US" dirty="0"/>
                <a:t>31</a:t>
              </a:r>
            </a:p>
          </p:txBody>
        </p:sp>
      </p:grpSp>
      <p:grpSp>
        <p:nvGrpSpPr>
          <p:cNvPr id="284" name="Group 283">
            <a:extLst>
              <a:ext uri="{FF2B5EF4-FFF2-40B4-BE49-F238E27FC236}">
                <a16:creationId xmlns:a16="http://schemas.microsoft.com/office/drawing/2014/main" id="{A8C37ECF-92E6-F33A-A442-5A3FF0EDF3F9}"/>
              </a:ext>
            </a:extLst>
          </p:cNvPr>
          <p:cNvGrpSpPr/>
          <p:nvPr/>
        </p:nvGrpSpPr>
        <p:grpSpPr>
          <a:xfrm>
            <a:off x="2213577" y="2519592"/>
            <a:ext cx="533400" cy="369332"/>
            <a:chOff x="2514600" y="5787518"/>
            <a:chExt cx="533400" cy="369332"/>
          </a:xfrm>
        </p:grpSpPr>
        <p:sp>
          <p:nvSpPr>
            <p:cNvPr id="288" name="Rectangle 287">
              <a:extLst>
                <a:ext uri="{FF2B5EF4-FFF2-40B4-BE49-F238E27FC236}">
                  <a16:creationId xmlns:a16="http://schemas.microsoft.com/office/drawing/2014/main" id="{B193539A-094F-8F40-0477-C03E9EFBED37}"/>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TextBox 288">
              <a:extLst>
                <a:ext uri="{FF2B5EF4-FFF2-40B4-BE49-F238E27FC236}">
                  <a16:creationId xmlns:a16="http://schemas.microsoft.com/office/drawing/2014/main" id="{49C5EE2B-1D38-45D3-7363-15E056816156}"/>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285" name="Group 284">
            <a:extLst>
              <a:ext uri="{FF2B5EF4-FFF2-40B4-BE49-F238E27FC236}">
                <a16:creationId xmlns:a16="http://schemas.microsoft.com/office/drawing/2014/main" id="{35660F6D-7C6D-BDE2-815D-F55EB8B06C6A}"/>
              </a:ext>
            </a:extLst>
          </p:cNvPr>
          <p:cNvGrpSpPr/>
          <p:nvPr/>
        </p:nvGrpSpPr>
        <p:grpSpPr>
          <a:xfrm>
            <a:off x="2748720" y="2519592"/>
            <a:ext cx="533400" cy="369332"/>
            <a:chOff x="2514600" y="5787518"/>
            <a:chExt cx="533400" cy="369332"/>
          </a:xfrm>
        </p:grpSpPr>
        <p:sp>
          <p:nvSpPr>
            <p:cNvPr id="286" name="Rectangle 285">
              <a:extLst>
                <a:ext uri="{FF2B5EF4-FFF2-40B4-BE49-F238E27FC236}">
                  <a16:creationId xmlns:a16="http://schemas.microsoft.com/office/drawing/2014/main" id="{2FCA0EF4-81DB-041E-F344-C0679DB2E606}"/>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TextBox 286">
              <a:extLst>
                <a:ext uri="{FF2B5EF4-FFF2-40B4-BE49-F238E27FC236}">
                  <a16:creationId xmlns:a16="http://schemas.microsoft.com/office/drawing/2014/main" id="{FF327BC1-7A87-4383-C360-4E119F404287}"/>
                </a:ext>
              </a:extLst>
            </p:cNvPr>
            <p:cNvSpPr txBox="1"/>
            <p:nvPr/>
          </p:nvSpPr>
          <p:spPr>
            <a:xfrm>
              <a:off x="2570786" y="5787518"/>
              <a:ext cx="418704" cy="369332"/>
            </a:xfrm>
            <a:prstGeom prst="rect">
              <a:avLst/>
            </a:prstGeom>
            <a:noFill/>
          </p:spPr>
          <p:txBody>
            <a:bodyPr wrap="none" rtlCol="0">
              <a:spAutoFit/>
            </a:bodyPr>
            <a:lstStyle/>
            <a:p>
              <a:pPr algn="ctr"/>
              <a:r>
                <a:rPr lang="en-US" dirty="0"/>
                <a:t>18</a:t>
              </a:r>
            </a:p>
          </p:txBody>
        </p:sp>
      </p:grpSp>
      <p:grpSp>
        <p:nvGrpSpPr>
          <p:cNvPr id="297" name="Group 296">
            <a:extLst>
              <a:ext uri="{FF2B5EF4-FFF2-40B4-BE49-F238E27FC236}">
                <a16:creationId xmlns:a16="http://schemas.microsoft.com/office/drawing/2014/main" id="{9A6D5655-E607-DDE8-47F2-F4D0266AB9E7}"/>
              </a:ext>
            </a:extLst>
          </p:cNvPr>
          <p:cNvGrpSpPr/>
          <p:nvPr/>
        </p:nvGrpSpPr>
        <p:grpSpPr>
          <a:xfrm>
            <a:off x="614248" y="1600200"/>
            <a:ext cx="533400" cy="369332"/>
            <a:chOff x="1524000" y="5377934"/>
            <a:chExt cx="533400" cy="369332"/>
          </a:xfrm>
        </p:grpSpPr>
        <p:sp>
          <p:nvSpPr>
            <p:cNvPr id="310" name="Rectangle 309">
              <a:extLst>
                <a:ext uri="{FF2B5EF4-FFF2-40B4-BE49-F238E27FC236}">
                  <a16:creationId xmlns:a16="http://schemas.microsoft.com/office/drawing/2014/main" id="{C7A75CE7-6FD3-B251-05A0-FC1ED3E33DB0}"/>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TextBox 310">
              <a:extLst>
                <a:ext uri="{FF2B5EF4-FFF2-40B4-BE49-F238E27FC236}">
                  <a16:creationId xmlns:a16="http://schemas.microsoft.com/office/drawing/2014/main" id="{F7B64285-D1EB-B3A1-ADFF-AC3C1AC00F2E}"/>
                </a:ext>
              </a:extLst>
            </p:cNvPr>
            <p:cNvSpPr txBox="1"/>
            <p:nvPr/>
          </p:nvSpPr>
          <p:spPr>
            <a:xfrm>
              <a:off x="1638695" y="5377934"/>
              <a:ext cx="301685" cy="369332"/>
            </a:xfrm>
            <a:prstGeom prst="rect">
              <a:avLst/>
            </a:prstGeom>
            <a:noFill/>
          </p:spPr>
          <p:txBody>
            <a:bodyPr wrap="none" rtlCol="0">
              <a:spAutoFit/>
            </a:bodyPr>
            <a:lstStyle/>
            <a:p>
              <a:pPr algn="ctr"/>
              <a:r>
                <a:rPr lang="en-US" dirty="0"/>
                <a:t>6</a:t>
              </a:r>
            </a:p>
          </p:txBody>
        </p:sp>
      </p:grpSp>
      <p:grpSp>
        <p:nvGrpSpPr>
          <p:cNvPr id="298" name="Group 297">
            <a:extLst>
              <a:ext uri="{FF2B5EF4-FFF2-40B4-BE49-F238E27FC236}">
                <a16:creationId xmlns:a16="http://schemas.microsoft.com/office/drawing/2014/main" id="{48A28AA6-EB6C-EF1B-D272-48350D0E0DDC}"/>
              </a:ext>
            </a:extLst>
          </p:cNvPr>
          <p:cNvGrpSpPr/>
          <p:nvPr/>
        </p:nvGrpSpPr>
        <p:grpSpPr>
          <a:xfrm>
            <a:off x="1145470" y="1600200"/>
            <a:ext cx="533400" cy="369332"/>
            <a:chOff x="2514600" y="5787518"/>
            <a:chExt cx="533400" cy="369332"/>
          </a:xfrm>
        </p:grpSpPr>
        <p:sp>
          <p:nvSpPr>
            <p:cNvPr id="308" name="Rectangle 307">
              <a:extLst>
                <a:ext uri="{FF2B5EF4-FFF2-40B4-BE49-F238E27FC236}">
                  <a16:creationId xmlns:a16="http://schemas.microsoft.com/office/drawing/2014/main" id="{163A4171-526B-5C3C-287C-414310424A1D}"/>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 name="TextBox 308">
              <a:extLst>
                <a:ext uri="{FF2B5EF4-FFF2-40B4-BE49-F238E27FC236}">
                  <a16:creationId xmlns:a16="http://schemas.microsoft.com/office/drawing/2014/main" id="{538C8486-F5D3-4895-2724-B4F565D9A5B3}"/>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299" name="Group 298">
            <a:extLst>
              <a:ext uri="{FF2B5EF4-FFF2-40B4-BE49-F238E27FC236}">
                <a16:creationId xmlns:a16="http://schemas.microsoft.com/office/drawing/2014/main" id="{FC245926-2AA3-4D7C-D4E7-FBAEB5AF0291}"/>
              </a:ext>
            </a:extLst>
          </p:cNvPr>
          <p:cNvGrpSpPr/>
          <p:nvPr/>
        </p:nvGrpSpPr>
        <p:grpSpPr>
          <a:xfrm>
            <a:off x="1678870" y="1600200"/>
            <a:ext cx="533400" cy="369332"/>
            <a:chOff x="2514600" y="5787518"/>
            <a:chExt cx="533400" cy="369332"/>
          </a:xfrm>
        </p:grpSpPr>
        <p:sp>
          <p:nvSpPr>
            <p:cNvPr id="306" name="Rectangle 305">
              <a:extLst>
                <a:ext uri="{FF2B5EF4-FFF2-40B4-BE49-F238E27FC236}">
                  <a16:creationId xmlns:a16="http://schemas.microsoft.com/office/drawing/2014/main" id="{B702E1DE-9E15-FD69-510A-B916623FC5D0}"/>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TextBox 306">
              <a:extLst>
                <a:ext uri="{FF2B5EF4-FFF2-40B4-BE49-F238E27FC236}">
                  <a16:creationId xmlns:a16="http://schemas.microsoft.com/office/drawing/2014/main" id="{9193C8F5-B210-6E7F-C4F4-C195DDBC840C}"/>
                </a:ext>
              </a:extLst>
            </p:cNvPr>
            <p:cNvSpPr txBox="1"/>
            <p:nvPr/>
          </p:nvSpPr>
          <p:spPr>
            <a:xfrm>
              <a:off x="2629295" y="5787518"/>
              <a:ext cx="301685" cy="369332"/>
            </a:xfrm>
            <a:prstGeom prst="rect">
              <a:avLst/>
            </a:prstGeom>
            <a:noFill/>
          </p:spPr>
          <p:txBody>
            <a:bodyPr wrap="none" rtlCol="0">
              <a:spAutoFit/>
            </a:bodyPr>
            <a:lstStyle/>
            <a:p>
              <a:pPr algn="ctr"/>
              <a:r>
                <a:rPr lang="en-US" dirty="0"/>
                <a:t>6</a:t>
              </a:r>
            </a:p>
          </p:txBody>
        </p:sp>
      </p:grpSp>
      <p:grpSp>
        <p:nvGrpSpPr>
          <p:cNvPr id="300" name="Group 299">
            <a:extLst>
              <a:ext uri="{FF2B5EF4-FFF2-40B4-BE49-F238E27FC236}">
                <a16:creationId xmlns:a16="http://schemas.microsoft.com/office/drawing/2014/main" id="{7459EC58-3418-04D4-9D75-6D3341FC440D}"/>
              </a:ext>
            </a:extLst>
          </p:cNvPr>
          <p:cNvGrpSpPr/>
          <p:nvPr/>
        </p:nvGrpSpPr>
        <p:grpSpPr>
          <a:xfrm>
            <a:off x="2212270" y="1600200"/>
            <a:ext cx="533400" cy="369332"/>
            <a:chOff x="2514600" y="5787518"/>
            <a:chExt cx="533400" cy="369332"/>
          </a:xfrm>
        </p:grpSpPr>
        <p:sp>
          <p:nvSpPr>
            <p:cNvPr id="304" name="Rectangle 303">
              <a:extLst>
                <a:ext uri="{FF2B5EF4-FFF2-40B4-BE49-F238E27FC236}">
                  <a16:creationId xmlns:a16="http://schemas.microsoft.com/office/drawing/2014/main" id="{7B2AD98A-5C54-5678-1E28-BC5FC6789DF6}"/>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TextBox 304">
              <a:extLst>
                <a:ext uri="{FF2B5EF4-FFF2-40B4-BE49-F238E27FC236}">
                  <a16:creationId xmlns:a16="http://schemas.microsoft.com/office/drawing/2014/main" id="{820AC12A-FF24-2EAB-3530-3D98A79D231B}"/>
                </a:ext>
              </a:extLst>
            </p:cNvPr>
            <p:cNvSpPr txBox="1"/>
            <p:nvPr/>
          </p:nvSpPr>
          <p:spPr>
            <a:xfrm>
              <a:off x="2570786" y="5787518"/>
              <a:ext cx="418704" cy="369332"/>
            </a:xfrm>
            <a:prstGeom prst="rect">
              <a:avLst/>
            </a:prstGeom>
            <a:noFill/>
          </p:spPr>
          <p:txBody>
            <a:bodyPr wrap="none" rtlCol="0">
              <a:spAutoFit/>
            </a:bodyPr>
            <a:lstStyle/>
            <a:p>
              <a:pPr algn="ctr"/>
              <a:r>
                <a:rPr lang="en-US" dirty="0"/>
                <a:t>23</a:t>
              </a:r>
            </a:p>
          </p:txBody>
        </p:sp>
      </p:grpSp>
      <p:grpSp>
        <p:nvGrpSpPr>
          <p:cNvPr id="301" name="Group 300">
            <a:extLst>
              <a:ext uri="{FF2B5EF4-FFF2-40B4-BE49-F238E27FC236}">
                <a16:creationId xmlns:a16="http://schemas.microsoft.com/office/drawing/2014/main" id="{A3169D00-509A-AEA1-309D-1BE1A7663B4F}"/>
              </a:ext>
            </a:extLst>
          </p:cNvPr>
          <p:cNvGrpSpPr/>
          <p:nvPr/>
        </p:nvGrpSpPr>
        <p:grpSpPr>
          <a:xfrm>
            <a:off x="2745089" y="1600200"/>
            <a:ext cx="535724" cy="369332"/>
            <a:chOff x="2512276" y="5787518"/>
            <a:chExt cx="535724" cy="369332"/>
          </a:xfrm>
        </p:grpSpPr>
        <p:sp>
          <p:nvSpPr>
            <p:cNvPr id="302" name="Rectangle 301">
              <a:extLst>
                <a:ext uri="{FF2B5EF4-FFF2-40B4-BE49-F238E27FC236}">
                  <a16:creationId xmlns:a16="http://schemas.microsoft.com/office/drawing/2014/main" id="{FFAD5763-7E91-583C-6B60-6C219A68126A}"/>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TextBox 302">
              <a:extLst>
                <a:ext uri="{FF2B5EF4-FFF2-40B4-BE49-F238E27FC236}">
                  <a16:creationId xmlns:a16="http://schemas.microsoft.com/office/drawing/2014/main" id="{DA5E2E45-4BE2-5D71-3263-C2ECFC0312A8}"/>
                </a:ext>
              </a:extLst>
            </p:cNvPr>
            <p:cNvSpPr txBox="1"/>
            <p:nvPr/>
          </p:nvSpPr>
          <p:spPr>
            <a:xfrm>
              <a:off x="2512276" y="5787518"/>
              <a:ext cx="535724" cy="369332"/>
            </a:xfrm>
            <a:prstGeom prst="rect">
              <a:avLst/>
            </a:prstGeom>
            <a:noFill/>
          </p:spPr>
          <p:txBody>
            <a:bodyPr wrap="none" rtlCol="0">
              <a:spAutoFit/>
            </a:bodyPr>
            <a:lstStyle/>
            <a:p>
              <a:pPr algn="ctr"/>
              <a:r>
                <a:rPr lang="en-US" dirty="0"/>
                <a:t>132</a:t>
              </a:r>
            </a:p>
          </p:txBody>
        </p:sp>
      </p:grpSp>
      <p:grpSp>
        <p:nvGrpSpPr>
          <p:cNvPr id="313" name="Group 312">
            <a:extLst>
              <a:ext uri="{FF2B5EF4-FFF2-40B4-BE49-F238E27FC236}">
                <a16:creationId xmlns:a16="http://schemas.microsoft.com/office/drawing/2014/main" id="{883A3D5B-9A09-DBCE-2F0D-DAAA5F5DB5E0}"/>
              </a:ext>
            </a:extLst>
          </p:cNvPr>
          <p:cNvGrpSpPr/>
          <p:nvPr/>
        </p:nvGrpSpPr>
        <p:grpSpPr>
          <a:xfrm>
            <a:off x="609600" y="2826056"/>
            <a:ext cx="535724" cy="369332"/>
            <a:chOff x="1521676" y="5377934"/>
            <a:chExt cx="535724" cy="369332"/>
          </a:xfrm>
        </p:grpSpPr>
        <p:sp>
          <p:nvSpPr>
            <p:cNvPr id="326" name="Rectangle 325">
              <a:extLst>
                <a:ext uri="{FF2B5EF4-FFF2-40B4-BE49-F238E27FC236}">
                  <a16:creationId xmlns:a16="http://schemas.microsoft.com/office/drawing/2014/main" id="{07428808-3231-8188-EA1C-4317A987F09C}"/>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TextBox 326">
              <a:extLst>
                <a:ext uri="{FF2B5EF4-FFF2-40B4-BE49-F238E27FC236}">
                  <a16:creationId xmlns:a16="http://schemas.microsoft.com/office/drawing/2014/main" id="{820D4724-E860-991A-7D5B-36A554950794}"/>
                </a:ext>
              </a:extLst>
            </p:cNvPr>
            <p:cNvSpPr txBox="1"/>
            <p:nvPr/>
          </p:nvSpPr>
          <p:spPr>
            <a:xfrm>
              <a:off x="1521676" y="5377934"/>
              <a:ext cx="535724" cy="369332"/>
            </a:xfrm>
            <a:prstGeom prst="rect">
              <a:avLst/>
            </a:prstGeom>
            <a:noFill/>
          </p:spPr>
          <p:txBody>
            <a:bodyPr wrap="none" rtlCol="0">
              <a:spAutoFit/>
            </a:bodyPr>
            <a:lstStyle/>
            <a:p>
              <a:pPr algn="ctr"/>
              <a:r>
                <a:rPr lang="en-US" dirty="0"/>
                <a:t>138</a:t>
              </a:r>
            </a:p>
          </p:txBody>
        </p:sp>
      </p:grpSp>
      <p:grpSp>
        <p:nvGrpSpPr>
          <p:cNvPr id="314" name="Group 313">
            <a:extLst>
              <a:ext uri="{FF2B5EF4-FFF2-40B4-BE49-F238E27FC236}">
                <a16:creationId xmlns:a16="http://schemas.microsoft.com/office/drawing/2014/main" id="{67FC1EBB-A22C-57F4-8679-4786920DCB69}"/>
              </a:ext>
            </a:extLst>
          </p:cNvPr>
          <p:cNvGrpSpPr/>
          <p:nvPr/>
        </p:nvGrpSpPr>
        <p:grpSpPr>
          <a:xfrm>
            <a:off x="1141838" y="2826056"/>
            <a:ext cx="535724" cy="369332"/>
            <a:chOff x="2512276" y="5787518"/>
            <a:chExt cx="535724" cy="369332"/>
          </a:xfrm>
        </p:grpSpPr>
        <p:sp>
          <p:nvSpPr>
            <p:cNvPr id="324" name="Rectangle 323">
              <a:extLst>
                <a:ext uri="{FF2B5EF4-FFF2-40B4-BE49-F238E27FC236}">
                  <a16:creationId xmlns:a16="http://schemas.microsoft.com/office/drawing/2014/main" id="{41CCB810-36F6-A689-D497-EC06A3FDB472}"/>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TextBox 324">
              <a:extLst>
                <a:ext uri="{FF2B5EF4-FFF2-40B4-BE49-F238E27FC236}">
                  <a16:creationId xmlns:a16="http://schemas.microsoft.com/office/drawing/2014/main" id="{987AEE7E-3AFA-B732-C515-C734E1CA13AF}"/>
                </a:ext>
              </a:extLst>
            </p:cNvPr>
            <p:cNvSpPr txBox="1"/>
            <p:nvPr/>
          </p:nvSpPr>
          <p:spPr>
            <a:xfrm>
              <a:off x="2512276" y="5787518"/>
              <a:ext cx="535724" cy="369332"/>
            </a:xfrm>
            <a:prstGeom prst="rect">
              <a:avLst/>
            </a:prstGeom>
            <a:noFill/>
          </p:spPr>
          <p:txBody>
            <a:bodyPr wrap="none" rtlCol="0">
              <a:spAutoFit/>
            </a:bodyPr>
            <a:lstStyle/>
            <a:p>
              <a:pPr algn="ctr"/>
              <a:r>
                <a:rPr lang="en-US" dirty="0"/>
                <a:t>134</a:t>
              </a:r>
            </a:p>
          </p:txBody>
        </p:sp>
      </p:grpSp>
      <p:grpSp>
        <p:nvGrpSpPr>
          <p:cNvPr id="315" name="Group 314">
            <a:extLst>
              <a:ext uri="{FF2B5EF4-FFF2-40B4-BE49-F238E27FC236}">
                <a16:creationId xmlns:a16="http://schemas.microsoft.com/office/drawing/2014/main" id="{6CCFCC96-8838-E7E3-708F-68C6327F438D}"/>
              </a:ext>
            </a:extLst>
          </p:cNvPr>
          <p:cNvGrpSpPr/>
          <p:nvPr/>
        </p:nvGrpSpPr>
        <p:grpSpPr>
          <a:xfrm>
            <a:off x="1677562" y="2826056"/>
            <a:ext cx="533400" cy="369332"/>
            <a:chOff x="2514600" y="5787518"/>
            <a:chExt cx="533400" cy="369332"/>
          </a:xfrm>
        </p:grpSpPr>
        <p:sp>
          <p:nvSpPr>
            <p:cNvPr id="322" name="Rectangle 321">
              <a:extLst>
                <a:ext uri="{FF2B5EF4-FFF2-40B4-BE49-F238E27FC236}">
                  <a16:creationId xmlns:a16="http://schemas.microsoft.com/office/drawing/2014/main" id="{DAE64A16-D46D-8585-8E48-AC7FD2800834}"/>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TextBox 322">
              <a:extLst>
                <a:ext uri="{FF2B5EF4-FFF2-40B4-BE49-F238E27FC236}">
                  <a16:creationId xmlns:a16="http://schemas.microsoft.com/office/drawing/2014/main" id="{181E1C3B-E177-C25B-49A3-E3EE95A82E34}"/>
                </a:ext>
              </a:extLst>
            </p:cNvPr>
            <p:cNvSpPr txBox="1"/>
            <p:nvPr/>
          </p:nvSpPr>
          <p:spPr>
            <a:xfrm>
              <a:off x="2570786" y="5787518"/>
              <a:ext cx="418704" cy="369332"/>
            </a:xfrm>
            <a:prstGeom prst="rect">
              <a:avLst/>
            </a:prstGeom>
            <a:noFill/>
          </p:spPr>
          <p:txBody>
            <a:bodyPr wrap="none" rtlCol="0">
              <a:spAutoFit/>
            </a:bodyPr>
            <a:lstStyle/>
            <a:p>
              <a:pPr algn="ctr"/>
              <a:r>
                <a:rPr lang="en-US" dirty="0"/>
                <a:t>16</a:t>
              </a:r>
            </a:p>
          </p:txBody>
        </p:sp>
      </p:grpSp>
      <p:grpSp>
        <p:nvGrpSpPr>
          <p:cNvPr id="316" name="Group 315">
            <a:extLst>
              <a:ext uri="{FF2B5EF4-FFF2-40B4-BE49-F238E27FC236}">
                <a16:creationId xmlns:a16="http://schemas.microsoft.com/office/drawing/2014/main" id="{82706728-1C16-86B1-70B4-65B30E548A94}"/>
              </a:ext>
            </a:extLst>
          </p:cNvPr>
          <p:cNvGrpSpPr/>
          <p:nvPr/>
        </p:nvGrpSpPr>
        <p:grpSpPr>
          <a:xfrm>
            <a:off x="2210962" y="2826056"/>
            <a:ext cx="533400" cy="369332"/>
            <a:chOff x="2514600" y="5787518"/>
            <a:chExt cx="533400" cy="369332"/>
          </a:xfrm>
        </p:grpSpPr>
        <p:sp>
          <p:nvSpPr>
            <p:cNvPr id="320" name="Rectangle 319">
              <a:extLst>
                <a:ext uri="{FF2B5EF4-FFF2-40B4-BE49-F238E27FC236}">
                  <a16:creationId xmlns:a16="http://schemas.microsoft.com/office/drawing/2014/main" id="{012F2C5D-4417-4A74-F459-FBD5735D9FDE}"/>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TextBox 320">
              <a:extLst>
                <a:ext uri="{FF2B5EF4-FFF2-40B4-BE49-F238E27FC236}">
                  <a16:creationId xmlns:a16="http://schemas.microsoft.com/office/drawing/2014/main" id="{FA9C9664-CC30-0743-B0F7-019CBBE2FED2}"/>
                </a:ext>
              </a:extLst>
            </p:cNvPr>
            <p:cNvSpPr txBox="1"/>
            <p:nvPr/>
          </p:nvSpPr>
          <p:spPr>
            <a:xfrm>
              <a:off x="2570786" y="5787518"/>
              <a:ext cx="418704" cy="369332"/>
            </a:xfrm>
            <a:prstGeom prst="rect">
              <a:avLst/>
            </a:prstGeom>
            <a:noFill/>
          </p:spPr>
          <p:txBody>
            <a:bodyPr wrap="none" rtlCol="0">
              <a:spAutoFit/>
            </a:bodyPr>
            <a:lstStyle/>
            <a:p>
              <a:pPr algn="ctr"/>
              <a:r>
                <a:rPr lang="en-US" dirty="0"/>
                <a:t>12</a:t>
              </a:r>
            </a:p>
          </p:txBody>
        </p:sp>
      </p:grpSp>
      <p:grpSp>
        <p:nvGrpSpPr>
          <p:cNvPr id="317" name="Group 316">
            <a:extLst>
              <a:ext uri="{FF2B5EF4-FFF2-40B4-BE49-F238E27FC236}">
                <a16:creationId xmlns:a16="http://schemas.microsoft.com/office/drawing/2014/main" id="{E9F0A927-255D-9A92-357E-7BD37478650B}"/>
              </a:ext>
            </a:extLst>
          </p:cNvPr>
          <p:cNvGrpSpPr/>
          <p:nvPr/>
        </p:nvGrpSpPr>
        <p:grpSpPr>
          <a:xfrm>
            <a:off x="2746105" y="2826056"/>
            <a:ext cx="533400" cy="369332"/>
            <a:chOff x="2514600" y="5787518"/>
            <a:chExt cx="533400" cy="369332"/>
          </a:xfrm>
        </p:grpSpPr>
        <p:sp>
          <p:nvSpPr>
            <p:cNvPr id="318" name="Rectangle 317">
              <a:extLst>
                <a:ext uri="{FF2B5EF4-FFF2-40B4-BE49-F238E27FC236}">
                  <a16:creationId xmlns:a16="http://schemas.microsoft.com/office/drawing/2014/main" id="{FD27CE07-53DF-C68F-8F75-AD1556CFFF8D}"/>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TextBox 318">
              <a:extLst>
                <a:ext uri="{FF2B5EF4-FFF2-40B4-BE49-F238E27FC236}">
                  <a16:creationId xmlns:a16="http://schemas.microsoft.com/office/drawing/2014/main" id="{9EF510F2-FBC3-ED94-AE52-2860C4DCAE04}"/>
                </a:ext>
              </a:extLst>
            </p:cNvPr>
            <p:cNvSpPr txBox="1"/>
            <p:nvPr/>
          </p:nvSpPr>
          <p:spPr>
            <a:xfrm>
              <a:off x="2570786" y="5787518"/>
              <a:ext cx="418704" cy="369332"/>
            </a:xfrm>
            <a:prstGeom prst="rect">
              <a:avLst/>
            </a:prstGeom>
            <a:noFill/>
          </p:spPr>
          <p:txBody>
            <a:bodyPr wrap="none" rtlCol="0">
              <a:spAutoFit/>
            </a:bodyPr>
            <a:lstStyle/>
            <a:p>
              <a:pPr algn="ctr"/>
              <a:r>
                <a:rPr lang="en-US" dirty="0"/>
                <a:t>18</a:t>
              </a:r>
            </a:p>
          </p:txBody>
        </p:sp>
      </p:grpSp>
      <p:grpSp>
        <p:nvGrpSpPr>
          <p:cNvPr id="329" name="Group 328">
            <a:extLst>
              <a:ext uri="{FF2B5EF4-FFF2-40B4-BE49-F238E27FC236}">
                <a16:creationId xmlns:a16="http://schemas.microsoft.com/office/drawing/2014/main" id="{D30600D0-01E7-3719-AB15-8B53A85CF6E9}"/>
              </a:ext>
            </a:extLst>
          </p:cNvPr>
          <p:cNvGrpSpPr/>
          <p:nvPr/>
        </p:nvGrpSpPr>
        <p:grpSpPr>
          <a:xfrm>
            <a:off x="612940" y="3128918"/>
            <a:ext cx="533400" cy="369332"/>
            <a:chOff x="1524000" y="5377934"/>
            <a:chExt cx="533400" cy="369332"/>
          </a:xfrm>
        </p:grpSpPr>
        <p:sp>
          <p:nvSpPr>
            <p:cNvPr id="342" name="Rectangle 341">
              <a:extLst>
                <a:ext uri="{FF2B5EF4-FFF2-40B4-BE49-F238E27FC236}">
                  <a16:creationId xmlns:a16="http://schemas.microsoft.com/office/drawing/2014/main" id="{0BC8355B-22F1-5489-0E29-412B83396046}"/>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 name="TextBox 342">
              <a:extLst>
                <a:ext uri="{FF2B5EF4-FFF2-40B4-BE49-F238E27FC236}">
                  <a16:creationId xmlns:a16="http://schemas.microsoft.com/office/drawing/2014/main" id="{2736DD84-17A4-69A5-89DB-D554BFCBCCA0}"/>
                </a:ext>
              </a:extLst>
            </p:cNvPr>
            <p:cNvSpPr txBox="1"/>
            <p:nvPr/>
          </p:nvSpPr>
          <p:spPr>
            <a:xfrm>
              <a:off x="1580186" y="5377934"/>
              <a:ext cx="418704" cy="369332"/>
            </a:xfrm>
            <a:prstGeom prst="rect">
              <a:avLst/>
            </a:prstGeom>
            <a:noFill/>
          </p:spPr>
          <p:txBody>
            <a:bodyPr wrap="none" rtlCol="0">
              <a:spAutoFit/>
            </a:bodyPr>
            <a:lstStyle/>
            <a:p>
              <a:pPr algn="ctr"/>
              <a:r>
                <a:rPr lang="en-US" dirty="0"/>
                <a:t>32</a:t>
              </a:r>
            </a:p>
          </p:txBody>
        </p:sp>
      </p:grpSp>
      <p:grpSp>
        <p:nvGrpSpPr>
          <p:cNvPr id="330" name="Group 329">
            <a:extLst>
              <a:ext uri="{FF2B5EF4-FFF2-40B4-BE49-F238E27FC236}">
                <a16:creationId xmlns:a16="http://schemas.microsoft.com/office/drawing/2014/main" id="{1BE9FCB4-9393-3B23-96A0-C8F90A944A75}"/>
              </a:ext>
            </a:extLst>
          </p:cNvPr>
          <p:cNvGrpSpPr/>
          <p:nvPr/>
        </p:nvGrpSpPr>
        <p:grpSpPr>
          <a:xfrm>
            <a:off x="1144162" y="3128918"/>
            <a:ext cx="533400" cy="369332"/>
            <a:chOff x="2514600" y="5787518"/>
            <a:chExt cx="533400" cy="369332"/>
          </a:xfrm>
        </p:grpSpPr>
        <p:sp>
          <p:nvSpPr>
            <p:cNvPr id="340" name="Rectangle 339">
              <a:extLst>
                <a:ext uri="{FF2B5EF4-FFF2-40B4-BE49-F238E27FC236}">
                  <a16:creationId xmlns:a16="http://schemas.microsoft.com/office/drawing/2014/main" id="{CAE7C851-6CA4-23C8-1362-EFE120CDBE40}"/>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 name="TextBox 340">
              <a:extLst>
                <a:ext uri="{FF2B5EF4-FFF2-40B4-BE49-F238E27FC236}">
                  <a16:creationId xmlns:a16="http://schemas.microsoft.com/office/drawing/2014/main" id="{CCA14801-8E17-AB6D-149B-28A0B9CDF332}"/>
                </a:ext>
              </a:extLst>
            </p:cNvPr>
            <p:cNvSpPr txBox="1"/>
            <p:nvPr/>
          </p:nvSpPr>
          <p:spPr>
            <a:xfrm>
              <a:off x="2570786" y="5787518"/>
              <a:ext cx="418704" cy="369332"/>
            </a:xfrm>
            <a:prstGeom prst="rect">
              <a:avLst/>
            </a:prstGeom>
            <a:noFill/>
          </p:spPr>
          <p:txBody>
            <a:bodyPr wrap="none" rtlCol="0">
              <a:spAutoFit/>
            </a:bodyPr>
            <a:lstStyle/>
            <a:p>
              <a:pPr algn="ctr"/>
              <a:r>
                <a:rPr lang="en-US" dirty="0"/>
                <a:t>24</a:t>
              </a:r>
            </a:p>
          </p:txBody>
        </p:sp>
      </p:grpSp>
      <p:grpSp>
        <p:nvGrpSpPr>
          <p:cNvPr id="331" name="Group 330">
            <a:extLst>
              <a:ext uri="{FF2B5EF4-FFF2-40B4-BE49-F238E27FC236}">
                <a16:creationId xmlns:a16="http://schemas.microsoft.com/office/drawing/2014/main" id="{02887B7E-45FD-A927-D2DB-E0C36375CDE7}"/>
              </a:ext>
            </a:extLst>
          </p:cNvPr>
          <p:cNvGrpSpPr/>
          <p:nvPr/>
        </p:nvGrpSpPr>
        <p:grpSpPr>
          <a:xfrm>
            <a:off x="1677562" y="3128918"/>
            <a:ext cx="533400" cy="369332"/>
            <a:chOff x="2514600" y="5787518"/>
            <a:chExt cx="533400" cy="369332"/>
          </a:xfrm>
        </p:grpSpPr>
        <p:sp>
          <p:nvSpPr>
            <p:cNvPr id="338" name="Rectangle 337">
              <a:extLst>
                <a:ext uri="{FF2B5EF4-FFF2-40B4-BE49-F238E27FC236}">
                  <a16:creationId xmlns:a16="http://schemas.microsoft.com/office/drawing/2014/main" id="{F02C48EE-1BD6-BB4D-8766-38EDC2969AC7}"/>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TextBox 338">
              <a:extLst>
                <a:ext uri="{FF2B5EF4-FFF2-40B4-BE49-F238E27FC236}">
                  <a16:creationId xmlns:a16="http://schemas.microsoft.com/office/drawing/2014/main" id="{5739A981-2175-B915-BB3A-1A7A81AEA12B}"/>
                </a:ext>
              </a:extLst>
            </p:cNvPr>
            <p:cNvSpPr txBox="1"/>
            <p:nvPr/>
          </p:nvSpPr>
          <p:spPr>
            <a:xfrm>
              <a:off x="2570786" y="5787518"/>
              <a:ext cx="418704" cy="369332"/>
            </a:xfrm>
            <a:prstGeom prst="rect">
              <a:avLst/>
            </a:prstGeom>
            <a:noFill/>
          </p:spPr>
          <p:txBody>
            <a:bodyPr wrap="none" rtlCol="0">
              <a:spAutoFit/>
            </a:bodyPr>
            <a:lstStyle/>
            <a:p>
              <a:pPr algn="ctr"/>
              <a:r>
                <a:rPr lang="en-US" dirty="0"/>
                <a:t>22</a:t>
              </a:r>
            </a:p>
          </p:txBody>
        </p:sp>
      </p:grpSp>
      <p:grpSp>
        <p:nvGrpSpPr>
          <p:cNvPr id="332" name="Group 331">
            <a:extLst>
              <a:ext uri="{FF2B5EF4-FFF2-40B4-BE49-F238E27FC236}">
                <a16:creationId xmlns:a16="http://schemas.microsoft.com/office/drawing/2014/main" id="{7737B555-B1A3-FA85-E888-8A758399072F}"/>
              </a:ext>
            </a:extLst>
          </p:cNvPr>
          <p:cNvGrpSpPr/>
          <p:nvPr/>
        </p:nvGrpSpPr>
        <p:grpSpPr>
          <a:xfrm>
            <a:off x="2210962" y="3128918"/>
            <a:ext cx="533400" cy="369332"/>
            <a:chOff x="2514600" y="5787518"/>
            <a:chExt cx="533400" cy="369332"/>
          </a:xfrm>
        </p:grpSpPr>
        <p:sp>
          <p:nvSpPr>
            <p:cNvPr id="336" name="Rectangle 335">
              <a:extLst>
                <a:ext uri="{FF2B5EF4-FFF2-40B4-BE49-F238E27FC236}">
                  <a16:creationId xmlns:a16="http://schemas.microsoft.com/office/drawing/2014/main" id="{1D44E3B6-1448-8DF0-56D6-FF8F3E89DD20}"/>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 name="TextBox 336">
              <a:extLst>
                <a:ext uri="{FF2B5EF4-FFF2-40B4-BE49-F238E27FC236}">
                  <a16:creationId xmlns:a16="http://schemas.microsoft.com/office/drawing/2014/main" id="{E81435DA-AF76-F055-0902-64B1071E103A}"/>
                </a:ext>
              </a:extLst>
            </p:cNvPr>
            <p:cNvSpPr txBox="1"/>
            <p:nvPr/>
          </p:nvSpPr>
          <p:spPr>
            <a:xfrm>
              <a:off x="2570786" y="5787518"/>
              <a:ext cx="418704" cy="369332"/>
            </a:xfrm>
            <a:prstGeom prst="rect">
              <a:avLst/>
            </a:prstGeom>
            <a:noFill/>
          </p:spPr>
          <p:txBody>
            <a:bodyPr wrap="none" rtlCol="0">
              <a:spAutoFit/>
            </a:bodyPr>
            <a:lstStyle/>
            <a:p>
              <a:pPr algn="ctr"/>
              <a:r>
                <a:rPr lang="en-US" dirty="0"/>
                <a:t>31</a:t>
              </a:r>
            </a:p>
          </p:txBody>
        </p:sp>
      </p:grpSp>
      <p:grpSp>
        <p:nvGrpSpPr>
          <p:cNvPr id="333" name="Group 332">
            <a:extLst>
              <a:ext uri="{FF2B5EF4-FFF2-40B4-BE49-F238E27FC236}">
                <a16:creationId xmlns:a16="http://schemas.microsoft.com/office/drawing/2014/main" id="{564AE0BF-1495-C0AC-B0FC-BA8BEC27DF4D}"/>
              </a:ext>
            </a:extLst>
          </p:cNvPr>
          <p:cNvGrpSpPr/>
          <p:nvPr/>
        </p:nvGrpSpPr>
        <p:grpSpPr>
          <a:xfrm>
            <a:off x="2743781" y="3128918"/>
            <a:ext cx="535724" cy="369332"/>
            <a:chOff x="2512276" y="5787518"/>
            <a:chExt cx="535724" cy="369332"/>
          </a:xfrm>
        </p:grpSpPr>
        <p:sp>
          <p:nvSpPr>
            <p:cNvPr id="334" name="Rectangle 333">
              <a:extLst>
                <a:ext uri="{FF2B5EF4-FFF2-40B4-BE49-F238E27FC236}">
                  <a16:creationId xmlns:a16="http://schemas.microsoft.com/office/drawing/2014/main" id="{72A57F18-55F8-AEB5-9E39-52516CC4DEC8}"/>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TextBox 334">
              <a:extLst>
                <a:ext uri="{FF2B5EF4-FFF2-40B4-BE49-F238E27FC236}">
                  <a16:creationId xmlns:a16="http://schemas.microsoft.com/office/drawing/2014/main" id="{D387D8D7-7BB0-E8CC-DDF0-4FE38A4C5EDB}"/>
                </a:ext>
              </a:extLst>
            </p:cNvPr>
            <p:cNvSpPr txBox="1"/>
            <p:nvPr/>
          </p:nvSpPr>
          <p:spPr>
            <a:xfrm>
              <a:off x="2512276" y="5787518"/>
              <a:ext cx="535724" cy="369332"/>
            </a:xfrm>
            <a:prstGeom prst="rect">
              <a:avLst/>
            </a:prstGeom>
            <a:noFill/>
          </p:spPr>
          <p:txBody>
            <a:bodyPr wrap="none" rtlCol="0">
              <a:spAutoFit/>
            </a:bodyPr>
            <a:lstStyle/>
            <a:p>
              <a:pPr algn="ctr"/>
              <a:r>
                <a:rPr lang="en-US" dirty="0"/>
                <a:t>118</a:t>
              </a:r>
            </a:p>
          </p:txBody>
        </p:sp>
      </p:grpSp>
      <p:grpSp>
        <p:nvGrpSpPr>
          <p:cNvPr id="371" name="Group 370">
            <a:extLst>
              <a:ext uri="{FF2B5EF4-FFF2-40B4-BE49-F238E27FC236}">
                <a16:creationId xmlns:a16="http://schemas.microsoft.com/office/drawing/2014/main" id="{AF9C0283-C6C4-7743-06E7-EC8E40DD80D4}"/>
              </a:ext>
            </a:extLst>
          </p:cNvPr>
          <p:cNvGrpSpPr/>
          <p:nvPr/>
        </p:nvGrpSpPr>
        <p:grpSpPr>
          <a:xfrm>
            <a:off x="3281248" y="1906664"/>
            <a:ext cx="533400" cy="369332"/>
            <a:chOff x="1524000" y="5377934"/>
            <a:chExt cx="533400" cy="369332"/>
          </a:xfrm>
        </p:grpSpPr>
        <p:sp>
          <p:nvSpPr>
            <p:cNvPr id="372" name="Rectangle 371">
              <a:extLst>
                <a:ext uri="{FF2B5EF4-FFF2-40B4-BE49-F238E27FC236}">
                  <a16:creationId xmlns:a16="http://schemas.microsoft.com/office/drawing/2014/main" id="{0F5AF322-83E1-742C-6545-7375973312F0}"/>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TextBox 372">
              <a:extLst>
                <a:ext uri="{FF2B5EF4-FFF2-40B4-BE49-F238E27FC236}">
                  <a16:creationId xmlns:a16="http://schemas.microsoft.com/office/drawing/2014/main" id="{7EAD772A-59A5-0081-14BD-950E0C09F64B}"/>
                </a:ext>
              </a:extLst>
            </p:cNvPr>
            <p:cNvSpPr txBox="1"/>
            <p:nvPr/>
          </p:nvSpPr>
          <p:spPr>
            <a:xfrm>
              <a:off x="1638695" y="5377934"/>
              <a:ext cx="301685" cy="369332"/>
            </a:xfrm>
            <a:prstGeom prst="rect">
              <a:avLst/>
            </a:prstGeom>
            <a:noFill/>
          </p:spPr>
          <p:txBody>
            <a:bodyPr wrap="none" rtlCol="0">
              <a:spAutoFit/>
            </a:bodyPr>
            <a:lstStyle/>
            <a:p>
              <a:pPr algn="ctr"/>
              <a:r>
                <a:rPr lang="en-US" dirty="0"/>
                <a:t>8</a:t>
              </a:r>
            </a:p>
          </p:txBody>
        </p:sp>
      </p:grpSp>
      <p:grpSp>
        <p:nvGrpSpPr>
          <p:cNvPr id="374" name="Group 373">
            <a:extLst>
              <a:ext uri="{FF2B5EF4-FFF2-40B4-BE49-F238E27FC236}">
                <a16:creationId xmlns:a16="http://schemas.microsoft.com/office/drawing/2014/main" id="{87B834B8-4A96-4EB7-7CB1-116B9E171C0F}"/>
              </a:ext>
            </a:extLst>
          </p:cNvPr>
          <p:cNvGrpSpPr/>
          <p:nvPr/>
        </p:nvGrpSpPr>
        <p:grpSpPr>
          <a:xfrm>
            <a:off x="3815084" y="1906664"/>
            <a:ext cx="533400" cy="369332"/>
            <a:chOff x="2514600" y="5787518"/>
            <a:chExt cx="533400" cy="369332"/>
          </a:xfrm>
        </p:grpSpPr>
        <p:sp>
          <p:nvSpPr>
            <p:cNvPr id="375" name="Rectangle 374">
              <a:extLst>
                <a:ext uri="{FF2B5EF4-FFF2-40B4-BE49-F238E27FC236}">
                  <a16:creationId xmlns:a16="http://schemas.microsoft.com/office/drawing/2014/main" id="{86BCB32C-6871-B22D-33B4-A6FD16CD5BB0}"/>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 name="TextBox 375">
              <a:extLst>
                <a:ext uri="{FF2B5EF4-FFF2-40B4-BE49-F238E27FC236}">
                  <a16:creationId xmlns:a16="http://schemas.microsoft.com/office/drawing/2014/main" id="{1E803F9D-8A3F-2CDA-3F3C-F0AEF665FFAE}"/>
                </a:ext>
              </a:extLst>
            </p:cNvPr>
            <p:cNvSpPr txBox="1"/>
            <p:nvPr/>
          </p:nvSpPr>
          <p:spPr>
            <a:xfrm>
              <a:off x="2570785" y="5787518"/>
              <a:ext cx="418704" cy="369332"/>
            </a:xfrm>
            <a:prstGeom prst="rect">
              <a:avLst/>
            </a:prstGeom>
            <a:noFill/>
          </p:spPr>
          <p:txBody>
            <a:bodyPr wrap="none" rtlCol="0">
              <a:spAutoFit/>
            </a:bodyPr>
            <a:lstStyle/>
            <a:p>
              <a:pPr algn="ctr"/>
              <a:r>
                <a:rPr lang="en-US" dirty="0"/>
                <a:t>98</a:t>
              </a:r>
            </a:p>
          </p:txBody>
        </p:sp>
      </p:grpSp>
      <p:grpSp>
        <p:nvGrpSpPr>
          <p:cNvPr id="377" name="Group 376">
            <a:extLst>
              <a:ext uri="{FF2B5EF4-FFF2-40B4-BE49-F238E27FC236}">
                <a16:creationId xmlns:a16="http://schemas.microsoft.com/office/drawing/2014/main" id="{2C2A10EA-910A-CCED-AE39-C5606FEF9559}"/>
              </a:ext>
            </a:extLst>
          </p:cNvPr>
          <p:cNvGrpSpPr/>
          <p:nvPr/>
        </p:nvGrpSpPr>
        <p:grpSpPr>
          <a:xfrm>
            <a:off x="3278924" y="2213128"/>
            <a:ext cx="533400" cy="369332"/>
            <a:chOff x="1524000" y="5377934"/>
            <a:chExt cx="533400" cy="369332"/>
          </a:xfrm>
        </p:grpSpPr>
        <p:sp>
          <p:nvSpPr>
            <p:cNvPr id="378" name="Rectangle 377">
              <a:extLst>
                <a:ext uri="{FF2B5EF4-FFF2-40B4-BE49-F238E27FC236}">
                  <a16:creationId xmlns:a16="http://schemas.microsoft.com/office/drawing/2014/main" id="{FF723057-1DF2-F428-65A0-C06C53B223D1}"/>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 name="TextBox 378">
              <a:extLst>
                <a:ext uri="{FF2B5EF4-FFF2-40B4-BE49-F238E27FC236}">
                  <a16:creationId xmlns:a16="http://schemas.microsoft.com/office/drawing/2014/main" id="{82DF7AEF-7C72-378C-4658-51E9E4A94A06}"/>
                </a:ext>
              </a:extLst>
            </p:cNvPr>
            <p:cNvSpPr txBox="1"/>
            <p:nvPr/>
          </p:nvSpPr>
          <p:spPr>
            <a:xfrm>
              <a:off x="1580186" y="5377934"/>
              <a:ext cx="418704" cy="369332"/>
            </a:xfrm>
            <a:prstGeom prst="rect">
              <a:avLst/>
            </a:prstGeom>
            <a:noFill/>
          </p:spPr>
          <p:txBody>
            <a:bodyPr wrap="none" rtlCol="0">
              <a:spAutoFit/>
            </a:bodyPr>
            <a:lstStyle/>
            <a:p>
              <a:pPr algn="ctr"/>
              <a:r>
                <a:rPr lang="en-US" dirty="0"/>
                <a:t>12</a:t>
              </a:r>
            </a:p>
          </p:txBody>
        </p:sp>
      </p:grpSp>
      <p:grpSp>
        <p:nvGrpSpPr>
          <p:cNvPr id="380" name="Group 379">
            <a:extLst>
              <a:ext uri="{FF2B5EF4-FFF2-40B4-BE49-F238E27FC236}">
                <a16:creationId xmlns:a16="http://schemas.microsoft.com/office/drawing/2014/main" id="{4DDCB55D-8328-8DA7-AC6E-CF1E6A95BCE9}"/>
              </a:ext>
            </a:extLst>
          </p:cNvPr>
          <p:cNvGrpSpPr/>
          <p:nvPr/>
        </p:nvGrpSpPr>
        <p:grpSpPr>
          <a:xfrm>
            <a:off x="3808838" y="2213128"/>
            <a:ext cx="535724" cy="369332"/>
            <a:chOff x="2512276" y="5787518"/>
            <a:chExt cx="535724" cy="369332"/>
          </a:xfrm>
        </p:grpSpPr>
        <p:sp>
          <p:nvSpPr>
            <p:cNvPr id="381" name="Rectangle 380">
              <a:extLst>
                <a:ext uri="{FF2B5EF4-FFF2-40B4-BE49-F238E27FC236}">
                  <a16:creationId xmlns:a16="http://schemas.microsoft.com/office/drawing/2014/main" id="{354A2662-494A-1E41-B229-5C56A49F9ADB}"/>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 name="TextBox 381">
              <a:extLst>
                <a:ext uri="{FF2B5EF4-FFF2-40B4-BE49-F238E27FC236}">
                  <a16:creationId xmlns:a16="http://schemas.microsoft.com/office/drawing/2014/main" id="{9AC70AC3-6B4D-96B7-5FFF-79676A4478F2}"/>
                </a:ext>
              </a:extLst>
            </p:cNvPr>
            <p:cNvSpPr txBox="1"/>
            <p:nvPr/>
          </p:nvSpPr>
          <p:spPr>
            <a:xfrm>
              <a:off x="2512276" y="5787518"/>
              <a:ext cx="535724" cy="369332"/>
            </a:xfrm>
            <a:prstGeom prst="rect">
              <a:avLst/>
            </a:prstGeom>
            <a:noFill/>
          </p:spPr>
          <p:txBody>
            <a:bodyPr wrap="none" rtlCol="0">
              <a:spAutoFit/>
            </a:bodyPr>
            <a:lstStyle/>
            <a:p>
              <a:pPr algn="ctr"/>
              <a:r>
                <a:rPr lang="en-US" dirty="0"/>
                <a:t>172</a:t>
              </a:r>
            </a:p>
          </p:txBody>
        </p:sp>
      </p:grpSp>
      <p:grpSp>
        <p:nvGrpSpPr>
          <p:cNvPr id="383" name="Group 382">
            <a:extLst>
              <a:ext uri="{FF2B5EF4-FFF2-40B4-BE49-F238E27FC236}">
                <a16:creationId xmlns:a16="http://schemas.microsoft.com/office/drawing/2014/main" id="{CC14385A-05DB-E427-B106-52A14B253799}"/>
              </a:ext>
            </a:extLst>
          </p:cNvPr>
          <p:cNvGrpSpPr/>
          <p:nvPr/>
        </p:nvGrpSpPr>
        <p:grpSpPr>
          <a:xfrm>
            <a:off x="3281248" y="2519592"/>
            <a:ext cx="533400" cy="369332"/>
            <a:chOff x="1524000" y="5377934"/>
            <a:chExt cx="533400" cy="369332"/>
          </a:xfrm>
        </p:grpSpPr>
        <p:sp>
          <p:nvSpPr>
            <p:cNvPr id="384" name="Rectangle 383">
              <a:extLst>
                <a:ext uri="{FF2B5EF4-FFF2-40B4-BE49-F238E27FC236}">
                  <a16:creationId xmlns:a16="http://schemas.microsoft.com/office/drawing/2014/main" id="{60AD8348-328F-9480-2BFA-E73404C87CEF}"/>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TextBox 384">
              <a:extLst>
                <a:ext uri="{FF2B5EF4-FFF2-40B4-BE49-F238E27FC236}">
                  <a16:creationId xmlns:a16="http://schemas.microsoft.com/office/drawing/2014/main" id="{A13F5370-3965-CC38-B40F-3132230170A5}"/>
                </a:ext>
              </a:extLst>
            </p:cNvPr>
            <p:cNvSpPr txBox="1"/>
            <p:nvPr/>
          </p:nvSpPr>
          <p:spPr>
            <a:xfrm>
              <a:off x="1580186" y="5377934"/>
              <a:ext cx="418704" cy="369332"/>
            </a:xfrm>
            <a:prstGeom prst="rect">
              <a:avLst/>
            </a:prstGeom>
            <a:noFill/>
          </p:spPr>
          <p:txBody>
            <a:bodyPr wrap="none" rtlCol="0">
              <a:spAutoFit/>
            </a:bodyPr>
            <a:lstStyle/>
            <a:p>
              <a:pPr algn="ctr"/>
              <a:r>
                <a:rPr lang="en-US" dirty="0"/>
                <a:t>12</a:t>
              </a:r>
            </a:p>
          </p:txBody>
        </p:sp>
      </p:grpSp>
      <p:grpSp>
        <p:nvGrpSpPr>
          <p:cNvPr id="386" name="Group 385">
            <a:extLst>
              <a:ext uri="{FF2B5EF4-FFF2-40B4-BE49-F238E27FC236}">
                <a16:creationId xmlns:a16="http://schemas.microsoft.com/office/drawing/2014/main" id="{AF3E90E2-1CEE-7B2B-3B5A-CEBEBCF51605}"/>
              </a:ext>
            </a:extLst>
          </p:cNvPr>
          <p:cNvGrpSpPr/>
          <p:nvPr/>
        </p:nvGrpSpPr>
        <p:grpSpPr>
          <a:xfrm>
            <a:off x="3811453" y="2519592"/>
            <a:ext cx="535724" cy="369332"/>
            <a:chOff x="2512276" y="5787518"/>
            <a:chExt cx="535724" cy="369332"/>
          </a:xfrm>
        </p:grpSpPr>
        <p:sp>
          <p:nvSpPr>
            <p:cNvPr id="387" name="Rectangle 386">
              <a:extLst>
                <a:ext uri="{FF2B5EF4-FFF2-40B4-BE49-F238E27FC236}">
                  <a16:creationId xmlns:a16="http://schemas.microsoft.com/office/drawing/2014/main" id="{669254F2-E0D7-12E2-DE89-ABE1FD4795D5}"/>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 name="TextBox 387">
              <a:extLst>
                <a:ext uri="{FF2B5EF4-FFF2-40B4-BE49-F238E27FC236}">
                  <a16:creationId xmlns:a16="http://schemas.microsoft.com/office/drawing/2014/main" id="{788DFC3F-EE0D-E4BC-3774-E9C17E5A217F}"/>
                </a:ext>
              </a:extLst>
            </p:cNvPr>
            <p:cNvSpPr txBox="1"/>
            <p:nvPr/>
          </p:nvSpPr>
          <p:spPr>
            <a:xfrm>
              <a:off x="2512276" y="5787518"/>
              <a:ext cx="535724" cy="369332"/>
            </a:xfrm>
            <a:prstGeom prst="rect">
              <a:avLst/>
            </a:prstGeom>
            <a:noFill/>
          </p:spPr>
          <p:txBody>
            <a:bodyPr wrap="none" rtlCol="0">
              <a:spAutoFit/>
            </a:bodyPr>
            <a:lstStyle/>
            <a:p>
              <a:pPr algn="ctr"/>
              <a:r>
                <a:rPr lang="en-US" dirty="0"/>
                <a:t>173</a:t>
              </a:r>
            </a:p>
          </p:txBody>
        </p:sp>
      </p:grpSp>
      <p:grpSp>
        <p:nvGrpSpPr>
          <p:cNvPr id="389" name="Group 388">
            <a:extLst>
              <a:ext uri="{FF2B5EF4-FFF2-40B4-BE49-F238E27FC236}">
                <a16:creationId xmlns:a16="http://schemas.microsoft.com/office/drawing/2014/main" id="{E938F8EF-92C2-CDAF-CAD7-B907F1E28D78}"/>
              </a:ext>
            </a:extLst>
          </p:cNvPr>
          <p:cNvGrpSpPr/>
          <p:nvPr/>
        </p:nvGrpSpPr>
        <p:grpSpPr>
          <a:xfrm>
            <a:off x="3281248" y="1600200"/>
            <a:ext cx="533400" cy="369332"/>
            <a:chOff x="1524000" y="5377934"/>
            <a:chExt cx="533400" cy="369332"/>
          </a:xfrm>
        </p:grpSpPr>
        <p:sp>
          <p:nvSpPr>
            <p:cNvPr id="390" name="Rectangle 389">
              <a:extLst>
                <a:ext uri="{FF2B5EF4-FFF2-40B4-BE49-F238E27FC236}">
                  <a16:creationId xmlns:a16="http://schemas.microsoft.com/office/drawing/2014/main" id="{0C35DC00-37EA-DFEC-7F47-E7507DA812C9}"/>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1" name="TextBox 390">
              <a:extLst>
                <a:ext uri="{FF2B5EF4-FFF2-40B4-BE49-F238E27FC236}">
                  <a16:creationId xmlns:a16="http://schemas.microsoft.com/office/drawing/2014/main" id="{0DFD4097-070A-9FE4-DBD6-B2177E3426F7}"/>
                </a:ext>
              </a:extLst>
            </p:cNvPr>
            <p:cNvSpPr txBox="1"/>
            <p:nvPr/>
          </p:nvSpPr>
          <p:spPr>
            <a:xfrm>
              <a:off x="1580186" y="5377934"/>
              <a:ext cx="418704" cy="369332"/>
            </a:xfrm>
            <a:prstGeom prst="rect">
              <a:avLst/>
            </a:prstGeom>
            <a:noFill/>
          </p:spPr>
          <p:txBody>
            <a:bodyPr wrap="none" rtlCol="0">
              <a:spAutoFit/>
            </a:bodyPr>
            <a:lstStyle/>
            <a:p>
              <a:pPr algn="ctr"/>
              <a:r>
                <a:rPr lang="en-US" dirty="0"/>
                <a:t>17</a:t>
              </a:r>
            </a:p>
          </p:txBody>
        </p:sp>
      </p:grpSp>
      <p:grpSp>
        <p:nvGrpSpPr>
          <p:cNvPr id="392" name="Group 391">
            <a:extLst>
              <a:ext uri="{FF2B5EF4-FFF2-40B4-BE49-F238E27FC236}">
                <a16:creationId xmlns:a16="http://schemas.microsoft.com/office/drawing/2014/main" id="{2D9B7264-8134-8EC5-7B2A-D3245178C211}"/>
              </a:ext>
            </a:extLst>
          </p:cNvPr>
          <p:cNvGrpSpPr/>
          <p:nvPr/>
        </p:nvGrpSpPr>
        <p:grpSpPr>
          <a:xfrm>
            <a:off x="3812470" y="1600200"/>
            <a:ext cx="533400" cy="369332"/>
            <a:chOff x="2514600" y="5787518"/>
            <a:chExt cx="533400" cy="369332"/>
          </a:xfrm>
        </p:grpSpPr>
        <p:sp>
          <p:nvSpPr>
            <p:cNvPr id="393" name="Rectangle 392">
              <a:extLst>
                <a:ext uri="{FF2B5EF4-FFF2-40B4-BE49-F238E27FC236}">
                  <a16:creationId xmlns:a16="http://schemas.microsoft.com/office/drawing/2014/main" id="{5BDB0EFD-5E08-CD1D-AA6D-B6B50CDDBFC5}"/>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4" name="TextBox 393">
              <a:extLst>
                <a:ext uri="{FF2B5EF4-FFF2-40B4-BE49-F238E27FC236}">
                  <a16:creationId xmlns:a16="http://schemas.microsoft.com/office/drawing/2014/main" id="{3287CF32-AFFA-A437-3781-339BC8897E6E}"/>
                </a:ext>
              </a:extLst>
            </p:cNvPr>
            <p:cNvSpPr txBox="1"/>
            <p:nvPr/>
          </p:nvSpPr>
          <p:spPr>
            <a:xfrm>
              <a:off x="2570786" y="5787518"/>
              <a:ext cx="418704" cy="369332"/>
            </a:xfrm>
            <a:prstGeom prst="rect">
              <a:avLst/>
            </a:prstGeom>
            <a:noFill/>
          </p:spPr>
          <p:txBody>
            <a:bodyPr wrap="none" rtlCol="0">
              <a:spAutoFit/>
            </a:bodyPr>
            <a:lstStyle/>
            <a:p>
              <a:pPr algn="ctr"/>
              <a:r>
                <a:rPr lang="en-US" dirty="0"/>
                <a:t>38</a:t>
              </a:r>
            </a:p>
          </p:txBody>
        </p:sp>
      </p:grpSp>
      <p:grpSp>
        <p:nvGrpSpPr>
          <p:cNvPr id="395" name="Group 394">
            <a:extLst>
              <a:ext uri="{FF2B5EF4-FFF2-40B4-BE49-F238E27FC236}">
                <a16:creationId xmlns:a16="http://schemas.microsoft.com/office/drawing/2014/main" id="{98042930-2CB7-3527-3DA5-17DC308848C8}"/>
              </a:ext>
            </a:extLst>
          </p:cNvPr>
          <p:cNvGrpSpPr/>
          <p:nvPr/>
        </p:nvGrpSpPr>
        <p:grpSpPr>
          <a:xfrm>
            <a:off x="3278924" y="2826056"/>
            <a:ext cx="533400" cy="369332"/>
            <a:chOff x="1524000" y="5377934"/>
            <a:chExt cx="533400" cy="369332"/>
          </a:xfrm>
        </p:grpSpPr>
        <p:sp>
          <p:nvSpPr>
            <p:cNvPr id="396" name="Rectangle 395">
              <a:extLst>
                <a:ext uri="{FF2B5EF4-FFF2-40B4-BE49-F238E27FC236}">
                  <a16:creationId xmlns:a16="http://schemas.microsoft.com/office/drawing/2014/main" id="{F49F51D5-511E-CC16-3611-CB242C611A3A}"/>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7" name="TextBox 396">
              <a:extLst>
                <a:ext uri="{FF2B5EF4-FFF2-40B4-BE49-F238E27FC236}">
                  <a16:creationId xmlns:a16="http://schemas.microsoft.com/office/drawing/2014/main" id="{29B8391B-4BAD-4F97-3C8C-2B7278A3B656}"/>
                </a:ext>
              </a:extLst>
            </p:cNvPr>
            <p:cNvSpPr txBox="1"/>
            <p:nvPr/>
          </p:nvSpPr>
          <p:spPr>
            <a:xfrm>
              <a:off x="1580186" y="5377934"/>
              <a:ext cx="418704" cy="369332"/>
            </a:xfrm>
            <a:prstGeom prst="rect">
              <a:avLst/>
            </a:prstGeom>
            <a:noFill/>
          </p:spPr>
          <p:txBody>
            <a:bodyPr wrap="none" rtlCol="0">
              <a:spAutoFit/>
            </a:bodyPr>
            <a:lstStyle/>
            <a:p>
              <a:pPr algn="ctr"/>
              <a:r>
                <a:rPr lang="en-US" dirty="0"/>
                <a:t>12</a:t>
              </a:r>
            </a:p>
          </p:txBody>
        </p:sp>
      </p:grpSp>
      <p:grpSp>
        <p:nvGrpSpPr>
          <p:cNvPr id="398" name="Group 397">
            <a:extLst>
              <a:ext uri="{FF2B5EF4-FFF2-40B4-BE49-F238E27FC236}">
                <a16:creationId xmlns:a16="http://schemas.microsoft.com/office/drawing/2014/main" id="{5294862A-7C06-A337-31A8-80D018BE8CDA}"/>
              </a:ext>
            </a:extLst>
          </p:cNvPr>
          <p:cNvGrpSpPr/>
          <p:nvPr/>
        </p:nvGrpSpPr>
        <p:grpSpPr>
          <a:xfrm>
            <a:off x="3811162" y="2826056"/>
            <a:ext cx="533400" cy="369332"/>
            <a:chOff x="2514600" y="5787518"/>
            <a:chExt cx="533400" cy="369332"/>
          </a:xfrm>
        </p:grpSpPr>
        <p:sp>
          <p:nvSpPr>
            <p:cNvPr id="399" name="Rectangle 398">
              <a:extLst>
                <a:ext uri="{FF2B5EF4-FFF2-40B4-BE49-F238E27FC236}">
                  <a16:creationId xmlns:a16="http://schemas.microsoft.com/office/drawing/2014/main" id="{F46BD328-AAF0-76F6-38E5-F3C6F6A57391}"/>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 name="TextBox 399">
              <a:extLst>
                <a:ext uri="{FF2B5EF4-FFF2-40B4-BE49-F238E27FC236}">
                  <a16:creationId xmlns:a16="http://schemas.microsoft.com/office/drawing/2014/main" id="{0F3793DB-6E6D-C934-E28A-D6054A25B293}"/>
                </a:ext>
              </a:extLst>
            </p:cNvPr>
            <p:cNvSpPr txBox="1"/>
            <p:nvPr/>
          </p:nvSpPr>
          <p:spPr>
            <a:xfrm>
              <a:off x="2570786" y="5787518"/>
              <a:ext cx="418704" cy="369332"/>
            </a:xfrm>
            <a:prstGeom prst="rect">
              <a:avLst/>
            </a:prstGeom>
            <a:noFill/>
          </p:spPr>
          <p:txBody>
            <a:bodyPr wrap="none" rtlCol="0">
              <a:spAutoFit/>
            </a:bodyPr>
            <a:lstStyle/>
            <a:p>
              <a:pPr algn="ctr"/>
              <a:r>
                <a:rPr lang="en-US" dirty="0"/>
                <a:t>11</a:t>
              </a:r>
            </a:p>
          </p:txBody>
        </p:sp>
      </p:grpSp>
      <p:grpSp>
        <p:nvGrpSpPr>
          <p:cNvPr id="401" name="Group 400">
            <a:extLst>
              <a:ext uri="{FF2B5EF4-FFF2-40B4-BE49-F238E27FC236}">
                <a16:creationId xmlns:a16="http://schemas.microsoft.com/office/drawing/2014/main" id="{14EA9D15-4F23-6A81-AD3C-CF98E2599E04}"/>
              </a:ext>
            </a:extLst>
          </p:cNvPr>
          <p:cNvGrpSpPr/>
          <p:nvPr/>
        </p:nvGrpSpPr>
        <p:grpSpPr>
          <a:xfrm>
            <a:off x="3279940" y="3128918"/>
            <a:ext cx="533400" cy="369332"/>
            <a:chOff x="1524000" y="5377934"/>
            <a:chExt cx="533400" cy="369332"/>
          </a:xfrm>
        </p:grpSpPr>
        <p:sp>
          <p:nvSpPr>
            <p:cNvPr id="402" name="Rectangle 401">
              <a:extLst>
                <a:ext uri="{FF2B5EF4-FFF2-40B4-BE49-F238E27FC236}">
                  <a16:creationId xmlns:a16="http://schemas.microsoft.com/office/drawing/2014/main" id="{0A7D1DCB-A1BB-304F-C36F-6C95D8332422}"/>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3" name="TextBox 402">
              <a:extLst>
                <a:ext uri="{FF2B5EF4-FFF2-40B4-BE49-F238E27FC236}">
                  <a16:creationId xmlns:a16="http://schemas.microsoft.com/office/drawing/2014/main" id="{136EDA26-1894-85F9-2318-7E94279145F2}"/>
                </a:ext>
              </a:extLst>
            </p:cNvPr>
            <p:cNvSpPr txBox="1"/>
            <p:nvPr/>
          </p:nvSpPr>
          <p:spPr>
            <a:xfrm>
              <a:off x="1580186" y="5377934"/>
              <a:ext cx="418704" cy="369332"/>
            </a:xfrm>
            <a:prstGeom prst="rect">
              <a:avLst/>
            </a:prstGeom>
            <a:noFill/>
          </p:spPr>
          <p:txBody>
            <a:bodyPr wrap="none" rtlCol="0">
              <a:spAutoFit/>
            </a:bodyPr>
            <a:lstStyle/>
            <a:p>
              <a:pPr algn="ctr"/>
              <a:r>
                <a:rPr lang="en-US" dirty="0"/>
                <a:t>83</a:t>
              </a:r>
            </a:p>
          </p:txBody>
        </p:sp>
      </p:grpSp>
      <p:grpSp>
        <p:nvGrpSpPr>
          <p:cNvPr id="404" name="Group 403">
            <a:extLst>
              <a:ext uri="{FF2B5EF4-FFF2-40B4-BE49-F238E27FC236}">
                <a16:creationId xmlns:a16="http://schemas.microsoft.com/office/drawing/2014/main" id="{ECB5E332-EE10-D7EE-7FD6-242A8BFA50BC}"/>
              </a:ext>
            </a:extLst>
          </p:cNvPr>
          <p:cNvGrpSpPr/>
          <p:nvPr/>
        </p:nvGrpSpPr>
        <p:grpSpPr>
          <a:xfrm>
            <a:off x="3811162" y="3128918"/>
            <a:ext cx="533400" cy="369332"/>
            <a:chOff x="2514600" y="5787518"/>
            <a:chExt cx="533400" cy="369332"/>
          </a:xfrm>
        </p:grpSpPr>
        <p:sp>
          <p:nvSpPr>
            <p:cNvPr id="405" name="Rectangle 404">
              <a:extLst>
                <a:ext uri="{FF2B5EF4-FFF2-40B4-BE49-F238E27FC236}">
                  <a16:creationId xmlns:a16="http://schemas.microsoft.com/office/drawing/2014/main" id="{988EC47E-C7BC-C0BA-4964-F507D2A133AA}"/>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 name="TextBox 405">
              <a:extLst>
                <a:ext uri="{FF2B5EF4-FFF2-40B4-BE49-F238E27FC236}">
                  <a16:creationId xmlns:a16="http://schemas.microsoft.com/office/drawing/2014/main" id="{3BB636CD-30EF-461F-113C-7598133C66D2}"/>
                </a:ext>
              </a:extLst>
            </p:cNvPr>
            <p:cNvSpPr txBox="1"/>
            <p:nvPr/>
          </p:nvSpPr>
          <p:spPr>
            <a:xfrm>
              <a:off x="2570786" y="5787518"/>
              <a:ext cx="418704" cy="369332"/>
            </a:xfrm>
            <a:prstGeom prst="rect">
              <a:avLst/>
            </a:prstGeom>
            <a:noFill/>
          </p:spPr>
          <p:txBody>
            <a:bodyPr wrap="none" rtlCol="0">
              <a:spAutoFit/>
            </a:bodyPr>
            <a:lstStyle/>
            <a:p>
              <a:pPr algn="ctr"/>
              <a:r>
                <a:rPr lang="en-US" dirty="0"/>
                <a:t>66</a:t>
              </a:r>
            </a:p>
          </p:txBody>
        </p:sp>
      </p:grpSp>
      <p:grpSp>
        <p:nvGrpSpPr>
          <p:cNvPr id="8" name="Group 7">
            <a:extLst>
              <a:ext uri="{FF2B5EF4-FFF2-40B4-BE49-F238E27FC236}">
                <a16:creationId xmlns:a16="http://schemas.microsoft.com/office/drawing/2014/main" id="{FB38080B-388A-0710-A1D5-DD0A9FA49E28}"/>
              </a:ext>
            </a:extLst>
          </p:cNvPr>
          <p:cNvGrpSpPr/>
          <p:nvPr/>
        </p:nvGrpSpPr>
        <p:grpSpPr>
          <a:xfrm>
            <a:off x="4848006" y="1596932"/>
            <a:ext cx="3736560" cy="1898050"/>
            <a:chOff x="4848006" y="1596932"/>
            <a:chExt cx="3736560" cy="1898050"/>
          </a:xfrm>
        </p:grpSpPr>
        <p:grpSp>
          <p:nvGrpSpPr>
            <p:cNvPr id="407" name="Group 406">
              <a:extLst>
                <a:ext uri="{FF2B5EF4-FFF2-40B4-BE49-F238E27FC236}">
                  <a16:creationId xmlns:a16="http://schemas.microsoft.com/office/drawing/2014/main" id="{0CFFD5E5-7314-C077-6CAC-ECA93800532C}"/>
                </a:ext>
              </a:extLst>
            </p:cNvPr>
            <p:cNvGrpSpPr/>
            <p:nvPr/>
          </p:nvGrpSpPr>
          <p:grpSpPr>
            <a:xfrm>
              <a:off x="4850330" y="1903396"/>
              <a:ext cx="533400" cy="369332"/>
              <a:chOff x="1524000" y="5377934"/>
              <a:chExt cx="533400" cy="369332"/>
            </a:xfrm>
          </p:grpSpPr>
          <p:sp>
            <p:nvSpPr>
              <p:cNvPr id="408" name="Rectangle 407">
                <a:extLst>
                  <a:ext uri="{FF2B5EF4-FFF2-40B4-BE49-F238E27FC236}">
                    <a16:creationId xmlns:a16="http://schemas.microsoft.com/office/drawing/2014/main" id="{70E950EF-48E4-3352-617C-E774B6D5CC82}"/>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TextBox 408">
                <a:extLst>
                  <a:ext uri="{FF2B5EF4-FFF2-40B4-BE49-F238E27FC236}">
                    <a16:creationId xmlns:a16="http://schemas.microsoft.com/office/drawing/2014/main" id="{7C3E02A3-06B6-383F-FB94-B856865C1F47}"/>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410" name="Group 409">
              <a:extLst>
                <a:ext uri="{FF2B5EF4-FFF2-40B4-BE49-F238E27FC236}">
                  <a16:creationId xmlns:a16="http://schemas.microsoft.com/office/drawing/2014/main" id="{B1F2B006-AF27-052E-3D0A-88B5902056D9}"/>
                </a:ext>
              </a:extLst>
            </p:cNvPr>
            <p:cNvGrpSpPr/>
            <p:nvPr/>
          </p:nvGrpSpPr>
          <p:grpSpPr>
            <a:xfrm>
              <a:off x="5352989" y="1903396"/>
              <a:ext cx="593432" cy="369332"/>
              <a:chOff x="2483423" y="5787518"/>
              <a:chExt cx="593432" cy="369332"/>
            </a:xfrm>
          </p:grpSpPr>
          <p:sp>
            <p:nvSpPr>
              <p:cNvPr id="411" name="Rectangle 410">
                <a:extLst>
                  <a:ext uri="{FF2B5EF4-FFF2-40B4-BE49-F238E27FC236}">
                    <a16:creationId xmlns:a16="http://schemas.microsoft.com/office/drawing/2014/main" id="{3EFE76EA-4303-6FAF-C939-690C2DFA1A60}"/>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 name="TextBox 411">
                <a:extLst>
                  <a:ext uri="{FF2B5EF4-FFF2-40B4-BE49-F238E27FC236}">
                    <a16:creationId xmlns:a16="http://schemas.microsoft.com/office/drawing/2014/main" id="{0154E518-4292-262F-44CA-F9A10BB1FEB9}"/>
                  </a:ext>
                </a:extLst>
              </p:cNvPr>
              <p:cNvSpPr txBox="1"/>
              <p:nvPr/>
            </p:nvSpPr>
            <p:spPr>
              <a:xfrm>
                <a:off x="2483423" y="5787518"/>
                <a:ext cx="593432" cy="369332"/>
              </a:xfrm>
              <a:prstGeom prst="rect">
                <a:avLst/>
              </a:prstGeom>
              <a:noFill/>
            </p:spPr>
            <p:txBody>
              <a:bodyPr wrap="none" rtlCol="0">
                <a:spAutoFit/>
              </a:bodyPr>
              <a:lstStyle/>
              <a:p>
                <a:pPr algn="ctr"/>
                <a:r>
                  <a:rPr lang="en-US" dirty="0"/>
                  <a:t>1.00	</a:t>
                </a:r>
              </a:p>
            </p:txBody>
          </p:sp>
        </p:grpSp>
        <p:grpSp>
          <p:nvGrpSpPr>
            <p:cNvPr id="413" name="Group 412">
              <a:extLst>
                <a:ext uri="{FF2B5EF4-FFF2-40B4-BE49-F238E27FC236}">
                  <a16:creationId xmlns:a16="http://schemas.microsoft.com/office/drawing/2014/main" id="{02AB30EB-B089-C321-FDED-668E64CA391A}"/>
                </a:ext>
              </a:extLst>
            </p:cNvPr>
            <p:cNvGrpSpPr/>
            <p:nvPr/>
          </p:nvGrpSpPr>
          <p:grpSpPr>
            <a:xfrm>
              <a:off x="5851122" y="1903396"/>
              <a:ext cx="663964" cy="369332"/>
              <a:chOff x="2448156" y="5787518"/>
              <a:chExt cx="663964" cy="369332"/>
            </a:xfrm>
          </p:grpSpPr>
          <p:sp>
            <p:nvSpPr>
              <p:cNvPr id="414" name="Rectangle 413">
                <a:extLst>
                  <a:ext uri="{FF2B5EF4-FFF2-40B4-BE49-F238E27FC236}">
                    <a16:creationId xmlns:a16="http://schemas.microsoft.com/office/drawing/2014/main" id="{856098C7-8538-5ECB-C98B-A964BEA504EF}"/>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 name="TextBox 414">
                <a:extLst>
                  <a:ext uri="{FF2B5EF4-FFF2-40B4-BE49-F238E27FC236}">
                    <a16:creationId xmlns:a16="http://schemas.microsoft.com/office/drawing/2014/main" id="{31969500-5945-374D-4D07-91E37F937242}"/>
                  </a:ext>
                </a:extLst>
              </p:cNvPr>
              <p:cNvSpPr txBox="1"/>
              <p:nvPr/>
            </p:nvSpPr>
            <p:spPr>
              <a:xfrm>
                <a:off x="2448156" y="5787518"/>
                <a:ext cx="663964" cy="369332"/>
              </a:xfrm>
              <a:prstGeom prst="rect">
                <a:avLst/>
              </a:prstGeom>
              <a:noFill/>
            </p:spPr>
            <p:txBody>
              <a:bodyPr wrap="none" rtlCol="0">
                <a:spAutoFit/>
              </a:bodyPr>
              <a:lstStyle/>
              <a:p>
                <a:pPr algn="ctr"/>
                <a:r>
                  <a:rPr lang="en-US" dirty="0"/>
                  <a:t>-0.34</a:t>
                </a:r>
              </a:p>
            </p:txBody>
          </p:sp>
        </p:grpSp>
        <p:grpSp>
          <p:nvGrpSpPr>
            <p:cNvPr id="416" name="Group 415">
              <a:extLst>
                <a:ext uri="{FF2B5EF4-FFF2-40B4-BE49-F238E27FC236}">
                  <a16:creationId xmlns:a16="http://schemas.microsoft.com/office/drawing/2014/main" id="{1C9B3972-FD05-F676-D045-2A661E66D8B5}"/>
                </a:ext>
              </a:extLst>
            </p:cNvPr>
            <p:cNvGrpSpPr/>
            <p:nvPr/>
          </p:nvGrpSpPr>
          <p:grpSpPr>
            <a:xfrm>
              <a:off x="6419789" y="1903396"/>
              <a:ext cx="593432" cy="369332"/>
              <a:chOff x="2483423" y="5787518"/>
              <a:chExt cx="593432" cy="369332"/>
            </a:xfrm>
          </p:grpSpPr>
          <p:sp>
            <p:nvSpPr>
              <p:cNvPr id="417" name="Rectangle 416">
                <a:extLst>
                  <a:ext uri="{FF2B5EF4-FFF2-40B4-BE49-F238E27FC236}">
                    <a16:creationId xmlns:a16="http://schemas.microsoft.com/office/drawing/2014/main" id="{6BB8B8B4-DB16-6673-415D-196C44BB1ED7}"/>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 name="TextBox 417">
                <a:extLst>
                  <a:ext uri="{FF2B5EF4-FFF2-40B4-BE49-F238E27FC236}">
                    <a16:creationId xmlns:a16="http://schemas.microsoft.com/office/drawing/2014/main" id="{5CAA6933-49EC-C137-4413-998CD9E885EA}"/>
                  </a:ext>
                </a:extLst>
              </p:cNvPr>
              <p:cNvSpPr txBox="1"/>
              <p:nvPr/>
            </p:nvSpPr>
            <p:spPr>
              <a:xfrm>
                <a:off x="2483423" y="5787518"/>
                <a:ext cx="593432" cy="369332"/>
              </a:xfrm>
              <a:prstGeom prst="rect">
                <a:avLst/>
              </a:prstGeom>
              <a:noFill/>
            </p:spPr>
            <p:txBody>
              <a:bodyPr wrap="none" rtlCol="0">
                <a:spAutoFit/>
              </a:bodyPr>
              <a:lstStyle/>
              <a:p>
                <a:pPr algn="ctr"/>
                <a:r>
                  <a:rPr lang="en-US" dirty="0"/>
                  <a:t>0.07</a:t>
                </a:r>
              </a:p>
            </p:txBody>
          </p:sp>
        </p:grpSp>
        <p:grpSp>
          <p:nvGrpSpPr>
            <p:cNvPr id="419" name="Group 418">
              <a:extLst>
                <a:ext uri="{FF2B5EF4-FFF2-40B4-BE49-F238E27FC236}">
                  <a16:creationId xmlns:a16="http://schemas.microsoft.com/office/drawing/2014/main" id="{55F8D11F-0D32-AD51-5AF7-EBC753ADFAA0}"/>
                </a:ext>
              </a:extLst>
            </p:cNvPr>
            <p:cNvGrpSpPr/>
            <p:nvPr/>
          </p:nvGrpSpPr>
          <p:grpSpPr>
            <a:xfrm>
              <a:off x="6954932" y="1903396"/>
              <a:ext cx="593432" cy="369332"/>
              <a:chOff x="2483423" y="5787518"/>
              <a:chExt cx="593432" cy="369332"/>
            </a:xfrm>
          </p:grpSpPr>
          <p:sp>
            <p:nvSpPr>
              <p:cNvPr id="420" name="Rectangle 419">
                <a:extLst>
                  <a:ext uri="{FF2B5EF4-FFF2-40B4-BE49-F238E27FC236}">
                    <a16:creationId xmlns:a16="http://schemas.microsoft.com/office/drawing/2014/main" id="{932AE236-81BC-5914-8BC7-F5F431F4488F}"/>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 name="TextBox 420">
                <a:extLst>
                  <a:ext uri="{FF2B5EF4-FFF2-40B4-BE49-F238E27FC236}">
                    <a16:creationId xmlns:a16="http://schemas.microsoft.com/office/drawing/2014/main" id="{002273B9-C78A-B048-0F72-AFFC7C40E038}"/>
                  </a:ext>
                </a:extLst>
              </p:cNvPr>
              <p:cNvSpPr txBox="1"/>
              <p:nvPr/>
            </p:nvSpPr>
            <p:spPr>
              <a:xfrm>
                <a:off x="2483423" y="5787518"/>
                <a:ext cx="593432" cy="369332"/>
              </a:xfrm>
              <a:prstGeom prst="rect">
                <a:avLst/>
              </a:prstGeom>
              <a:noFill/>
            </p:spPr>
            <p:txBody>
              <a:bodyPr wrap="none" rtlCol="0">
                <a:spAutoFit/>
              </a:bodyPr>
              <a:lstStyle/>
              <a:p>
                <a:pPr algn="ctr"/>
                <a:r>
                  <a:rPr lang="en-US" dirty="0"/>
                  <a:t>0.49</a:t>
                </a:r>
              </a:p>
            </p:txBody>
          </p:sp>
        </p:grpSp>
        <p:grpSp>
          <p:nvGrpSpPr>
            <p:cNvPr id="422" name="Group 421">
              <a:extLst>
                <a:ext uri="{FF2B5EF4-FFF2-40B4-BE49-F238E27FC236}">
                  <a16:creationId xmlns:a16="http://schemas.microsoft.com/office/drawing/2014/main" id="{FD30AC50-3131-A612-0667-EC2D0895464D}"/>
                </a:ext>
              </a:extLst>
            </p:cNvPr>
            <p:cNvGrpSpPr/>
            <p:nvPr/>
          </p:nvGrpSpPr>
          <p:grpSpPr>
            <a:xfrm>
              <a:off x="4848006" y="2209860"/>
              <a:ext cx="533400" cy="369332"/>
              <a:chOff x="1524000" y="5377934"/>
              <a:chExt cx="533400" cy="369332"/>
            </a:xfrm>
          </p:grpSpPr>
          <p:sp>
            <p:nvSpPr>
              <p:cNvPr id="423" name="Rectangle 422">
                <a:extLst>
                  <a:ext uri="{FF2B5EF4-FFF2-40B4-BE49-F238E27FC236}">
                    <a16:creationId xmlns:a16="http://schemas.microsoft.com/office/drawing/2014/main" id="{28E15106-6D8B-5696-FE78-E86D3FAD1A48}"/>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 name="TextBox 423">
                <a:extLst>
                  <a:ext uri="{FF2B5EF4-FFF2-40B4-BE49-F238E27FC236}">
                    <a16:creationId xmlns:a16="http://schemas.microsoft.com/office/drawing/2014/main" id="{52B23B04-B0AD-5F76-9359-C4343C6D00D9}"/>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425" name="Group 424">
              <a:extLst>
                <a:ext uri="{FF2B5EF4-FFF2-40B4-BE49-F238E27FC236}">
                  <a16:creationId xmlns:a16="http://schemas.microsoft.com/office/drawing/2014/main" id="{D888E606-525A-6C67-BFD7-D703F08A26F2}"/>
                </a:ext>
              </a:extLst>
            </p:cNvPr>
            <p:cNvGrpSpPr/>
            <p:nvPr/>
          </p:nvGrpSpPr>
          <p:grpSpPr>
            <a:xfrm>
              <a:off x="5349067" y="2209860"/>
              <a:ext cx="593432" cy="369332"/>
              <a:chOff x="2483423" y="5787518"/>
              <a:chExt cx="593432" cy="369332"/>
            </a:xfrm>
          </p:grpSpPr>
          <p:sp>
            <p:nvSpPr>
              <p:cNvPr id="426" name="Rectangle 425">
                <a:extLst>
                  <a:ext uri="{FF2B5EF4-FFF2-40B4-BE49-F238E27FC236}">
                    <a16:creationId xmlns:a16="http://schemas.microsoft.com/office/drawing/2014/main" id="{415AFBBF-3ED1-395E-00D1-B10BB26513BC}"/>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 name="TextBox 426">
                <a:extLst>
                  <a:ext uri="{FF2B5EF4-FFF2-40B4-BE49-F238E27FC236}">
                    <a16:creationId xmlns:a16="http://schemas.microsoft.com/office/drawing/2014/main" id="{39D747CF-4AAB-BDA8-39F1-1F192FA2D600}"/>
                  </a:ext>
                </a:extLst>
              </p:cNvPr>
              <p:cNvSpPr txBox="1"/>
              <p:nvPr/>
            </p:nvSpPr>
            <p:spPr>
              <a:xfrm>
                <a:off x="2483423" y="5787518"/>
                <a:ext cx="593432" cy="369332"/>
              </a:xfrm>
              <a:prstGeom prst="rect">
                <a:avLst/>
              </a:prstGeom>
              <a:noFill/>
            </p:spPr>
            <p:txBody>
              <a:bodyPr wrap="none" rtlCol="0">
                <a:spAutoFit/>
              </a:bodyPr>
              <a:lstStyle/>
              <a:p>
                <a:pPr algn="ctr"/>
                <a:r>
                  <a:rPr lang="en-US" dirty="0"/>
                  <a:t>0.48</a:t>
                </a:r>
              </a:p>
            </p:txBody>
          </p:sp>
        </p:grpSp>
        <p:grpSp>
          <p:nvGrpSpPr>
            <p:cNvPr id="428" name="Group 427">
              <a:extLst>
                <a:ext uri="{FF2B5EF4-FFF2-40B4-BE49-F238E27FC236}">
                  <a16:creationId xmlns:a16="http://schemas.microsoft.com/office/drawing/2014/main" id="{ED4D8E9F-3414-59A5-5A7D-1BFAB5E1F5D8}"/>
                </a:ext>
              </a:extLst>
            </p:cNvPr>
            <p:cNvGrpSpPr/>
            <p:nvPr/>
          </p:nvGrpSpPr>
          <p:grpSpPr>
            <a:xfrm>
              <a:off x="5847200" y="2209860"/>
              <a:ext cx="663964" cy="369332"/>
              <a:chOff x="2448156" y="5787518"/>
              <a:chExt cx="663964" cy="369332"/>
            </a:xfrm>
          </p:grpSpPr>
          <p:sp>
            <p:nvSpPr>
              <p:cNvPr id="429" name="Rectangle 428">
                <a:extLst>
                  <a:ext uri="{FF2B5EF4-FFF2-40B4-BE49-F238E27FC236}">
                    <a16:creationId xmlns:a16="http://schemas.microsoft.com/office/drawing/2014/main" id="{1A6A7967-B29B-2D8B-2354-FA07AD849D44}"/>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 name="TextBox 429">
                <a:extLst>
                  <a:ext uri="{FF2B5EF4-FFF2-40B4-BE49-F238E27FC236}">
                    <a16:creationId xmlns:a16="http://schemas.microsoft.com/office/drawing/2014/main" id="{B00FE7B5-55D4-9638-4F93-618E019639C1}"/>
                  </a:ext>
                </a:extLst>
              </p:cNvPr>
              <p:cNvSpPr txBox="1"/>
              <p:nvPr/>
            </p:nvSpPr>
            <p:spPr>
              <a:xfrm>
                <a:off x="2448156" y="5787518"/>
                <a:ext cx="663964" cy="369332"/>
              </a:xfrm>
              <a:prstGeom prst="rect">
                <a:avLst/>
              </a:prstGeom>
              <a:noFill/>
            </p:spPr>
            <p:txBody>
              <a:bodyPr wrap="none" rtlCol="0">
                <a:spAutoFit/>
              </a:bodyPr>
              <a:lstStyle/>
              <a:p>
                <a:pPr algn="ctr"/>
                <a:r>
                  <a:rPr lang="en-US" dirty="0"/>
                  <a:t>-0.36</a:t>
                </a:r>
              </a:p>
            </p:txBody>
          </p:sp>
        </p:grpSp>
        <p:grpSp>
          <p:nvGrpSpPr>
            <p:cNvPr id="431" name="Group 430">
              <a:extLst>
                <a:ext uri="{FF2B5EF4-FFF2-40B4-BE49-F238E27FC236}">
                  <a16:creationId xmlns:a16="http://schemas.microsoft.com/office/drawing/2014/main" id="{8F64A867-0A2F-E481-0959-4CF80BBD0DFB}"/>
                </a:ext>
              </a:extLst>
            </p:cNvPr>
            <p:cNvGrpSpPr/>
            <p:nvPr/>
          </p:nvGrpSpPr>
          <p:grpSpPr>
            <a:xfrm>
              <a:off x="6415867" y="2209860"/>
              <a:ext cx="593432" cy="369332"/>
              <a:chOff x="2483423" y="5787518"/>
              <a:chExt cx="593432" cy="369332"/>
            </a:xfrm>
          </p:grpSpPr>
          <p:sp>
            <p:nvSpPr>
              <p:cNvPr id="432" name="Rectangle 431">
                <a:extLst>
                  <a:ext uri="{FF2B5EF4-FFF2-40B4-BE49-F238E27FC236}">
                    <a16:creationId xmlns:a16="http://schemas.microsoft.com/office/drawing/2014/main" id="{1CED2B4B-A8E9-EE7D-935A-2E37D78C963B}"/>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 name="TextBox 432">
                <a:extLst>
                  <a:ext uri="{FF2B5EF4-FFF2-40B4-BE49-F238E27FC236}">
                    <a16:creationId xmlns:a16="http://schemas.microsoft.com/office/drawing/2014/main" id="{CB0EE9A8-8450-76F8-1F8F-0D5CB810DA2A}"/>
                  </a:ext>
                </a:extLst>
              </p:cNvPr>
              <p:cNvSpPr txBox="1"/>
              <p:nvPr/>
            </p:nvSpPr>
            <p:spPr>
              <a:xfrm>
                <a:off x="2483423" y="5787518"/>
                <a:ext cx="593432" cy="369332"/>
              </a:xfrm>
              <a:prstGeom prst="rect">
                <a:avLst/>
              </a:prstGeom>
              <a:noFill/>
            </p:spPr>
            <p:txBody>
              <a:bodyPr wrap="none" rtlCol="0">
                <a:spAutoFit/>
              </a:bodyPr>
              <a:lstStyle/>
              <a:p>
                <a:pPr algn="ctr"/>
                <a:r>
                  <a:rPr lang="en-US" dirty="0"/>
                  <a:t>0.19</a:t>
                </a:r>
              </a:p>
            </p:txBody>
          </p:sp>
        </p:grpSp>
        <p:grpSp>
          <p:nvGrpSpPr>
            <p:cNvPr id="434" name="Group 433">
              <a:extLst>
                <a:ext uri="{FF2B5EF4-FFF2-40B4-BE49-F238E27FC236}">
                  <a16:creationId xmlns:a16="http://schemas.microsoft.com/office/drawing/2014/main" id="{363F2B93-8BE7-570A-AE90-2C971C025094}"/>
                </a:ext>
              </a:extLst>
            </p:cNvPr>
            <p:cNvGrpSpPr/>
            <p:nvPr/>
          </p:nvGrpSpPr>
          <p:grpSpPr>
            <a:xfrm>
              <a:off x="6951010" y="2209860"/>
              <a:ext cx="593432" cy="369332"/>
              <a:chOff x="2483423" y="5787518"/>
              <a:chExt cx="593432" cy="369332"/>
            </a:xfrm>
          </p:grpSpPr>
          <p:sp>
            <p:nvSpPr>
              <p:cNvPr id="435" name="Rectangle 434">
                <a:extLst>
                  <a:ext uri="{FF2B5EF4-FFF2-40B4-BE49-F238E27FC236}">
                    <a16:creationId xmlns:a16="http://schemas.microsoft.com/office/drawing/2014/main" id="{32C58B56-6C6A-83CD-4D55-03E9C4E5181F}"/>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 name="TextBox 435">
                <a:extLst>
                  <a:ext uri="{FF2B5EF4-FFF2-40B4-BE49-F238E27FC236}">
                    <a16:creationId xmlns:a16="http://schemas.microsoft.com/office/drawing/2014/main" id="{C6D0086A-43EC-607C-87B4-C21EA45C210A}"/>
                  </a:ext>
                </a:extLst>
              </p:cNvPr>
              <p:cNvSpPr txBox="1"/>
              <p:nvPr/>
            </p:nvSpPr>
            <p:spPr>
              <a:xfrm>
                <a:off x="2483423" y="5787518"/>
                <a:ext cx="593432" cy="369332"/>
              </a:xfrm>
              <a:prstGeom prst="rect">
                <a:avLst/>
              </a:prstGeom>
              <a:noFill/>
            </p:spPr>
            <p:txBody>
              <a:bodyPr wrap="none" rtlCol="0">
                <a:spAutoFit/>
              </a:bodyPr>
              <a:lstStyle/>
              <a:p>
                <a:pPr algn="ctr"/>
                <a:r>
                  <a:rPr lang="en-US" dirty="0"/>
                  <a:t>0.21</a:t>
                </a:r>
              </a:p>
            </p:txBody>
          </p:sp>
        </p:grpSp>
        <p:grpSp>
          <p:nvGrpSpPr>
            <p:cNvPr id="437" name="Group 436">
              <a:extLst>
                <a:ext uri="{FF2B5EF4-FFF2-40B4-BE49-F238E27FC236}">
                  <a16:creationId xmlns:a16="http://schemas.microsoft.com/office/drawing/2014/main" id="{18CC1FA1-46A3-7927-0C37-CB1013743EE6}"/>
                </a:ext>
              </a:extLst>
            </p:cNvPr>
            <p:cNvGrpSpPr/>
            <p:nvPr/>
          </p:nvGrpSpPr>
          <p:grpSpPr>
            <a:xfrm>
              <a:off x="4850330" y="2516324"/>
              <a:ext cx="533400" cy="369332"/>
              <a:chOff x="1524000" y="5377934"/>
              <a:chExt cx="533400" cy="369332"/>
            </a:xfrm>
          </p:grpSpPr>
          <p:sp>
            <p:nvSpPr>
              <p:cNvPr id="438" name="Rectangle 437">
                <a:extLst>
                  <a:ext uri="{FF2B5EF4-FFF2-40B4-BE49-F238E27FC236}">
                    <a16:creationId xmlns:a16="http://schemas.microsoft.com/office/drawing/2014/main" id="{2F5B9843-BD3C-775B-81D0-2132BEDF1C05}"/>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 name="TextBox 438">
                <a:extLst>
                  <a:ext uri="{FF2B5EF4-FFF2-40B4-BE49-F238E27FC236}">
                    <a16:creationId xmlns:a16="http://schemas.microsoft.com/office/drawing/2014/main" id="{BC4AEA72-F515-99D2-3D74-A5ABE475E3D2}"/>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440" name="Group 439">
              <a:extLst>
                <a:ext uri="{FF2B5EF4-FFF2-40B4-BE49-F238E27FC236}">
                  <a16:creationId xmlns:a16="http://schemas.microsoft.com/office/drawing/2014/main" id="{7533EB23-0138-6CE4-C16F-51A472FF0797}"/>
                </a:ext>
              </a:extLst>
            </p:cNvPr>
            <p:cNvGrpSpPr/>
            <p:nvPr/>
          </p:nvGrpSpPr>
          <p:grpSpPr>
            <a:xfrm>
              <a:off x="5351683" y="2516324"/>
              <a:ext cx="593432" cy="369332"/>
              <a:chOff x="2483424" y="5787518"/>
              <a:chExt cx="593432" cy="369332"/>
            </a:xfrm>
          </p:grpSpPr>
          <p:sp>
            <p:nvSpPr>
              <p:cNvPr id="441" name="Rectangle 440">
                <a:extLst>
                  <a:ext uri="{FF2B5EF4-FFF2-40B4-BE49-F238E27FC236}">
                    <a16:creationId xmlns:a16="http://schemas.microsoft.com/office/drawing/2014/main" id="{BC9B5CA7-E754-EA78-91C2-CDD8C216E1F0}"/>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 name="TextBox 441">
                <a:extLst>
                  <a:ext uri="{FF2B5EF4-FFF2-40B4-BE49-F238E27FC236}">
                    <a16:creationId xmlns:a16="http://schemas.microsoft.com/office/drawing/2014/main" id="{65F48BC0-DF3B-AD24-C0A7-497A9F736309}"/>
                  </a:ext>
                </a:extLst>
              </p:cNvPr>
              <p:cNvSpPr txBox="1"/>
              <p:nvPr/>
            </p:nvSpPr>
            <p:spPr>
              <a:xfrm>
                <a:off x="2483424" y="5787518"/>
                <a:ext cx="593432" cy="369332"/>
              </a:xfrm>
              <a:prstGeom prst="rect">
                <a:avLst/>
              </a:prstGeom>
              <a:noFill/>
            </p:spPr>
            <p:txBody>
              <a:bodyPr wrap="none" rtlCol="0">
                <a:spAutoFit/>
              </a:bodyPr>
              <a:lstStyle/>
              <a:p>
                <a:pPr algn="ctr"/>
                <a:r>
                  <a:rPr lang="en-US" dirty="0"/>
                  <a:t>0.48</a:t>
                </a:r>
              </a:p>
            </p:txBody>
          </p:sp>
        </p:grpSp>
        <p:grpSp>
          <p:nvGrpSpPr>
            <p:cNvPr id="443" name="Group 442">
              <a:extLst>
                <a:ext uri="{FF2B5EF4-FFF2-40B4-BE49-F238E27FC236}">
                  <a16:creationId xmlns:a16="http://schemas.microsoft.com/office/drawing/2014/main" id="{C8BE186E-3D9F-F9EC-B6AA-3727F422D29C}"/>
                </a:ext>
              </a:extLst>
            </p:cNvPr>
            <p:cNvGrpSpPr/>
            <p:nvPr/>
          </p:nvGrpSpPr>
          <p:grpSpPr>
            <a:xfrm>
              <a:off x="5849815" y="2516324"/>
              <a:ext cx="663964" cy="369332"/>
              <a:chOff x="2448156" y="5787518"/>
              <a:chExt cx="663964" cy="369332"/>
            </a:xfrm>
          </p:grpSpPr>
          <p:sp>
            <p:nvSpPr>
              <p:cNvPr id="444" name="Rectangle 443">
                <a:extLst>
                  <a:ext uri="{FF2B5EF4-FFF2-40B4-BE49-F238E27FC236}">
                    <a16:creationId xmlns:a16="http://schemas.microsoft.com/office/drawing/2014/main" id="{04FADA6E-74F0-4225-E16D-527EF3C26738}"/>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5" name="TextBox 444">
                <a:extLst>
                  <a:ext uri="{FF2B5EF4-FFF2-40B4-BE49-F238E27FC236}">
                    <a16:creationId xmlns:a16="http://schemas.microsoft.com/office/drawing/2014/main" id="{9F7B7137-7778-D317-E00E-ED0C1C9A3080}"/>
                  </a:ext>
                </a:extLst>
              </p:cNvPr>
              <p:cNvSpPr txBox="1"/>
              <p:nvPr/>
            </p:nvSpPr>
            <p:spPr>
              <a:xfrm>
                <a:off x="2448156" y="5787518"/>
                <a:ext cx="663964" cy="369332"/>
              </a:xfrm>
              <a:prstGeom prst="rect">
                <a:avLst/>
              </a:prstGeom>
              <a:noFill/>
            </p:spPr>
            <p:txBody>
              <a:bodyPr wrap="none" rtlCol="0">
                <a:spAutoFit/>
              </a:bodyPr>
              <a:lstStyle/>
              <a:p>
                <a:pPr algn="ctr"/>
                <a:r>
                  <a:rPr lang="en-US" dirty="0"/>
                  <a:t>-0.33</a:t>
                </a:r>
              </a:p>
            </p:txBody>
          </p:sp>
        </p:grpSp>
        <p:grpSp>
          <p:nvGrpSpPr>
            <p:cNvPr id="446" name="Group 445">
              <a:extLst>
                <a:ext uri="{FF2B5EF4-FFF2-40B4-BE49-F238E27FC236}">
                  <a16:creationId xmlns:a16="http://schemas.microsoft.com/office/drawing/2014/main" id="{D57BD5FA-EC10-D9D5-96F5-14F24B44A540}"/>
                </a:ext>
              </a:extLst>
            </p:cNvPr>
            <p:cNvGrpSpPr/>
            <p:nvPr/>
          </p:nvGrpSpPr>
          <p:grpSpPr>
            <a:xfrm>
              <a:off x="6383215" y="2516324"/>
              <a:ext cx="663964" cy="369332"/>
              <a:chOff x="2448156" y="5787518"/>
              <a:chExt cx="663964" cy="369332"/>
            </a:xfrm>
          </p:grpSpPr>
          <p:sp>
            <p:nvSpPr>
              <p:cNvPr id="447" name="Rectangle 446">
                <a:extLst>
                  <a:ext uri="{FF2B5EF4-FFF2-40B4-BE49-F238E27FC236}">
                    <a16:creationId xmlns:a16="http://schemas.microsoft.com/office/drawing/2014/main" id="{560436BA-5C4F-24EC-486B-B6A8E38FB448}"/>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8" name="TextBox 447">
                <a:extLst>
                  <a:ext uri="{FF2B5EF4-FFF2-40B4-BE49-F238E27FC236}">
                    <a16:creationId xmlns:a16="http://schemas.microsoft.com/office/drawing/2014/main" id="{280B158E-772A-AAB3-443A-B89770EB8856}"/>
                  </a:ext>
                </a:extLst>
              </p:cNvPr>
              <p:cNvSpPr txBox="1"/>
              <p:nvPr/>
            </p:nvSpPr>
            <p:spPr>
              <a:xfrm>
                <a:off x="2448156" y="5787518"/>
                <a:ext cx="663964" cy="369332"/>
              </a:xfrm>
              <a:prstGeom prst="rect">
                <a:avLst/>
              </a:prstGeom>
              <a:noFill/>
            </p:spPr>
            <p:txBody>
              <a:bodyPr wrap="none" rtlCol="0">
                <a:spAutoFit/>
              </a:bodyPr>
              <a:lstStyle/>
              <a:p>
                <a:pPr algn="ctr"/>
                <a:r>
                  <a:rPr lang="en-US" dirty="0"/>
                  <a:t>-0.42</a:t>
                </a:r>
              </a:p>
            </p:txBody>
          </p:sp>
        </p:grpSp>
        <p:grpSp>
          <p:nvGrpSpPr>
            <p:cNvPr id="449" name="Group 448">
              <a:extLst>
                <a:ext uri="{FF2B5EF4-FFF2-40B4-BE49-F238E27FC236}">
                  <a16:creationId xmlns:a16="http://schemas.microsoft.com/office/drawing/2014/main" id="{53163A8A-4D00-F207-1B36-74A966541111}"/>
                </a:ext>
              </a:extLst>
            </p:cNvPr>
            <p:cNvGrpSpPr/>
            <p:nvPr/>
          </p:nvGrpSpPr>
          <p:grpSpPr>
            <a:xfrm>
              <a:off x="6953625" y="2516324"/>
              <a:ext cx="593432" cy="369332"/>
              <a:chOff x="2483423" y="5787518"/>
              <a:chExt cx="593432" cy="369332"/>
            </a:xfrm>
          </p:grpSpPr>
          <p:sp>
            <p:nvSpPr>
              <p:cNvPr id="450" name="Rectangle 449">
                <a:extLst>
                  <a:ext uri="{FF2B5EF4-FFF2-40B4-BE49-F238E27FC236}">
                    <a16:creationId xmlns:a16="http://schemas.microsoft.com/office/drawing/2014/main" id="{8F6EDE35-8B08-8CD1-6E9D-F5C8F5F30EA3}"/>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1" name="TextBox 450">
                <a:extLst>
                  <a:ext uri="{FF2B5EF4-FFF2-40B4-BE49-F238E27FC236}">
                    <a16:creationId xmlns:a16="http://schemas.microsoft.com/office/drawing/2014/main" id="{4DED30DD-0CA8-CDB3-B7AC-D424ABC3E8CC}"/>
                  </a:ext>
                </a:extLst>
              </p:cNvPr>
              <p:cNvSpPr txBox="1"/>
              <p:nvPr/>
            </p:nvSpPr>
            <p:spPr>
              <a:xfrm>
                <a:off x="2483423" y="5787518"/>
                <a:ext cx="593432" cy="369332"/>
              </a:xfrm>
              <a:prstGeom prst="rect">
                <a:avLst/>
              </a:prstGeom>
              <a:noFill/>
            </p:spPr>
            <p:txBody>
              <a:bodyPr wrap="none" rtlCol="0">
                <a:spAutoFit/>
              </a:bodyPr>
              <a:lstStyle/>
              <a:p>
                <a:pPr algn="ctr"/>
                <a:r>
                  <a:rPr lang="en-US" dirty="0"/>
                  <a:t>1.00</a:t>
                </a:r>
              </a:p>
            </p:txBody>
          </p:sp>
        </p:grpSp>
        <p:grpSp>
          <p:nvGrpSpPr>
            <p:cNvPr id="452" name="Group 451">
              <a:extLst>
                <a:ext uri="{FF2B5EF4-FFF2-40B4-BE49-F238E27FC236}">
                  <a16:creationId xmlns:a16="http://schemas.microsoft.com/office/drawing/2014/main" id="{6C7507C6-3B5A-A276-FCC2-55A5852C5A8A}"/>
                </a:ext>
              </a:extLst>
            </p:cNvPr>
            <p:cNvGrpSpPr/>
            <p:nvPr/>
          </p:nvGrpSpPr>
          <p:grpSpPr>
            <a:xfrm>
              <a:off x="4850330" y="1596932"/>
              <a:ext cx="533400" cy="369332"/>
              <a:chOff x="1524000" y="5377934"/>
              <a:chExt cx="533400" cy="369332"/>
            </a:xfrm>
          </p:grpSpPr>
          <p:sp>
            <p:nvSpPr>
              <p:cNvPr id="453" name="Rectangle 452">
                <a:extLst>
                  <a:ext uri="{FF2B5EF4-FFF2-40B4-BE49-F238E27FC236}">
                    <a16:creationId xmlns:a16="http://schemas.microsoft.com/office/drawing/2014/main" id="{4A47A5AB-071E-886A-406F-98FABD963467}"/>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4" name="TextBox 453">
                <a:extLst>
                  <a:ext uri="{FF2B5EF4-FFF2-40B4-BE49-F238E27FC236}">
                    <a16:creationId xmlns:a16="http://schemas.microsoft.com/office/drawing/2014/main" id="{B49A20D7-1D4C-5DCC-434D-9D6B796DFE03}"/>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455" name="Group 454">
              <a:extLst>
                <a:ext uri="{FF2B5EF4-FFF2-40B4-BE49-F238E27FC236}">
                  <a16:creationId xmlns:a16="http://schemas.microsoft.com/office/drawing/2014/main" id="{005F561B-6327-7504-0096-BBEDEA572DE1}"/>
                </a:ext>
              </a:extLst>
            </p:cNvPr>
            <p:cNvGrpSpPr/>
            <p:nvPr/>
          </p:nvGrpSpPr>
          <p:grpSpPr>
            <a:xfrm>
              <a:off x="5381552" y="1596932"/>
              <a:ext cx="533400" cy="369332"/>
              <a:chOff x="2514600" y="5787518"/>
              <a:chExt cx="533400" cy="369332"/>
            </a:xfrm>
          </p:grpSpPr>
          <p:sp>
            <p:nvSpPr>
              <p:cNvPr id="456" name="Rectangle 455">
                <a:extLst>
                  <a:ext uri="{FF2B5EF4-FFF2-40B4-BE49-F238E27FC236}">
                    <a16:creationId xmlns:a16="http://schemas.microsoft.com/office/drawing/2014/main" id="{405257B4-C2DF-FDA4-BB60-EBBB184133D4}"/>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7" name="TextBox 456">
                <a:extLst>
                  <a:ext uri="{FF2B5EF4-FFF2-40B4-BE49-F238E27FC236}">
                    <a16:creationId xmlns:a16="http://schemas.microsoft.com/office/drawing/2014/main" id="{F9A1FE28-D432-4A3B-F08B-C38536DD65C4}"/>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58" name="Group 457">
              <a:extLst>
                <a:ext uri="{FF2B5EF4-FFF2-40B4-BE49-F238E27FC236}">
                  <a16:creationId xmlns:a16="http://schemas.microsoft.com/office/drawing/2014/main" id="{1E5E9B94-490B-611F-A947-68FF757E61D5}"/>
                </a:ext>
              </a:extLst>
            </p:cNvPr>
            <p:cNvGrpSpPr/>
            <p:nvPr/>
          </p:nvGrpSpPr>
          <p:grpSpPr>
            <a:xfrm>
              <a:off x="5914952" y="1596932"/>
              <a:ext cx="533400" cy="369332"/>
              <a:chOff x="2514600" y="5787518"/>
              <a:chExt cx="533400" cy="369332"/>
            </a:xfrm>
          </p:grpSpPr>
          <p:sp>
            <p:nvSpPr>
              <p:cNvPr id="459" name="Rectangle 458">
                <a:extLst>
                  <a:ext uri="{FF2B5EF4-FFF2-40B4-BE49-F238E27FC236}">
                    <a16:creationId xmlns:a16="http://schemas.microsoft.com/office/drawing/2014/main" id="{71FDF69E-BBD4-6FC4-6397-F2DC5CE68EB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 name="TextBox 459">
                <a:extLst>
                  <a:ext uri="{FF2B5EF4-FFF2-40B4-BE49-F238E27FC236}">
                    <a16:creationId xmlns:a16="http://schemas.microsoft.com/office/drawing/2014/main" id="{9D07811C-58BB-E10F-BF18-2A2B37BA08C3}"/>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61" name="Group 460">
              <a:extLst>
                <a:ext uri="{FF2B5EF4-FFF2-40B4-BE49-F238E27FC236}">
                  <a16:creationId xmlns:a16="http://schemas.microsoft.com/office/drawing/2014/main" id="{F8511EA9-56DD-219A-78F7-63DE43411D2D}"/>
                </a:ext>
              </a:extLst>
            </p:cNvPr>
            <p:cNvGrpSpPr/>
            <p:nvPr/>
          </p:nvGrpSpPr>
          <p:grpSpPr>
            <a:xfrm>
              <a:off x="6448352" y="1596932"/>
              <a:ext cx="533400" cy="369332"/>
              <a:chOff x="2514600" y="5787518"/>
              <a:chExt cx="533400" cy="369332"/>
            </a:xfrm>
          </p:grpSpPr>
          <p:sp>
            <p:nvSpPr>
              <p:cNvPr id="462" name="Rectangle 461">
                <a:extLst>
                  <a:ext uri="{FF2B5EF4-FFF2-40B4-BE49-F238E27FC236}">
                    <a16:creationId xmlns:a16="http://schemas.microsoft.com/office/drawing/2014/main" id="{94F30CC8-FE47-E40F-69FE-B8DDE9B6D12C}"/>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 name="TextBox 462">
                <a:extLst>
                  <a:ext uri="{FF2B5EF4-FFF2-40B4-BE49-F238E27FC236}">
                    <a16:creationId xmlns:a16="http://schemas.microsoft.com/office/drawing/2014/main" id="{DEEE6F4B-5477-09C7-B7E5-D10B4BE7956E}"/>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64" name="Group 463">
              <a:extLst>
                <a:ext uri="{FF2B5EF4-FFF2-40B4-BE49-F238E27FC236}">
                  <a16:creationId xmlns:a16="http://schemas.microsoft.com/office/drawing/2014/main" id="{F8F9BF50-AAB3-C057-E84E-EF32F64D53FE}"/>
                </a:ext>
              </a:extLst>
            </p:cNvPr>
            <p:cNvGrpSpPr/>
            <p:nvPr/>
          </p:nvGrpSpPr>
          <p:grpSpPr>
            <a:xfrm>
              <a:off x="6983495" y="1596932"/>
              <a:ext cx="533400" cy="369332"/>
              <a:chOff x="2514600" y="5787518"/>
              <a:chExt cx="533400" cy="369332"/>
            </a:xfrm>
          </p:grpSpPr>
          <p:sp>
            <p:nvSpPr>
              <p:cNvPr id="465" name="Rectangle 464">
                <a:extLst>
                  <a:ext uri="{FF2B5EF4-FFF2-40B4-BE49-F238E27FC236}">
                    <a16:creationId xmlns:a16="http://schemas.microsoft.com/office/drawing/2014/main" id="{1F0F6689-EC83-5645-1435-0BF611869954}"/>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 name="TextBox 465">
                <a:extLst>
                  <a:ext uri="{FF2B5EF4-FFF2-40B4-BE49-F238E27FC236}">
                    <a16:creationId xmlns:a16="http://schemas.microsoft.com/office/drawing/2014/main" id="{86E76026-A78F-CF9F-6B0E-535052A5D337}"/>
                  </a:ext>
                </a:extLst>
              </p:cNvPr>
              <p:cNvSpPr txBox="1"/>
              <p:nvPr/>
            </p:nvSpPr>
            <p:spPr>
              <a:xfrm>
                <a:off x="2687773" y="5787518"/>
                <a:ext cx="184730" cy="369332"/>
              </a:xfrm>
              <a:prstGeom prst="rect">
                <a:avLst/>
              </a:prstGeom>
              <a:noFill/>
            </p:spPr>
            <p:txBody>
              <a:bodyPr wrap="none" rtlCol="0">
                <a:spAutoFit/>
              </a:bodyPr>
              <a:lstStyle/>
              <a:p>
                <a:pPr algn="ctr"/>
                <a:endParaRPr lang="en-US" dirty="0"/>
              </a:p>
            </p:txBody>
          </p:sp>
        </p:grpSp>
        <p:grpSp>
          <p:nvGrpSpPr>
            <p:cNvPr id="467" name="Group 466">
              <a:extLst>
                <a:ext uri="{FF2B5EF4-FFF2-40B4-BE49-F238E27FC236}">
                  <a16:creationId xmlns:a16="http://schemas.microsoft.com/office/drawing/2014/main" id="{C525E351-3AFA-F026-3885-8A95AE7B0F2C}"/>
                </a:ext>
              </a:extLst>
            </p:cNvPr>
            <p:cNvGrpSpPr/>
            <p:nvPr/>
          </p:nvGrpSpPr>
          <p:grpSpPr>
            <a:xfrm>
              <a:off x="4848006" y="2822788"/>
              <a:ext cx="533400" cy="369332"/>
              <a:chOff x="1524000" y="5377934"/>
              <a:chExt cx="533400" cy="369332"/>
            </a:xfrm>
          </p:grpSpPr>
          <p:sp>
            <p:nvSpPr>
              <p:cNvPr id="468" name="Rectangle 467">
                <a:extLst>
                  <a:ext uri="{FF2B5EF4-FFF2-40B4-BE49-F238E27FC236}">
                    <a16:creationId xmlns:a16="http://schemas.microsoft.com/office/drawing/2014/main" id="{1772B450-283F-B094-7CA3-B592976C00AE}"/>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 name="TextBox 468">
                <a:extLst>
                  <a:ext uri="{FF2B5EF4-FFF2-40B4-BE49-F238E27FC236}">
                    <a16:creationId xmlns:a16="http://schemas.microsoft.com/office/drawing/2014/main" id="{9083E39E-AA4C-6D70-6AB6-8483C13C92F8}"/>
                  </a:ext>
                </a:extLst>
              </p:cNvPr>
              <p:cNvSpPr txBox="1"/>
              <p:nvPr/>
            </p:nvSpPr>
            <p:spPr>
              <a:xfrm>
                <a:off x="1697173" y="5377934"/>
                <a:ext cx="184730" cy="369332"/>
              </a:xfrm>
              <a:prstGeom prst="rect">
                <a:avLst/>
              </a:prstGeom>
              <a:noFill/>
            </p:spPr>
            <p:txBody>
              <a:bodyPr wrap="none" rtlCol="0">
                <a:spAutoFit/>
              </a:bodyPr>
              <a:lstStyle/>
              <a:p>
                <a:pPr algn="ctr"/>
                <a:endParaRPr lang="en-US" dirty="0"/>
              </a:p>
            </p:txBody>
          </p:sp>
        </p:grpSp>
        <p:grpSp>
          <p:nvGrpSpPr>
            <p:cNvPr id="470" name="Group 469">
              <a:extLst>
                <a:ext uri="{FF2B5EF4-FFF2-40B4-BE49-F238E27FC236}">
                  <a16:creationId xmlns:a16="http://schemas.microsoft.com/office/drawing/2014/main" id="{EB04D81B-1E7B-0E1B-E8BF-9639DB0E4F4B}"/>
                </a:ext>
              </a:extLst>
            </p:cNvPr>
            <p:cNvGrpSpPr/>
            <p:nvPr/>
          </p:nvGrpSpPr>
          <p:grpSpPr>
            <a:xfrm>
              <a:off x="5349067" y="2822788"/>
              <a:ext cx="593432" cy="369332"/>
              <a:chOff x="2483423" y="5787518"/>
              <a:chExt cx="593432" cy="369332"/>
            </a:xfrm>
          </p:grpSpPr>
          <p:sp>
            <p:nvSpPr>
              <p:cNvPr id="471" name="Rectangle 470">
                <a:extLst>
                  <a:ext uri="{FF2B5EF4-FFF2-40B4-BE49-F238E27FC236}">
                    <a16:creationId xmlns:a16="http://schemas.microsoft.com/office/drawing/2014/main" id="{245C2130-61FD-23A2-A200-E97C1A5F3DC6}"/>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 name="TextBox 471">
                <a:extLst>
                  <a:ext uri="{FF2B5EF4-FFF2-40B4-BE49-F238E27FC236}">
                    <a16:creationId xmlns:a16="http://schemas.microsoft.com/office/drawing/2014/main" id="{4A701753-0B79-6474-0F95-6EB5BCAF1769}"/>
                  </a:ext>
                </a:extLst>
              </p:cNvPr>
              <p:cNvSpPr txBox="1"/>
              <p:nvPr/>
            </p:nvSpPr>
            <p:spPr>
              <a:xfrm>
                <a:off x="2483423" y="5787518"/>
                <a:ext cx="593432" cy="369332"/>
              </a:xfrm>
              <a:prstGeom prst="rect">
                <a:avLst/>
              </a:prstGeom>
              <a:noFill/>
            </p:spPr>
            <p:txBody>
              <a:bodyPr wrap="none" rtlCol="0">
                <a:spAutoFit/>
              </a:bodyPr>
              <a:lstStyle/>
              <a:p>
                <a:pPr algn="ctr"/>
                <a:r>
                  <a:rPr lang="en-US" dirty="0"/>
                  <a:t>0.49</a:t>
                </a:r>
              </a:p>
            </p:txBody>
          </p:sp>
        </p:grpSp>
        <p:grpSp>
          <p:nvGrpSpPr>
            <p:cNvPr id="473" name="Group 472">
              <a:extLst>
                <a:ext uri="{FF2B5EF4-FFF2-40B4-BE49-F238E27FC236}">
                  <a16:creationId xmlns:a16="http://schemas.microsoft.com/office/drawing/2014/main" id="{81ED2D47-1C6B-55D1-850A-AEE102C09C9A}"/>
                </a:ext>
              </a:extLst>
            </p:cNvPr>
            <p:cNvGrpSpPr/>
            <p:nvPr/>
          </p:nvGrpSpPr>
          <p:grpSpPr>
            <a:xfrm>
              <a:off x="5847200" y="2822788"/>
              <a:ext cx="663964" cy="369332"/>
              <a:chOff x="2448156" y="5787518"/>
              <a:chExt cx="663964" cy="369332"/>
            </a:xfrm>
          </p:grpSpPr>
          <p:sp>
            <p:nvSpPr>
              <p:cNvPr id="474" name="Rectangle 473">
                <a:extLst>
                  <a:ext uri="{FF2B5EF4-FFF2-40B4-BE49-F238E27FC236}">
                    <a16:creationId xmlns:a16="http://schemas.microsoft.com/office/drawing/2014/main" id="{6F79B8CA-99D7-6BFE-23D9-858F396C6672}"/>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 name="TextBox 474">
                <a:extLst>
                  <a:ext uri="{FF2B5EF4-FFF2-40B4-BE49-F238E27FC236}">
                    <a16:creationId xmlns:a16="http://schemas.microsoft.com/office/drawing/2014/main" id="{F8B94B20-D1D6-93A6-53B3-B5B8629AD3D9}"/>
                  </a:ext>
                </a:extLst>
              </p:cNvPr>
              <p:cNvSpPr txBox="1"/>
              <p:nvPr/>
            </p:nvSpPr>
            <p:spPr>
              <a:xfrm>
                <a:off x="2448156" y="5787518"/>
                <a:ext cx="663964" cy="369332"/>
              </a:xfrm>
              <a:prstGeom prst="rect">
                <a:avLst/>
              </a:prstGeom>
              <a:noFill/>
            </p:spPr>
            <p:txBody>
              <a:bodyPr wrap="none" rtlCol="0">
                <a:spAutoFit/>
              </a:bodyPr>
              <a:lstStyle/>
              <a:p>
                <a:pPr algn="ctr"/>
                <a:r>
                  <a:rPr lang="en-US" dirty="0"/>
                  <a:t>-0.35</a:t>
                </a:r>
              </a:p>
            </p:txBody>
          </p:sp>
        </p:grpSp>
        <p:grpSp>
          <p:nvGrpSpPr>
            <p:cNvPr id="476" name="Group 475">
              <a:extLst>
                <a:ext uri="{FF2B5EF4-FFF2-40B4-BE49-F238E27FC236}">
                  <a16:creationId xmlns:a16="http://schemas.microsoft.com/office/drawing/2014/main" id="{E0EA7F2D-A016-F9EA-E56C-AFBEC463C794}"/>
                </a:ext>
              </a:extLst>
            </p:cNvPr>
            <p:cNvGrpSpPr/>
            <p:nvPr/>
          </p:nvGrpSpPr>
          <p:grpSpPr>
            <a:xfrm>
              <a:off x="6380600" y="2822788"/>
              <a:ext cx="663964" cy="369332"/>
              <a:chOff x="2448156" y="5787518"/>
              <a:chExt cx="663964" cy="369332"/>
            </a:xfrm>
          </p:grpSpPr>
          <p:sp>
            <p:nvSpPr>
              <p:cNvPr id="477" name="Rectangle 476">
                <a:extLst>
                  <a:ext uri="{FF2B5EF4-FFF2-40B4-BE49-F238E27FC236}">
                    <a16:creationId xmlns:a16="http://schemas.microsoft.com/office/drawing/2014/main" id="{C85C9E66-C2D7-E1E4-2010-0EC7EA0F07E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 name="TextBox 477">
                <a:extLst>
                  <a:ext uri="{FF2B5EF4-FFF2-40B4-BE49-F238E27FC236}">
                    <a16:creationId xmlns:a16="http://schemas.microsoft.com/office/drawing/2014/main" id="{A17006B8-3605-CB68-DF73-F99585BCF10C}"/>
                  </a:ext>
                </a:extLst>
              </p:cNvPr>
              <p:cNvSpPr txBox="1"/>
              <p:nvPr/>
            </p:nvSpPr>
            <p:spPr>
              <a:xfrm>
                <a:off x="2448156" y="5787518"/>
                <a:ext cx="663964" cy="369332"/>
              </a:xfrm>
              <a:prstGeom prst="rect">
                <a:avLst/>
              </a:prstGeom>
              <a:noFill/>
            </p:spPr>
            <p:txBody>
              <a:bodyPr wrap="none" rtlCol="0">
                <a:spAutoFit/>
              </a:bodyPr>
              <a:lstStyle/>
              <a:p>
                <a:pPr algn="ctr"/>
                <a:r>
                  <a:rPr lang="en-US" dirty="0"/>
                  <a:t>-0.28</a:t>
                </a:r>
              </a:p>
            </p:txBody>
          </p:sp>
        </p:grpSp>
        <p:grpSp>
          <p:nvGrpSpPr>
            <p:cNvPr id="479" name="Group 478">
              <a:extLst>
                <a:ext uri="{FF2B5EF4-FFF2-40B4-BE49-F238E27FC236}">
                  <a16:creationId xmlns:a16="http://schemas.microsoft.com/office/drawing/2014/main" id="{57B99E3C-9BBA-43D0-0D1F-0A216C2AF5D3}"/>
                </a:ext>
              </a:extLst>
            </p:cNvPr>
            <p:cNvGrpSpPr/>
            <p:nvPr/>
          </p:nvGrpSpPr>
          <p:grpSpPr>
            <a:xfrm>
              <a:off x="6951010" y="2822788"/>
              <a:ext cx="593432" cy="369332"/>
              <a:chOff x="2483423" y="5787518"/>
              <a:chExt cx="593432" cy="369332"/>
            </a:xfrm>
          </p:grpSpPr>
          <p:sp>
            <p:nvSpPr>
              <p:cNvPr id="480" name="Rectangle 479">
                <a:extLst>
                  <a:ext uri="{FF2B5EF4-FFF2-40B4-BE49-F238E27FC236}">
                    <a16:creationId xmlns:a16="http://schemas.microsoft.com/office/drawing/2014/main" id="{CA4D81E3-7192-F396-A1EC-0401B4EF814C}"/>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 name="TextBox 480">
                <a:extLst>
                  <a:ext uri="{FF2B5EF4-FFF2-40B4-BE49-F238E27FC236}">
                    <a16:creationId xmlns:a16="http://schemas.microsoft.com/office/drawing/2014/main" id="{FA502371-03B0-5BAD-AE25-9A1D4248695F}"/>
                  </a:ext>
                </a:extLst>
              </p:cNvPr>
              <p:cNvSpPr txBox="1"/>
              <p:nvPr/>
            </p:nvSpPr>
            <p:spPr>
              <a:xfrm>
                <a:off x="2483423" y="5787518"/>
                <a:ext cx="593432" cy="369332"/>
              </a:xfrm>
              <a:prstGeom prst="rect">
                <a:avLst/>
              </a:prstGeom>
              <a:noFill/>
            </p:spPr>
            <p:txBody>
              <a:bodyPr wrap="none" rtlCol="0">
                <a:spAutoFit/>
              </a:bodyPr>
              <a:lstStyle/>
              <a:p>
                <a:pPr algn="ctr"/>
                <a:r>
                  <a:rPr lang="en-US" dirty="0"/>
                  <a:t>0.32</a:t>
                </a:r>
              </a:p>
            </p:txBody>
          </p:sp>
        </p:grpSp>
        <p:grpSp>
          <p:nvGrpSpPr>
            <p:cNvPr id="482" name="Group 481">
              <a:extLst>
                <a:ext uri="{FF2B5EF4-FFF2-40B4-BE49-F238E27FC236}">
                  <a16:creationId xmlns:a16="http://schemas.microsoft.com/office/drawing/2014/main" id="{683FDDA4-E441-6D07-D759-051B529947C3}"/>
                </a:ext>
              </a:extLst>
            </p:cNvPr>
            <p:cNvGrpSpPr/>
            <p:nvPr/>
          </p:nvGrpSpPr>
          <p:grpSpPr>
            <a:xfrm>
              <a:off x="4849022" y="3125650"/>
              <a:ext cx="533400" cy="369332"/>
              <a:chOff x="1524000" y="5377934"/>
              <a:chExt cx="533400" cy="369332"/>
            </a:xfrm>
          </p:grpSpPr>
          <p:sp>
            <p:nvSpPr>
              <p:cNvPr id="483" name="Rectangle 482">
                <a:extLst>
                  <a:ext uri="{FF2B5EF4-FFF2-40B4-BE49-F238E27FC236}">
                    <a16:creationId xmlns:a16="http://schemas.microsoft.com/office/drawing/2014/main" id="{A8F6684F-4F15-B552-0588-8BE23A184AD5}"/>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 name="TextBox 483">
                <a:extLst>
                  <a:ext uri="{FF2B5EF4-FFF2-40B4-BE49-F238E27FC236}">
                    <a16:creationId xmlns:a16="http://schemas.microsoft.com/office/drawing/2014/main" id="{A33076AE-E631-B9F0-8541-5C8AD134456D}"/>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485" name="Group 484">
              <a:extLst>
                <a:ext uri="{FF2B5EF4-FFF2-40B4-BE49-F238E27FC236}">
                  <a16:creationId xmlns:a16="http://schemas.microsoft.com/office/drawing/2014/main" id="{811487A4-590B-5496-418F-578D1C727857}"/>
                </a:ext>
              </a:extLst>
            </p:cNvPr>
            <p:cNvGrpSpPr/>
            <p:nvPr/>
          </p:nvGrpSpPr>
          <p:grpSpPr>
            <a:xfrm>
              <a:off x="5380244" y="3125650"/>
              <a:ext cx="533400" cy="369332"/>
              <a:chOff x="2514600" y="5787518"/>
              <a:chExt cx="533400" cy="369332"/>
            </a:xfrm>
          </p:grpSpPr>
          <p:sp>
            <p:nvSpPr>
              <p:cNvPr id="486" name="Rectangle 485">
                <a:extLst>
                  <a:ext uri="{FF2B5EF4-FFF2-40B4-BE49-F238E27FC236}">
                    <a16:creationId xmlns:a16="http://schemas.microsoft.com/office/drawing/2014/main" id="{9308D719-5882-75AA-9D3B-B78BFBEEABE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 name="TextBox 486">
                <a:extLst>
                  <a:ext uri="{FF2B5EF4-FFF2-40B4-BE49-F238E27FC236}">
                    <a16:creationId xmlns:a16="http://schemas.microsoft.com/office/drawing/2014/main" id="{64EF2C9A-CF19-A921-79FD-1CEE7EA0100C}"/>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88" name="Group 487">
              <a:extLst>
                <a:ext uri="{FF2B5EF4-FFF2-40B4-BE49-F238E27FC236}">
                  <a16:creationId xmlns:a16="http://schemas.microsoft.com/office/drawing/2014/main" id="{1CAB3810-9AED-F8E5-6F76-E42767E87644}"/>
                </a:ext>
              </a:extLst>
            </p:cNvPr>
            <p:cNvGrpSpPr/>
            <p:nvPr/>
          </p:nvGrpSpPr>
          <p:grpSpPr>
            <a:xfrm>
              <a:off x="5913644" y="3125650"/>
              <a:ext cx="533400" cy="369332"/>
              <a:chOff x="2514600" y="5787518"/>
              <a:chExt cx="533400" cy="369332"/>
            </a:xfrm>
          </p:grpSpPr>
          <p:sp>
            <p:nvSpPr>
              <p:cNvPr id="489" name="Rectangle 488">
                <a:extLst>
                  <a:ext uri="{FF2B5EF4-FFF2-40B4-BE49-F238E27FC236}">
                    <a16:creationId xmlns:a16="http://schemas.microsoft.com/office/drawing/2014/main" id="{27ED8995-6A0C-1D1B-000D-20B092ED1137}"/>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 name="TextBox 489">
                <a:extLst>
                  <a:ext uri="{FF2B5EF4-FFF2-40B4-BE49-F238E27FC236}">
                    <a16:creationId xmlns:a16="http://schemas.microsoft.com/office/drawing/2014/main" id="{751136B5-4300-F571-4138-ACA97F271DDE}"/>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91" name="Group 490">
              <a:extLst>
                <a:ext uri="{FF2B5EF4-FFF2-40B4-BE49-F238E27FC236}">
                  <a16:creationId xmlns:a16="http://schemas.microsoft.com/office/drawing/2014/main" id="{FAD14978-908E-5C06-3BED-3E989ADC3DD7}"/>
                </a:ext>
              </a:extLst>
            </p:cNvPr>
            <p:cNvGrpSpPr/>
            <p:nvPr/>
          </p:nvGrpSpPr>
          <p:grpSpPr>
            <a:xfrm>
              <a:off x="6447044" y="3125650"/>
              <a:ext cx="533400" cy="369332"/>
              <a:chOff x="2514600" y="5787518"/>
              <a:chExt cx="533400" cy="369332"/>
            </a:xfrm>
          </p:grpSpPr>
          <p:sp>
            <p:nvSpPr>
              <p:cNvPr id="492" name="Rectangle 491">
                <a:extLst>
                  <a:ext uri="{FF2B5EF4-FFF2-40B4-BE49-F238E27FC236}">
                    <a16:creationId xmlns:a16="http://schemas.microsoft.com/office/drawing/2014/main" id="{61559464-1720-A9BA-6948-45A7C77D1C3A}"/>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 name="TextBox 492">
                <a:extLst>
                  <a:ext uri="{FF2B5EF4-FFF2-40B4-BE49-F238E27FC236}">
                    <a16:creationId xmlns:a16="http://schemas.microsoft.com/office/drawing/2014/main" id="{25BEA552-2ED5-87EC-4D75-9773E405C8AE}"/>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94" name="Group 493">
              <a:extLst>
                <a:ext uri="{FF2B5EF4-FFF2-40B4-BE49-F238E27FC236}">
                  <a16:creationId xmlns:a16="http://schemas.microsoft.com/office/drawing/2014/main" id="{816DC18D-5DAF-D54B-9CDD-C02E0972288F}"/>
                </a:ext>
              </a:extLst>
            </p:cNvPr>
            <p:cNvGrpSpPr/>
            <p:nvPr/>
          </p:nvGrpSpPr>
          <p:grpSpPr>
            <a:xfrm>
              <a:off x="6982187" y="3125650"/>
              <a:ext cx="533400" cy="369332"/>
              <a:chOff x="2514600" y="5787518"/>
              <a:chExt cx="533400" cy="369332"/>
            </a:xfrm>
          </p:grpSpPr>
          <p:sp>
            <p:nvSpPr>
              <p:cNvPr id="495" name="Rectangle 494">
                <a:extLst>
                  <a:ext uri="{FF2B5EF4-FFF2-40B4-BE49-F238E27FC236}">
                    <a16:creationId xmlns:a16="http://schemas.microsoft.com/office/drawing/2014/main" id="{4D284FCE-8312-8983-C36F-4B1AE7D23768}"/>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 name="TextBox 495">
                <a:extLst>
                  <a:ext uri="{FF2B5EF4-FFF2-40B4-BE49-F238E27FC236}">
                    <a16:creationId xmlns:a16="http://schemas.microsoft.com/office/drawing/2014/main" id="{00811867-496D-0FDA-CD66-6DA521FEF27F}"/>
                  </a:ext>
                </a:extLst>
              </p:cNvPr>
              <p:cNvSpPr txBox="1"/>
              <p:nvPr/>
            </p:nvSpPr>
            <p:spPr>
              <a:xfrm>
                <a:off x="2687773" y="5787518"/>
                <a:ext cx="184730" cy="369332"/>
              </a:xfrm>
              <a:prstGeom prst="rect">
                <a:avLst/>
              </a:prstGeom>
              <a:noFill/>
            </p:spPr>
            <p:txBody>
              <a:bodyPr wrap="none" rtlCol="0">
                <a:spAutoFit/>
              </a:bodyPr>
              <a:lstStyle/>
              <a:p>
                <a:pPr algn="ctr"/>
                <a:endParaRPr lang="en-US" dirty="0"/>
              </a:p>
            </p:txBody>
          </p:sp>
        </p:grpSp>
        <p:grpSp>
          <p:nvGrpSpPr>
            <p:cNvPr id="497" name="Group 496">
              <a:extLst>
                <a:ext uri="{FF2B5EF4-FFF2-40B4-BE49-F238E27FC236}">
                  <a16:creationId xmlns:a16="http://schemas.microsoft.com/office/drawing/2014/main" id="{E2B78835-40C4-D31C-17EF-F63A1B5AC1ED}"/>
                </a:ext>
              </a:extLst>
            </p:cNvPr>
            <p:cNvGrpSpPr/>
            <p:nvPr/>
          </p:nvGrpSpPr>
          <p:grpSpPr>
            <a:xfrm>
              <a:off x="7450886" y="1903396"/>
              <a:ext cx="663964" cy="369332"/>
              <a:chOff x="1457556" y="5377934"/>
              <a:chExt cx="663964" cy="369332"/>
            </a:xfrm>
          </p:grpSpPr>
          <p:sp>
            <p:nvSpPr>
              <p:cNvPr id="498" name="Rectangle 497">
                <a:extLst>
                  <a:ext uri="{FF2B5EF4-FFF2-40B4-BE49-F238E27FC236}">
                    <a16:creationId xmlns:a16="http://schemas.microsoft.com/office/drawing/2014/main" id="{B8E49CF3-D469-32F7-AF6E-D0A5C99F2303}"/>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 name="TextBox 498">
                <a:extLst>
                  <a:ext uri="{FF2B5EF4-FFF2-40B4-BE49-F238E27FC236}">
                    <a16:creationId xmlns:a16="http://schemas.microsoft.com/office/drawing/2014/main" id="{98BAEE2B-E108-4AF9-6071-BD0BEEDF599F}"/>
                  </a:ext>
                </a:extLst>
              </p:cNvPr>
              <p:cNvSpPr txBox="1"/>
              <p:nvPr/>
            </p:nvSpPr>
            <p:spPr>
              <a:xfrm>
                <a:off x="1457556" y="5377934"/>
                <a:ext cx="663964" cy="369332"/>
              </a:xfrm>
              <a:prstGeom prst="rect">
                <a:avLst/>
              </a:prstGeom>
              <a:noFill/>
            </p:spPr>
            <p:txBody>
              <a:bodyPr wrap="none" rtlCol="0">
                <a:spAutoFit/>
              </a:bodyPr>
              <a:lstStyle/>
              <a:p>
                <a:pPr algn="ctr"/>
                <a:r>
                  <a:rPr lang="en-US" dirty="0"/>
                  <a:t>-0.67</a:t>
                </a:r>
              </a:p>
            </p:txBody>
          </p:sp>
        </p:grpSp>
        <p:grpSp>
          <p:nvGrpSpPr>
            <p:cNvPr id="500" name="Group 499">
              <a:extLst>
                <a:ext uri="{FF2B5EF4-FFF2-40B4-BE49-F238E27FC236}">
                  <a16:creationId xmlns:a16="http://schemas.microsoft.com/office/drawing/2014/main" id="{68943E74-4D07-70B8-A49D-6536F2B7F6BE}"/>
                </a:ext>
              </a:extLst>
            </p:cNvPr>
            <p:cNvGrpSpPr/>
            <p:nvPr/>
          </p:nvGrpSpPr>
          <p:grpSpPr>
            <a:xfrm>
              <a:off x="8051166" y="1903396"/>
              <a:ext cx="533400" cy="369332"/>
              <a:chOff x="2514600" y="5787518"/>
              <a:chExt cx="533400" cy="369332"/>
            </a:xfrm>
          </p:grpSpPr>
          <p:sp>
            <p:nvSpPr>
              <p:cNvPr id="501" name="Rectangle 500">
                <a:extLst>
                  <a:ext uri="{FF2B5EF4-FFF2-40B4-BE49-F238E27FC236}">
                    <a16:creationId xmlns:a16="http://schemas.microsoft.com/office/drawing/2014/main" id="{73452AF3-F0DE-F579-8F77-A525A17F85D6}"/>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 name="TextBox 501">
                <a:extLst>
                  <a:ext uri="{FF2B5EF4-FFF2-40B4-BE49-F238E27FC236}">
                    <a16:creationId xmlns:a16="http://schemas.microsoft.com/office/drawing/2014/main" id="{82E03D4D-F16B-58E0-9187-138BA20A0843}"/>
                  </a:ext>
                </a:extLst>
              </p:cNvPr>
              <p:cNvSpPr txBox="1"/>
              <p:nvPr/>
            </p:nvSpPr>
            <p:spPr>
              <a:xfrm>
                <a:off x="2687771" y="5787518"/>
                <a:ext cx="184731" cy="369332"/>
              </a:xfrm>
              <a:prstGeom prst="rect">
                <a:avLst/>
              </a:prstGeom>
              <a:noFill/>
            </p:spPr>
            <p:txBody>
              <a:bodyPr wrap="none" rtlCol="0">
                <a:spAutoFit/>
              </a:bodyPr>
              <a:lstStyle/>
              <a:p>
                <a:pPr algn="ctr"/>
                <a:endParaRPr lang="en-US" dirty="0"/>
              </a:p>
            </p:txBody>
          </p:sp>
        </p:grpSp>
        <p:grpSp>
          <p:nvGrpSpPr>
            <p:cNvPr id="503" name="Group 502">
              <a:extLst>
                <a:ext uri="{FF2B5EF4-FFF2-40B4-BE49-F238E27FC236}">
                  <a16:creationId xmlns:a16="http://schemas.microsoft.com/office/drawing/2014/main" id="{5D557DEE-1D36-B674-990C-D5F8B1F32C35}"/>
                </a:ext>
              </a:extLst>
            </p:cNvPr>
            <p:cNvGrpSpPr/>
            <p:nvPr/>
          </p:nvGrpSpPr>
          <p:grpSpPr>
            <a:xfrm>
              <a:off x="7448562" y="2209860"/>
              <a:ext cx="663964" cy="369332"/>
              <a:chOff x="1457556" y="5377934"/>
              <a:chExt cx="663964" cy="369332"/>
            </a:xfrm>
          </p:grpSpPr>
          <p:sp>
            <p:nvSpPr>
              <p:cNvPr id="504" name="Rectangle 503">
                <a:extLst>
                  <a:ext uri="{FF2B5EF4-FFF2-40B4-BE49-F238E27FC236}">
                    <a16:creationId xmlns:a16="http://schemas.microsoft.com/office/drawing/2014/main" id="{8C39629E-510A-4B0F-3D45-EB66C466922D}"/>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5" name="TextBox 504">
                <a:extLst>
                  <a:ext uri="{FF2B5EF4-FFF2-40B4-BE49-F238E27FC236}">
                    <a16:creationId xmlns:a16="http://schemas.microsoft.com/office/drawing/2014/main" id="{C7597C61-6682-9E54-4C84-ECE54860E74D}"/>
                  </a:ext>
                </a:extLst>
              </p:cNvPr>
              <p:cNvSpPr txBox="1"/>
              <p:nvPr/>
            </p:nvSpPr>
            <p:spPr>
              <a:xfrm>
                <a:off x="1457556" y="5377934"/>
                <a:ext cx="663964" cy="369332"/>
              </a:xfrm>
              <a:prstGeom prst="rect">
                <a:avLst/>
              </a:prstGeom>
              <a:noFill/>
            </p:spPr>
            <p:txBody>
              <a:bodyPr wrap="none" rtlCol="0">
                <a:spAutoFit/>
              </a:bodyPr>
              <a:lstStyle/>
              <a:p>
                <a:pPr algn="ctr"/>
                <a:r>
                  <a:rPr lang="en-US" dirty="0"/>
                  <a:t>-0.63</a:t>
                </a:r>
              </a:p>
            </p:txBody>
          </p:sp>
        </p:grpSp>
        <p:grpSp>
          <p:nvGrpSpPr>
            <p:cNvPr id="506" name="Group 505">
              <a:extLst>
                <a:ext uri="{FF2B5EF4-FFF2-40B4-BE49-F238E27FC236}">
                  <a16:creationId xmlns:a16="http://schemas.microsoft.com/office/drawing/2014/main" id="{48937E2D-82CE-8131-E658-7E467619779C}"/>
                </a:ext>
              </a:extLst>
            </p:cNvPr>
            <p:cNvGrpSpPr/>
            <p:nvPr/>
          </p:nvGrpSpPr>
          <p:grpSpPr>
            <a:xfrm>
              <a:off x="8047244" y="2209860"/>
              <a:ext cx="533400" cy="369332"/>
              <a:chOff x="2514600" y="5787518"/>
              <a:chExt cx="533400" cy="369332"/>
            </a:xfrm>
          </p:grpSpPr>
          <p:sp>
            <p:nvSpPr>
              <p:cNvPr id="507" name="Rectangle 506">
                <a:extLst>
                  <a:ext uri="{FF2B5EF4-FFF2-40B4-BE49-F238E27FC236}">
                    <a16:creationId xmlns:a16="http://schemas.microsoft.com/office/drawing/2014/main" id="{9EE16A24-4A09-FEEA-2D15-912C83937AFF}"/>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8" name="TextBox 507">
                <a:extLst>
                  <a:ext uri="{FF2B5EF4-FFF2-40B4-BE49-F238E27FC236}">
                    <a16:creationId xmlns:a16="http://schemas.microsoft.com/office/drawing/2014/main" id="{25163C7D-6A81-0073-33AC-75EF84F086F1}"/>
                  </a:ext>
                </a:extLst>
              </p:cNvPr>
              <p:cNvSpPr txBox="1"/>
              <p:nvPr/>
            </p:nvSpPr>
            <p:spPr>
              <a:xfrm>
                <a:off x="2687773" y="5787518"/>
                <a:ext cx="184730" cy="369332"/>
              </a:xfrm>
              <a:prstGeom prst="rect">
                <a:avLst/>
              </a:prstGeom>
              <a:noFill/>
            </p:spPr>
            <p:txBody>
              <a:bodyPr wrap="none" rtlCol="0">
                <a:spAutoFit/>
              </a:bodyPr>
              <a:lstStyle/>
              <a:p>
                <a:pPr algn="ctr"/>
                <a:endParaRPr lang="en-US" dirty="0"/>
              </a:p>
            </p:txBody>
          </p:sp>
        </p:grpSp>
        <p:grpSp>
          <p:nvGrpSpPr>
            <p:cNvPr id="509" name="Group 508">
              <a:extLst>
                <a:ext uri="{FF2B5EF4-FFF2-40B4-BE49-F238E27FC236}">
                  <a16:creationId xmlns:a16="http://schemas.microsoft.com/office/drawing/2014/main" id="{5B4D4403-DD41-7389-DAC4-C5C5215DBB35}"/>
                </a:ext>
              </a:extLst>
            </p:cNvPr>
            <p:cNvGrpSpPr/>
            <p:nvPr/>
          </p:nvGrpSpPr>
          <p:grpSpPr>
            <a:xfrm>
              <a:off x="7450886" y="2516324"/>
              <a:ext cx="663964" cy="369332"/>
              <a:chOff x="1457556" y="5377934"/>
              <a:chExt cx="663964" cy="369332"/>
            </a:xfrm>
          </p:grpSpPr>
          <p:sp>
            <p:nvSpPr>
              <p:cNvPr id="510" name="Rectangle 509">
                <a:extLst>
                  <a:ext uri="{FF2B5EF4-FFF2-40B4-BE49-F238E27FC236}">
                    <a16:creationId xmlns:a16="http://schemas.microsoft.com/office/drawing/2014/main" id="{EAC9D3D2-E6FF-F76C-B0E4-6217371DEEEA}"/>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1" name="TextBox 510">
                <a:extLst>
                  <a:ext uri="{FF2B5EF4-FFF2-40B4-BE49-F238E27FC236}">
                    <a16:creationId xmlns:a16="http://schemas.microsoft.com/office/drawing/2014/main" id="{3A216D28-EC8C-55EE-E859-E6FC37761D53}"/>
                  </a:ext>
                </a:extLst>
              </p:cNvPr>
              <p:cNvSpPr txBox="1"/>
              <p:nvPr/>
            </p:nvSpPr>
            <p:spPr>
              <a:xfrm>
                <a:off x="1457556" y="5377934"/>
                <a:ext cx="663964" cy="369332"/>
              </a:xfrm>
              <a:prstGeom prst="rect">
                <a:avLst/>
              </a:prstGeom>
              <a:noFill/>
            </p:spPr>
            <p:txBody>
              <a:bodyPr wrap="none" rtlCol="0">
                <a:spAutoFit/>
              </a:bodyPr>
              <a:lstStyle/>
              <a:p>
                <a:pPr algn="ctr"/>
                <a:r>
                  <a:rPr lang="en-US" dirty="0"/>
                  <a:t>-0.40</a:t>
                </a:r>
              </a:p>
            </p:txBody>
          </p:sp>
        </p:grpSp>
        <p:grpSp>
          <p:nvGrpSpPr>
            <p:cNvPr id="512" name="Group 511">
              <a:extLst>
                <a:ext uri="{FF2B5EF4-FFF2-40B4-BE49-F238E27FC236}">
                  <a16:creationId xmlns:a16="http://schemas.microsoft.com/office/drawing/2014/main" id="{8C5D4EE5-7712-8D37-D2A7-2A0C811618BD}"/>
                </a:ext>
              </a:extLst>
            </p:cNvPr>
            <p:cNvGrpSpPr/>
            <p:nvPr/>
          </p:nvGrpSpPr>
          <p:grpSpPr>
            <a:xfrm>
              <a:off x="8049859" y="2516324"/>
              <a:ext cx="533400" cy="369332"/>
              <a:chOff x="2514600" y="5787518"/>
              <a:chExt cx="533400" cy="369332"/>
            </a:xfrm>
          </p:grpSpPr>
          <p:sp>
            <p:nvSpPr>
              <p:cNvPr id="513" name="Rectangle 512">
                <a:extLst>
                  <a:ext uri="{FF2B5EF4-FFF2-40B4-BE49-F238E27FC236}">
                    <a16:creationId xmlns:a16="http://schemas.microsoft.com/office/drawing/2014/main" id="{8C39095A-87EF-E0ED-51A1-35B12E7EBA18}"/>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 name="TextBox 513">
                <a:extLst>
                  <a:ext uri="{FF2B5EF4-FFF2-40B4-BE49-F238E27FC236}">
                    <a16:creationId xmlns:a16="http://schemas.microsoft.com/office/drawing/2014/main" id="{4F89635C-420D-AD4B-A06C-EF3CB11EA2F1}"/>
                  </a:ext>
                </a:extLst>
              </p:cNvPr>
              <p:cNvSpPr txBox="1"/>
              <p:nvPr/>
            </p:nvSpPr>
            <p:spPr>
              <a:xfrm>
                <a:off x="2687773" y="5787518"/>
                <a:ext cx="184730" cy="369332"/>
              </a:xfrm>
              <a:prstGeom prst="rect">
                <a:avLst/>
              </a:prstGeom>
              <a:noFill/>
            </p:spPr>
            <p:txBody>
              <a:bodyPr wrap="none" rtlCol="0">
                <a:spAutoFit/>
              </a:bodyPr>
              <a:lstStyle/>
              <a:p>
                <a:pPr algn="ctr"/>
                <a:endParaRPr lang="en-US" dirty="0"/>
              </a:p>
            </p:txBody>
          </p:sp>
        </p:grpSp>
        <p:grpSp>
          <p:nvGrpSpPr>
            <p:cNvPr id="515" name="Group 514">
              <a:extLst>
                <a:ext uri="{FF2B5EF4-FFF2-40B4-BE49-F238E27FC236}">
                  <a16:creationId xmlns:a16="http://schemas.microsoft.com/office/drawing/2014/main" id="{EF9BE303-642A-6E58-CE62-08CA49BA3722}"/>
                </a:ext>
              </a:extLst>
            </p:cNvPr>
            <p:cNvGrpSpPr/>
            <p:nvPr/>
          </p:nvGrpSpPr>
          <p:grpSpPr>
            <a:xfrm>
              <a:off x="7517330" y="1596932"/>
              <a:ext cx="533400" cy="369332"/>
              <a:chOff x="1524000" y="5377934"/>
              <a:chExt cx="533400" cy="369332"/>
            </a:xfrm>
          </p:grpSpPr>
          <p:sp>
            <p:nvSpPr>
              <p:cNvPr id="516" name="Rectangle 515">
                <a:extLst>
                  <a:ext uri="{FF2B5EF4-FFF2-40B4-BE49-F238E27FC236}">
                    <a16:creationId xmlns:a16="http://schemas.microsoft.com/office/drawing/2014/main" id="{F7BCFE22-567B-A509-F3F7-5C57F7F4128B}"/>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 name="TextBox 516">
                <a:extLst>
                  <a:ext uri="{FF2B5EF4-FFF2-40B4-BE49-F238E27FC236}">
                    <a16:creationId xmlns:a16="http://schemas.microsoft.com/office/drawing/2014/main" id="{44D9BEC4-2168-7545-9FA8-5F0C761E41CE}"/>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518" name="Group 517">
              <a:extLst>
                <a:ext uri="{FF2B5EF4-FFF2-40B4-BE49-F238E27FC236}">
                  <a16:creationId xmlns:a16="http://schemas.microsoft.com/office/drawing/2014/main" id="{82A133EB-5EE5-DE69-7D56-18073A06FC9D}"/>
                </a:ext>
              </a:extLst>
            </p:cNvPr>
            <p:cNvGrpSpPr/>
            <p:nvPr/>
          </p:nvGrpSpPr>
          <p:grpSpPr>
            <a:xfrm>
              <a:off x="8048552" y="1596932"/>
              <a:ext cx="533400" cy="369332"/>
              <a:chOff x="2514600" y="5787518"/>
              <a:chExt cx="533400" cy="369332"/>
            </a:xfrm>
          </p:grpSpPr>
          <p:sp>
            <p:nvSpPr>
              <p:cNvPr id="519" name="Rectangle 518">
                <a:extLst>
                  <a:ext uri="{FF2B5EF4-FFF2-40B4-BE49-F238E27FC236}">
                    <a16:creationId xmlns:a16="http://schemas.microsoft.com/office/drawing/2014/main" id="{9EC2747C-30CB-5E02-C237-3A9E162D0451}"/>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0" name="TextBox 519">
                <a:extLst>
                  <a:ext uri="{FF2B5EF4-FFF2-40B4-BE49-F238E27FC236}">
                    <a16:creationId xmlns:a16="http://schemas.microsoft.com/office/drawing/2014/main" id="{FEE09BF0-3C3E-23AB-AE30-2DF7A3A5BBE0}"/>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521" name="Group 520">
              <a:extLst>
                <a:ext uri="{FF2B5EF4-FFF2-40B4-BE49-F238E27FC236}">
                  <a16:creationId xmlns:a16="http://schemas.microsoft.com/office/drawing/2014/main" id="{2707FF65-7AC7-AB03-70D5-EAA4B0C33C81}"/>
                </a:ext>
              </a:extLst>
            </p:cNvPr>
            <p:cNvGrpSpPr/>
            <p:nvPr/>
          </p:nvGrpSpPr>
          <p:grpSpPr>
            <a:xfrm>
              <a:off x="7448562" y="2822788"/>
              <a:ext cx="663964" cy="369332"/>
              <a:chOff x="1457556" y="5377934"/>
              <a:chExt cx="663964" cy="369332"/>
            </a:xfrm>
          </p:grpSpPr>
          <p:sp>
            <p:nvSpPr>
              <p:cNvPr id="522" name="Rectangle 521">
                <a:extLst>
                  <a:ext uri="{FF2B5EF4-FFF2-40B4-BE49-F238E27FC236}">
                    <a16:creationId xmlns:a16="http://schemas.microsoft.com/office/drawing/2014/main" id="{4B5F9589-9A72-4118-B054-07F4D4B5BFAD}"/>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3" name="TextBox 522">
                <a:extLst>
                  <a:ext uri="{FF2B5EF4-FFF2-40B4-BE49-F238E27FC236}">
                    <a16:creationId xmlns:a16="http://schemas.microsoft.com/office/drawing/2014/main" id="{220374BE-AB71-36BE-3FAB-14EC7BECE12D}"/>
                  </a:ext>
                </a:extLst>
              </p:cNvPr>
              <p:cNvSpPr txBox="1"/>
              <p:nvPr/>
            </p:nvSpPr>
            <p:spPr>
              <a:xfrm>
                <a:off x="1457556" y="5377934"/>
                <a:ext cx="663964" cy="369332"/>
              </a:xfrm>
              <a:prstGeom prst="rect">
                <a:avLst/>
              </a:prstGeom>
              <a:noFill/>
            </p:spPr>
            <p:txBody>
              <a:bodyPr wrap="none" rtlCol="0">
                <a:spAutoFit/>
              </a:bodyPr>
              <a:lstStyle/>
              <a:p>
                <a:pPr algn="ctr"/>
                <a:r>
                  <a:rPr lang="en-US" dirty="0"/>
                  <a:t>-0.27</a:t>
                </a:r>
              </a:p>
            </p:txBody>
          </p:sp>
        </p:grpSp>
        <p:grpSp>
          <p:nvGrpSpPr>
            <p:cNvPr id="524" name="Group 523">
              <a:extLst>
                <a:ext uri="{FF2B5EF4-FFF2-40B4-BE49-F238E27FC236}">
                  <a16:creationId xmlns:a16="http://schemas.microsoft.com/office/drawing/2014/main" id="{1724AE96-6785-885E-801B-71A64EC5BA91}"/>
                </a:ext>
              </a:extLst>
            </p:cNvPr>
            <p:cNvGrpSpPr/>
            <p:nvPr/>
          </p:nvGrpSpPr>
          <p:grpSpPr>
            <a:xfrm>
              <a:off x="8047244" y="2822788"/>
              <a:ext cx="533400" cy="369332"/>
              <a:chOff x="2514600" y="5787518"/>
              <a:chExt cx="533400" cy="369332"/>
            </a:xfrm>
          </p:grpSpPr>
          <p:sp>
            <p:nvSpPr>
              <p:cNvPr id="525" name="Rectangle 524">
                <a:extLst>
                  <a:ext uri="{FF2B5EF4-FFF2-40B4-BE49-F238E27FC236}">
                    <a16:creationId xmlns:a16="http://schemas.microsoft.com/office/drawing/2014/main" id="{387CEBF1-52D6-A5A1-F0E3-44F21F0E9913}"/>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6" name="TextBox 525">
                <a:extLst>
                  <a:ext uri="{FF2B5EF4-FFF2-40B4-BE49-F238E27FC236}">
                    <a16:creationId xmlns:a16="http://schemas.microsoft.com/office/drawing/2014/main" id="{98BAF4CB-502C-345D-31C5-1F849F32D655}"/>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527" name="Group 526">
              <a:extLst>
                <a:ext uri="{FF2B5EF4-FFF2-40B4-BE49-F238E27FC236}">
                  <a16:creationId xmlns:a16="http://schemas.microsoft.com/office/drawing/2014/main" id="{022486AA-B807-EFA2-27E0-011230B4563E}"/>
                </a:ext>
              </a:extLst>
            </p:cNvPr>
            <p:cNvGrpSpPr/>
            <p:nvPr/>
          </p:nvGrpSpPr>
          <p:grpSpPr>
            <a:xfrm>
              <a:off x="7516022" y="3125650"/>
              <a:ext cx="533400" cy="369332"/>
              <a:chOff x="1524000" y="5377934"/>
              <a:chExt cx="533400" cy="369332"/>
            </a:xfrm>
          </p:grpSpPr>
          <p:sp>
            <p:nvSpPr>
              <p:cNvPr id="528" name="Rectangle 527">
                <a:extLst>
                  <a:ext uri="{FF2B5EF4-FFF2-40B4-BE49-F238E27FC236}">
                    <a16:creationId xmlns:a16="http://schemas.microsoft.com/office/drawing/2014/main" id="{10320441-0566-32B6-919E-430ED0CA2F37}"/>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9" name="TextBox 528">
                <a:extLst>
                  <a:ext uri="{FF2B5EF4-FFF2-40B4-BE49-F238E27FC236}">
                    <a16:creationId xmlns:a16="http://schemas.microsoft.com/office/drawing/2014/main" id="{EE6A0027-FD95-1457-798C-99120A52C1E5}"/>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530" name="Group 529">
              <a:extLst>
                <a:ext uri="{FF2B5EF4-FFF2-40B4-BE49-F238E27FC236}">
                  <a16:creationId xmlns:a16="http://schemas.microsoft.com/office/drawing/2014/main" id="{B9C48829-8DA2-CB83-99A6-C22BF668FB27}"/>
                </a:ext>
              </a:extLst>
            </p:cNvPr>
            <p:cNvGrpSpPr/>
            <p:nvPr/>
          </p:nvGrpSpPr>
          <p:grpSpPr>
            <a:xfrm>
              <a:off x="8047244" y="3125650"/>
              <a:ext cx="533400" cy="369332"/>
              <a:chOff x="2514600" y="5787518"/>
              <a:chExt cx="533400" cy="369332"/>
            </a:xfrm>
          </p:grpSpPr>
          <p:sp>
            <p:nvSpPr>
              <p:cNvPr id="531" name="Rectangle 530">
                <a:extLst>
                  <a:ext uri="{FF2B5EF4-FFF2-40B4-BE49-F238E27FC236}">
                    <a16:creationId xmlns:a16="http://schemas.microsoft.com/office/drawing/2014/main" id="{8F2C7962-8DD7-084E-E549-B601305A44B8}"/>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 name="TextBox 531">
                <a:extLst>
                  <a:ext uri="{FF2B5EF4-FFF2-40B4-BE49-F238E27FC236}">
                    <a16:creationId xmlns:a16="http://schemas.microsoft.com/office/drawing/2014/main" id="{BCABD187-8F5E-BB3D-3826-D5E0E5C424A8}"/>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sp>
        <p:nvSpPr>
          <p:cNvPr id="535" name="TextBox 534">
            <a:extLst>
              <a:ext uri="{FF2B5EF4-FFF2-40B4-BE49-F238E27FC236}">
                <a16:creationId xmlns:a16="http://schemas.microsoft.com/office/drawing/2014/main" id="{47C4C5A6-D30E-427D-562D-EBC44C12A2EF}"/>
              </a:ext>
            </a:extLst>
          </p:cNvPr>
          <p:cNvSpPr txBox="1"/>
          <p:nvPr/>
        </p:nvSpPr>
        <p:spPr>
          <a:xfrm>
            <a:off x="914400" y="3581400"/>
            <a:ext cx="3098173" cy="369332"/>
          </a:xfrm>
          <a:prstGeom prst="rect">
            <a:avLst/>
          </a:prstGeom>
          <a:noFill/>
        </p:spPr>
        <p:txBody>
          <a:bodyPr wrap="square" rtlCol="0">
            <a:spAutoFit/>
          </a:bodyPr>
          <a:lstStyle/>
          <a:p>
            <a:pPr algn="ctr"/>
            <a:r>
              <a:rPr lang="en-US" dirty="0"/>
              <a:t>Image</a:t>
            </a:r>
          </a:p>
        </p:txBody>
      </p:sp>
      <p:sp>
        <p:nvSpPr>
          <p:cNvPr id="537" name="TextBox 536">
            <a:extLst>
              <a:ext uri="{FF2B5EF4-FFF2-40B4-BE49-F238E27FC236}">
                <a16:creationId xmlns:a16="http://schemas.microsoft.com/office/drawing/2014/main" id="{03A36E7F-C373-F486-8328-DB720D57737C}"/>
              </a:ext>
            </a:extLst>
          </p:cNvPr>
          <p:cNvSpPr txBox="1"/>
          <p:nvPr/>
        </p:nvSpPr>
        <p:spPr>
          <a:xfrm>
            <a:off x="3022912" y="5029200"/>
            <a:ext cx="3098173" cy="369332"/>
          </a:xfrm>
          <a:prstGeom prst="rect">
            <a:avLst/>
          </a:prstGeom>
          <a:noFill/>
        </p:spPr>
        <p:txBody>
          <a:bodyPr wrap="square" rtlCol="0">
            <a:spAutoFit/>
          </a:bodyPr>
          <a:lstStyle/>
          <a:p>
            <a:pPr algn="ctr"/>
            <a:r>
              <a:rPr lang="en-US" dirty="0"/>
              <a:t>Template</a:t>
            </a:r>
          </a:p>
        </p:txBody>
      </p:sp>
      <p:sp>
        <p:nvSpPr>
          <p:cNvPr id="539" name="TextBox 538">
            <a:extLst>
              <a:ext uri="{FF2B5EF4-FFF2-40B4-BE49-F238E27FC236}">
                <a16:creationId xmlns:a16="http://schemas.microsoft.com/office/drawing/2014/main" id="{5FD37B49-69AC-ED04-287C-DD3B2F76EC80}"/>
              </a:ext>
            </a:extLst>
          </p:cNvPr>
          <p:cNvSpPr txBox="1"/>
          <p:nvPr/>
        </p:nvSpPr>
        <p:spPr>
          <a:xfrm>
            <a:off x="5145232" y="3587999"/>
            <a:ext cx="3098173" cy="369332"/>
          </a:xfrm>
          <a:prstGeom prst="rect">
            <a:avLst/>
          </a:prstGeom>
          <a:noFill/>
        </p:spPr>
        <p:txBody>
          <a:bodyPr wrap="square" rtlCol="0">
            <a:spAutoFit/>
          </a:bodyPr>
          <a:lstStyle/>
          <a:p>
            <a:pPr algn="ctr"/>
            <a:r>
              <a:rPr lang="en-US" dirty="0"/>
              <a:t>NCC output</a:t>
            </a:r>
          </a:p>
        </p:txBody>
      </p:sp>
      <p:sp>
        <p:nvSpPr>
          <p:cNvPr id="2" name="Rectangle 1">
            <a:extLst>
              <a:ext uri="{FF2B5EF4-FFF2-40B4-BE49-F238E27FC236}">
                <a16:creationId xmlns:a16="http://schemas.microsoft.com/office/drawing/2014/main" id="{5EB789C4-2369-0442-9BA5-856A73E1D151}"/>
              </a:ext>
            </a:extLst>
          </p:cNvPr>
          <p:cNvSpPr/>
          <p:nvPr/>
        </p:nvSpPr>
        <p:spPr>
          <a:xfrm>
            <a:off x="7010400" y="2555613"/>
            <a:ext cx="491691" cy="33009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402F01CC-73AD-2A39-ECA8-E40596FBBEAD}"/>
              </a:ext>
            </a:extLst>
          </p:cNvPr>
          <p:cNvCxnSpPr>
            <a:cxnSpLocks/>
          </p:cNvCxnSpPr>
          <p:nvPr/>
        </p:nvCxnSpPr>
        <p:spPr>
          <a:xfrm flipV="1">
            <a:off x="3810000" y="2712426"/>
            <a:ext cx="3171606" cy="326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CC0EAEA2-58FA-865A-AB53-22997E6FEB81}"/>
              </a:ext>
            </a:extLst>
          </p:cNvPr>
          <p:cNvSpPr/>
          <p:nvPr/>
        </p:nvSpPr>
        <p:spPr>
          <a:xfrm>
            <a:off x="2210154" y="2231100"/>
            <a:ext cx="1599846" cy="93869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DC7F9C6E-925B-1983-33D4-BE1AB03FC5D2}"/>
              </a:ext>
            </a:extLst>
          </p:cNvPr>
          <p:cNvCxnSpPr>
            <a:cxnSpLocks/>
          </p:cNvCxnSpPr>
          <p:nvPr/>
        </p:nvCxnSpPr>
        <p:spPr>
          <a:xfrm flipH="1" flipV="1">
            <a:off x="7259453" y="2866798"/>
            <a:ext cx="382231" cy="154639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AC6E998-883B-9984-0E07-52D0C33F083E}"/>
              </a:ext>
            </a:extLst>
          </p:cNvPr>
          <p:cNvSpPr txBox="1"/>
          <p:nvPr/>
        </p:nvSpPr>
        <p:spPr>
          <a:xfrm>
            <a:off x="6694318" y="4413194"/>
            <a:ext cx="1945957" cy="923330"/>
          </a:xfrm>
          <a:prstGeom prst="rect">
            <a:avLst/>
          </a:prstGeom>
          <a:noFill/>
        </p:spPr>
        <p:txBody>
          <a:bodyPr wrap="square" rtlCol="0">
            <a:spAutoFit/>
          </a:bodyPr>
          <a:lstStyle/>
          <a:p>
            <a:pPr algn="ctr"/>
            <a:r>
              <a:rPr lang="en-US" dirty="0"/>
              <a:t>High value indicates a detection</a:t>
            </a:r>
          </a:p>
        </p:txBody>
      </p:sp>
    </p:spTree>
    <p:extLst>
      <p:ext uri="{BB962C8B-B14F-4D97-AF65-F5344CB8AC3E}">
        <p14:creationId xmlns:p14="http://schemas.microsoft.com/office/powerpoint/2010/main" val="822573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9" grpId="0"/>
      <p:bldP spid="2" grpId="0" animBg="1"/>
      <p:bldP spid="7" grpId="0" animBg="1"/>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260B7-C296-0372-4DB9-0F37C032446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F29D832-081A-6E8C-42B5-1C3ADF25FA28}"/>
              </a:ext>
            </a:extLst>
          </p:cNvPr>
          <p:cNvSpPr txBox="1"/>
          <p:nvPr/>
        </p:nvSpPr>
        <p:spPr>
          <a:xfrm>
            <a:off x="561798" y="363648"/>
            <a:ext cx="3693640" cy="769441"/>
          </a:xfrm>
          <a:prstGeom prst="rect">
            <a:avLst/>
          </a:prstGeom>
          <a:noFill/>
        </p:spPr>
        <p:txBody>
          <a:bodyPr wrap="none" rtlCol="0">
            <a:spAutoFit/>
          </a:bodyPr>
          <a:lstStyle/>
          <a:p>
            <a:r>
              <a:rPr lang="en-US" sz="4400" dirty="0"/>
              <a:t>Visualizing NCC</a:t>
            </a:r>
          </a:p>
        </p:txBody>
      </p:sp>
      <p:sp>
        <p:nvSpPr>
          <p:cNvPr id="200" name="TextBox 199">
            <a:extLst>
              <a:ext uri="{FF2B5EF4-FFF2-40B4-BE49-F238E27FC236}">
                <a16:creationId xmlns:a16="http://schemas.microsoft.com/office/drawing/2014/main" id="{E5BA62E7-2026-382A-44DD-6278AF6E9BE1}"/>
              </a:ext>
            </a:extLst>
          </p:cNvPr>
          <p:cNvSpPr txBox="1"/>
          <p:nvPr/>
        </p:nvSpPr>
        <p:spPr>
          <a:xfrm>
            <a:off x="7010400" y="4297864"/>
            <a:ext cx="1905000" cy="1200329"/>
          </a:xfrm>
          <a:prstGeom prst="rect">
            <a:avLst/>
          </a:prstGeom>
          <a:noFill/>
        </p:spPr>
        <p:txBody>
          <a:bodyPr wrap="square" rtlCol="0">
            <a:spAutoFit/>
          </a:bodyPr>
          <a:lstStyle/>
          <a:p>
            <a:pPr algn="ctr"/>
            <a:r>
              <a:rPr lang="en-US" dirty="0"/>
              <a:t>Example of color mapping the range -1…+1 for visualization</a:t>
            </a:r>
          </a:p>
        </p:txBody>
      </p:sp>
      <p:grpSp>
        <p:nvGrpSpPr>
          <p:cNvPr id="8" name="Group 7">
            <a:extLst>
              <a:ext uri="{FF2B5EF4-FFF2-40B4-BE49-F238E27FC236}">
                <a16:creationId xmlns:a16="http://schemas.microsoft.com/office/drawing/2014/main" id="{B1804A27-FAAC-665B-4A4E-F37BE6560FF8}"/>
              </a:ext>
            </a:extLst>
          </p:cNvPr>
          <p:cNvGrpSpPr/>
          <p:nvPr/>
        </p:nvGrpSpPr>
        <p:grpSpPr>
          <a:xfrm>
            <a:off x="762000" y="1272859"/>
            <a:ext cx="3736560" cy="1898050"/>
            <a:chOff x="4848006" y="1596932"/>
            <a:chExt cx="3736560" cy="1898050"/>
          </a:xfrm>
        </p:grpSpPr>
        <p:grpSp>
          <p:nvGrpSpPr>
            <p:cNvPr id="407" name="Group 406">
              <a:extLst>
                <a:ext uri="{FF2B5EF4-FFF2-40B4-BE49-F238E27FC236}">
                  <a16:creationId xmlns:a16="http://schemas.microsoft.com/office/drawing/2014/main" id="{90A22033-2E72-20BE-388D-0D146586C224}"/>
                </a:ext>
              </a:extLst>
            </p:cNvPr>
            <p:cNvGrpSpPr/>
            <p:nvPr/>
          </p:nvGrpSpPr>
          <p:grpSpPr>
            <a:xfrm>
              <a:off x="4850330" y="1903396"/>
              <a:ext cx="533400" cy="369332"/>
              <a:chOff x="1524000" y="5377934"/>
              <a:chExt cx="533400" cy="369332"/>
            </a:xfrm>
          </p:grpSpPr>
          <p:sp>
            <p:nvSpPr>
              <p:cNvPr id="408" name="Rectangle 407">
                <a:extLst>
                  <a:ext uri="{FF2B5EF4-FFF2-40B4-BE49-F238E27FC236}">
                    <a16:creationId xmlns:a16="http://schemas.microsoft.com/office/drawing/2014/main" id="{CB56FD39-FDDE-8F36-59B8-796F723EC9B6}"/>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TextBox 408">
                <a:extLst>
                  <a:ext uri="{FF2B5EF4-FFF2-40B4-BE49-F238E27FC236}">
                    <a16:creationId xmlns:a16="http://schemas.microsoft.com/office/drawing/2014/main" id="{CF04878A-6AAA-F547-A799-177B40065573}"/>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410" name="Group 409">
              <a:extLst>
                <a:ext uri="{FF2B5EF4-FFF2-40B4-BE49-F238E27FC236}">
                  <a16:creationId xmlns:a16="http://schemas.microsoft.com/office/drawing/2014/main" id="{0D8D3FB7-D516-43AC-0804-FAFCFD9AD6C7}"/>
                </a:ext>
              </a:extLst>
            </p:cNvPr>
            <p:cNvGrpSpPr/>
            <p:nvPr/>
          </p:nvGrpSpPr>
          <p:grpSpPr>
            <a:xfrm>
              <a:off x="5352989" y="1903396"/>
              <a:ext cx="593432" cy="369332"/>
              <a:chOff x="2483423" y="5787518"/>
              <a:chExt cx="593432" cy="369332"/>
            </a:xfrm>
          </p:grpSpPr>
          <p:sp>
            <p:nvSpPr>
              <p:cNvPr id="411" name="Rectangle 410">
                <a:extLst>
                  <a:ext uri="{FF2B5EF4-FFF2-40B4-BE49-F238E27FC236}">
                    <a16:creationId xmlns:a16="http://schemas.microsoft.com/office/drawing/2014/main" id="{EAB16308-885B-EE53-607A-C7854784FE7F}"/>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 name="TextBox 411">
                <a:extLst>
                  <a:ext uri="{FF2B5EF4-FFF2-40B4-BE49-F238E27FC236}">
                    <a16:creationId xmlns:a16="http://schemas.microsoft.com/office/drawing/2014/main" id="{A6E8DB56-A20A-069A-B1A3-808BE76C5E72}"/>
                  </a:ext>
                </a:extLst>
              </p:cNvPr>
              <p:cNvSpPr txBox="1"/>
              <p:nvPr/>
            </p:nvSpPr>
            <p:spPr>
              <a:xfrm>
                <a:off x="2483423" y="5787518"/>
                <a:ext cx="593432" cy="369332"/>
              </a:xfrm>
              <a:prstGeom prst="rect">
                <a:avLst/>
              </a:prstGeom>
              <a:noFill/>
            </p:spPr>
            <p:txBody>
              <a:bodyPr wrap="none" rtlCol="0">
                <a:spAutoFit/>
              </a:bodyPr>
              <a:lstStyle/>
              <a:p>
                <a:pPr algn="ctr"/>
                <a:r>
                  <a:rPr lang="en-US" dirty="0"/>
                  <a:t>1.00	</a:t>
                </a:r>
              </a:p>
            </p:txBody>
          </p:sp>
        </p:grpSp>
        <p:grpSp>
          <p:nvGrpSpPr>
            <p:cNvPr id="413" name="Group 412">
              <a:extLst>
                <a:ext uri="{FF2B5EF4-FFF2-40B4-BE49-F238E27FC236}">
                  <a16:creationId xmlns:a16="http://schemas.microsoft.com/office/drawing/2014/main" id="{F3DE081A-67FA-BD0E-C658-65201641B8DC}"/>
                </a:ext>
              </a:extLst>
            </p:cNvPr>
            <p:cNvGrpSpPr/>
            <p:nvPr/>
          </p:nvGrpSpPr>
          <p:grpSpPr>
            <a:xfrm>
              <a:off x="5851122" y="1903396"/>
              <a:ext cx="663964" cy="369332"/>
              <a:chOff x="2448156" y="5787518"/>
              <a:chExt cx="663964" cy="369332"/>
            </a:xfrm>
          </p:grpSpPr>
          <p:sp>
            <p:nvSpPr>
              <p:cNvPr id="414" name="Rectangle 413">
                <a:extLst>
                  <a:ext uri="{FF2B5EF4-FFF2-40B4-BE49-F238E27FC236}">
                    <a16:creationId xmlns:a16="http://schemas.microsoft.com/office/drawing/2014/main" id="{17BB62D8-4D8A-60E4-F951-2953EF56537F}"/>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 name="TextBox 414">
                <a:extLst>
                  <a:ext uri="{FF2B5EF4-FFF2-40B4-BE49-F238E27FC236}">
                    <a16:creationId xmlns:a16="http://schemas.microsoft.com/office/drawing/2014/main" id="{8D371867-93D1-5081-D8AC-9F6D747C3D77}"/>
                  </a:ext>
                </a:extLst>
              </p:cNvPr>
              <p:cNvSpPr txBox="1"/>
              <p:nvPr/>
            </p:nvSpPr>
            <p:spPr>
              <a:xfrm>
                <a:off x="2448156" y="5787518"/>
                <a:ext cx="663964" cy="369332"/>
              </a:xfrm>
              <a:prstGeom prst="rect">
                <a:avLst/>
              </a:prstGeom>
              <a:noFill/>
            </p:spPr>
            <p:txBody>
              <a:bodyPr wrap="none" rtlCol="0">
                <a:spAutoFit/>
              </a:bodyPr>
              <a:lstStyle/>
              <a:p>
                <a:pPr algn="ctr"/>
                <a:r>
                  <a:rPr lang="en-US" dirty="0"/>
                  <a:t>-0.34</a:t>
                </a:r>
              </a:p>
            </p:txBody>
          </p:sp>
        </p:grpSp>
        <p:grpSp>
          <p:nvGrpSpPr>
            <p:cNvPr id="416" name="Group 415">
              <a:extLst>
                <a:ext uri="{FF2B5EF4-FFF2-40B4-BE49-F238E27FC236}">
                  <a16:creationId xmlns:a16="http://schemas.microsoft.com/office/drawing/2014/main" id="{1C4AC8A0-7EFC-3000-ABE2-A1304CFEADF3}"/>
                </a:ext>
              </a:extLst>
            </p:cNvPr>
            <p:cNvGrpSpPr/>
            <p:nvPr/>
          </p:nvGrpSpPr>
          <p:grpSpPr>
            <a:xfrm>
              <a:off x="6419789" y="1903396"/>
              <a:ext cx="593432" cy="369332"/>
              <a:chOff x="2483423" y="5787518"/>
              <a:chExt cx="593432" cy="369332"/>
            </a:xfrm>
          </p:grpSpPr>
          <p:sp>
            <p:nvSpPr>
              <p:cNvPr id="417" name="Rectangle 416">
                <a:extLst>
                  <a:ext uri="{FF2B5EF4-FFF2-40B4-BE49-F238E27FC236}">
                    <a16:creationId xmlns:a16="http://schemas.microsoft.com/office/drawing/2014/main" id="{A6ED8474-23FA-F146-DF82-0EB719BB8EDB}"/>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 name="TextBox 417">
                <a:extLst>
                  <a:ext uri="{FF2B5EF4-FFF2-40B4-BE49-F238E27FC236}">
                    <a16:creationId xmlns:a16="http://schemas.microsoft.com/office/drawing/2014/main" id="{68EE000B-6D3A-D882-46DA-BACBE2E4015C}"/>
                  </a:ext>
                </a:extLst>
              </p:cNvPr>
              <p:cNvSpPr txBox="1"/>
              <p:nvPr/>
            </p:nvSpPr>
            <p:spPr>
              <a:xfrm>
                <a:off x="2483423" y="5787518"/>
                <a:ext cx="593432" cy="369332"/>
              </a:xfrm>
              <a:prstGeom prst="rect">
                <a:avLst/>
              </a:prstGeom>
              <a:noFill/>
            </p:spPr>
            <p:txBody>
              <a:bodyPr wrap="none" rtlCol="0">
                <a:spAutoFit/>
              </a:bodyPr>
              <a:lstStyle/>
              <a:p>
                <a:pPr algn="ctr"/>
                <a:r>
                  <a:rPr lang="en-US" dirty="0"/>
                  <a:t>0.07</a:t>
                </a:r>
              </a:p>
            </p:txBody>
          </p:sp>
        </p:grpSp>
        <p:grpSp>
          <p:nvGrpSpPr>
            <p:cNvPr id="419" name="Group 418">
              <a:extLst>
                <a:ext uri="{FF2B5EF4-FFF2-40B4-BE49-F238E27FC236}">
                  <a16:creationId xmlns:a16="http://schemas.microsoft.com/office/drawing/2014/main" id="{4571E0C4-B18E-2B79-87B0-DAEAB9EFE32B}"/>
                </a:ext>
              </a:extLst>
            </p:cNvPr>
            <p:cNvGrpSpPr/>
            <p:nvPr/>
          </p:nvGrpSpPr>
          <p:grpSpPr>
            <a:xfrm>
              <a:off x="6954932" y="1903396"/>
              <a:ext cx="593432" cy="369332"/>
              <a:chOff x="2483423" y="5787518"/>
              <a:chExt cx="593432" cy="369332"/>
            </a:xfrm>
          </p:grpSpPr>
          <p:sp>
            <p:nvSpPr>
              <p:cNvPr id="420" name="Rectangle 419">
                <a:extLst>
                  <a:ext uri="{FF2B5EF4-FFF2-40B4-BE49-F238E27FC236}">
                    <a16:creationId xmlns:a16="http://schemas.microsoft.com/office/drawing/2014/main" id="{84CA4DC7-C31D-8348-1978-ED3A034539AF}"/>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 name="TextBox 420">
                <a:extLst>
                  <a:ext uri="{FF2B5EF4-FFF2-40B4-BE49-F238E27FC236}">
                    <a16:creationId xmlns:a16="http://schemas.microsoft.com/office/drawing/2014/main" id="{DDBD9D05-4C3D-DF07-D857-199BDFC535BD}"/>
                  </a:ext>
                </a:extLst>
              </p:cNvPr>
              <p:cNvSpPr txBox="1"/>
              <p:nvPr/>
            </p:nvSpPr>
            <p:spPr>
              <a:xfrm>
                <a:off x="2483423" y="5787518"/>
                <a:ext cx="593432" cy="369332"/>
              </a:xfrm>
              <a:prstGeom prst="rect">
                <a:avLst/>
              </a:prstGeom>
              <a:noFill/>
            </p:spPr>
            <p:txBody>
              <a:bodyPr wrap="none" rtlCol="0">
                <a:spAutoFit/>
              </a:bodyPr>
              <a:lstStyle/>
              <a:p>
                <a:pPr algn="ctr"/>
                <a:r>
                  <a:rPr lang="en-US" dirty="0"/>
                  <a:t>0.49</a:t>
                </a:r>
              </a:p>
            </p:txBody>
          </p:sp>
        </p:grpSp>
        <p:grpSp>
          <p:nvGrpSpPr>
            <p:cNvPr id="422" name="Group 421">
              <a:extLst>
                <a:ext uri="{FF2B5EF4-FFF2-40B4-BE49-F238E27FC236}">
                  <a16:creationId xmlns:a16="http://schemas.microsoft.com/office/drawing/2014/main" id="{8DDE54F8-A6E0-D8BF-5723-61F191F09D83}"/>
                </a:ext>
              </a:extLst>
            </p:cNvPr>
            <p:cNvGrpSpPr/>
            <p:nvPr/>
          </p:nvGrpSpPr>
          <p:grpSpPr>
            <a:xfrm>
              <a:off x="4848006" y="2209860"/>
              <a:ext cx="533400" cy="369332"/>
              <a:chOff x="1524000" y="5377934"/>
              <a:chExt cx="533400" cy="369332"/>
            </a:xfrm>
          </p:grpSpPr>
          <p:sp>
            <p:nvSpPr>
              <p:cNvPr id="423" name="Rectangle 422">
                <a:extLst>
                  <a:ext uri="{FF2B5EF4-FFF2-40B4-BE49-F238E27FC236}">
                    <a16:creationId xmlns:a16="http://schemas.microsoft.com/office/drawing/2014/main" id="{EA6E750B-6473-1F13-9D56-7A40936AA7B7}"/>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 name="TextBox 423">
                <a:extLst>
                  <a:ext uri="{FF2B5EF4-FFF2-40B4-BE49-F238E27FC236}">
                    <a16:creationId xmlns:a16="http://schemas.microsoft.com/office/drawing/2014/main" id="{6F700A1A-1C2E-7BDA-0E03-C865AEAB4834}"/>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425" name="Group 424">
              <a:extLst>
                <a:ext uri="{FF2B5EF4-FFF2-40B4-BE49-F238E27FC236}">
                  <a16:creationId xmlns:a16="http://schemas.microsoft.com/office/drawing/2014/main" id="{9087C2DA-3581-DFD9-794D-349EE36F9215}"/>
                </a:ext>
              </a:extLst>
            </p:cNvPr>
            <p:cNvGrpSpPr/>
            <p:nvPr/>
          </p:nvGrpSpPr>
          <p:grpSpPr>
            <a:xfrm>
              <a:off x="5349067" y="2209860"/>
              <a:ext cx="593432" cy="369332"/>
              <a:chOff x="2483423" y="5787518"/>
              <a:chExt cx="593432" cy="369332"/>
            </a:xfrm>
          </p:grpSpPr>
          <p:sp>
            <p:nvSpPr>
              <p:cNvPr id="426" name="Rectangle 425">
                <a:extLst>
                  <a:ext uri="{FF2B5EF4-FFF2-40B4-BE49-F238E27FC236}">
                    <a16:creationId xmlns:a16="http://schemas.microsoft.com/office/drawing/2014/main" id="{33FF158B-1C30-D1F5-1F9B-09795694AB7F}"/>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 name="TextBox 426">
                <a:extLst>
                  <a:ext uri="{FF2B5EF4-FFF2-40B4-BE49-F238E27FC236}">
                    <a16:creationId xmlns:a16="http://schemas.microsoft.com/office/drawing/2014/main" id="{243F9479-6609-BF34-E279-59E9F0E6F222}"/>
                  </a:ext>
                </a:extLst>
              </p:cNvPr>
              <p:cNvSpPr txBox="1"/>
              <p:nvPr/>
            </p:nvSpPr>
            <p:spPr>
              <a:xfrm>
                <a:off x="2483423" y="5787518"/>
                <a:ext cx="593432" cy="369332"/>
              </a:xfrm>
              <a:prstGeom prst="rect">
                <a:avLst/>
              </a:prstGeom>
              <a:noFill/>
            </p:spPr>
            <p:txBody>
              <a:bodyPr wrap="none" rtlCol="0">
                <a:spAutoFit/>
              </a:bodyPr>
              <a:lstStyle/>
              <a:p>
                <a:pPr algn="ctr"/>
                <a:r>
                  <a:rPr lang="en-US" dirty="0"/>
                  <a:t>0.48</a:t>
                </a:r>
              </a:p>
            </p:txBody>
          </p:sp>
        </p:grpSp>
        <p:grpSp>
          <p:nvGrpSpPr>
            <p:cNvPr id="428" name="Group 427">
              <a:extLst>
                <a:ext uri="{FF2B5EF4-FFF2-40B4-BE49-F238E27FC236}">
                  <a16:creationId xmlns:a16="http://schemas.microsoft.com/office/drawing/2014/main" id="{FCB967BB-CD10-482C-9072-290D88BDACF7}"/>
                </a:ext>
              </a:extLst>
            </p:cNvPr>
            <p:cNvGrpSpPr/>
            <p:nvPr/>
          </p:nvGrpSpPr>
          <p:grpSpPr>
            <a:xfrm>
              <a:off x="5847200" y="2209860"/>
              <a:ext cx="663964" cy="369332"/>
              <a:chOff x="2448156" y="5787518"/>
              <a:chExt cx="663964" cy="369332"/>
            </a:xfrm>
          </p:grpSpPr>
          <p:sp>
            <p:nvSpPr>
              <p:cNvPr id="429" name="Rectangle 428">
                <a:extLst>
                  <a:ext uri="{FF2B5EF4-FFF2-40B4-BE49-F238E27FC236}">
                    <a16:creationId xmlns:a16="http://schemas.microsoft.com/office/drawing/2014/main" id="{AA1C98F4-4CD1-2E47-7C23-A02B3429B5C2}"/>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 name="TextBox 429">
                <a:extLst>
                  <a:ext uri="{FF2B5EF4-FFF2-40B4-BE49-F238E27FC236}">
                    <a16:creationId xmlns:a16="http://schemas.microsoft.com/office/drawing/2014/main" id="{BFEEBC6F-A759-9B4E-E412-EA2B030E33D3}"/>
                  </a:ext>
                </a:extLst>
              </p:cNvPr>
              <p:cNvSpPr txBox="1"/>
              <p:nvPr/>
            </p:nvSpPr>
            <p:spPr>
              <a:xfrm>
                <a:off x="2448156" y="5787518"/>
                <a:ext cx="663964" cy="369332"/>
              </a:xfrm>
              <a:prstGeom prst="rect">
                <a:avLst/>
              </a:prstGeom>
              <a:noFill/>
            </p:spPr>
            <p:txBody>
              <a:bodyPr wrap="none" rtlCol="0">
                <a:spAutoFit/>
              </a:bodyPr>
              <a:lstStyle/>
              <a:p>
                <a:pPr algn="ctr"/>
                <a:r>
                  <a:rPr lang="en-US" dirty="0"/>
                  <a:t>-0.36</a:t>
                </a:r>
              </a:p>
            </p:txBody>
          </p:sp>
        </p:grpSp>
        <p:grpSp>
          <p:nvGrpSpPr>
            <p:cNvPr id="431" name="Group 430">
              <a:extLst>
                <a:ext uri="{FF2B5EF4-FFF2-40B4-BE49-F238E27FC236}">
                  <a16:creationId xmlns:a16="http://schemas.microsoft.com/office/drawing/2014/main" id="{4FD95654-2736-1E39-1C47-53D7381B08AD}"/>
                </a:ext>
              </a:extLst>
            </p:cNvPr>
            <p:cNvGrpSpPr/>
            <p:nvPr/>
          </p:nvGrpSpPr>
          <p:grpSpPr>
            <a:xfrm>
              <a:off x="6415867" y="2209860"/>
              <a:ext cx="593432" cy="369332"/>
              <a:chOff x="2483423" y="5787518"/>
              <a:chExt cx="593432" cy="369332"/>
            </a:xfrm>
          </p:grpSpPr>
          <p:sp>
            <p:nvSpPr>
              <p:cNvPr id="432" name="Rectangle 431">
                <a:extLst>
                  <a:ext uri="{FF2B5EF4-FFF2-40B4-BE49-F238E27FC236}">
                    <a16:creationId xmlns:a16="http://schemas.microsoft.com/office/drawing/2014/main" id="{8B71D16D-4E86-CBF9-A5A9-C84CCABF9915}"/>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 name="TextBox 432">
                <a:extLst>
                  <a:ext uri="{FF2B5EF4-FFF2-40B4-BE49-F238E27FC236}">
                    <a16:creationId xmlns:a16="http://schemas.microsoft.com/office/drawing/2014/main" id="{8255FE56-5CAE-B0D2-55A9-A409DE8E96A0}"/>
                  </a:ext>
                </a:extLst>
              </p:cNvPr>
              <p:cNvSpPr txBox="1"/>
              <p:nvPr/>
            </p:nvSpPr>
            <p:spPr>
              <a:xfrm>
                <a:off x="2483423" y="5787518"/>
                <a:ext cx="593432" cy="369332"/>
              </a:xfrm>
              <a:prstGeom prst="rect">
                <a:avLst/>
              </a:prstGeom>
              <a:noFill/>
            </p:spPr>
            <p:txBody>
              <a:bodyPr wrap="none" rtlCol="0">
                <a:spAutoFit/>
              </a:bodyPr>
              <a:lstStyle/>
              <a:p>
                <a:pPr algn="ctr"/>
                <a:r>
                  <a:rPr lang="en-US" dirty="0"/>
                  <a:t>0.19</a:t>
                </a:r>
              </a:p>
            </p:txBody>
          </p:sp>
        </p:grpSp>
        <p:grpSp>
          <p:nvGrpSpPr>
            <p:cNvPr id="434" name="Group 433">
              <a:extLst>
                <a:ext uri="{FF2B5EF4-FFF2-40B4-BE49-F238E27FC236}">
                  <a16:creationId xmlns:a16="http://schemas.microsoft.com/office/drawing/2014/main" id="{A0E859B4-2E21-6FDA-DCA4-FC503B33964E}"/>
                </a:ext>
              </a:extLst>
            </p:cNvPr>
            <p:cNvGrpSpPr/>
            <p:nvPr/>
          </p:nvGrpSpPr>
          <p:grpSpPr>
            <a:xfrm>
              <a:off x="6951010" y="2209860"/>
              <a:ext cx="593432" cy="369332"/>
              <a:chOff x="2483423" y="5787518"/>
              <a:chExt cx="593432" cy="369332"/>
            </a:xfrm>
          </p:grpSpPr>
          <p:sp>
            <p:nvSpPr>
              <p:cNvPr id="435" name="Rectangle 434">
                <a:extLst>
                  <a:ext uri="{FF2B5EF4-FFF2-40B4-BE49-F238E27FC236}">
                    <a16:creationId xmlns:a16="http://schemas.microsoft.com/office/drawing/2014/main" id="{FAAF40C3-BE8E-8F64-70A0-27968BCE5230}"/>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 name="TextBox 435">
                <a:extLst>
                  <a:ext uri="{FF2B5EF4-FFF2-40B4-BE49-F238E27FC236}">
                    <a16:creationId xmlns:a16="http://schemas.microsoft.com/office/drawing/2014/main" id="{29078A99-50E4-E955-7BDB-78B8D6FFD65A}"/>
                  </a:ext>
                </a:extLst>
              </p:cNvPr>
              <p:cNvSpPr txBox="1"/>
              <p:nvPr/>
            </p:nvSpPr>
            <p:spPr>
              <a:xfrm>
                <a:off x="2483423" y="5787518"/>
                <a:ext cx="593432" cy="369332"/>
              </a:xfrm>
              <a:prstGeom prst="rect">
                <a:avLst/>
              </a:prstGeom>
              <a:noFill/>
            </p:spPr>
            <p:txBody>
              <a:bodyPr wrap="none" rtlCol="0">
                <a:spAutoFit/>
              </a:bodyPr>
              <a:lstStyle/>
              <a:p>
                <a:pPr algn="ctr"/>
                <a:r>
                  <a:rPr lang="en-US" dirty="0"/>
                  <a:t>0.21</a:t>
                </a:r>
              </a:p>
            </p:txBody>
          </p:sp>
        </p:grpSp>
        <p:grpSp>
          <p:nvGrpSpPr>
            <p:cNvPr id="437" name="Group 436">
              <a:extLst>
                <a:ext uri="{FF2B5EF4-FFF2-40B4-BE49-F238E27FC236}">
                  <a16:creationId xmlns:a16="http://schemas.microsoft.com/office/drawing/2014/main" id="{2045A329-3F7C-9961-AB4D-0F7BDF8AB85B}"/>
                </a:ext>
              </a:extLst>
            </p:cNvPr>
            <p:cNvGrpSpPr/>
            <p:nvPr/>
          </p:nvGrpSpPr>
          <p:grpSpPr>
            <a:xfrm>
              <a:off x="4850330" y="2516324"/>
              <a:ext cx="533400" cy="369332"/>
              <a:chOff x="1524000" y="5377934"/>
              <a:chExt cx="533400" cy="369332"/>
            </a:xfrm>
          </p:grpSpPr>
          <p:sp>
            <p:nvSpPr>
              <p:cNvPr id="438" name="Rectangle 437">
                <a:extLst>
                  <a:ext uri="{FF2B5EF4-FFF2-40B4-BE49-F238E27FC236}">
                    <a16:creationId xmlns:a16="http://schemas.microsoft.com/office/drawing/2014/main" id="{E57DB6B7-7CBA-ABD8-29C7-8334A9F81840}"/>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 name="TextBox 438">
                <a:extLst>
                  <a:ext uri="{FF2B5EF4-FFF2-40B4-BE49-F238E27FC236}">
                    <a16:creationId xmlns:a16="http://schemas.microsoft.com/office/drawing/2014/main" id="{F1C3C550-F132-3ABA-605B-864E061842A6}"/>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440" name="Group 439">
              <a:extLst>
                <a:ext uri="{FF2B5EF4-FFF2-40B4-BE49-F238E27FC236}">
                  <a16:creationId xmlns:a16="http://schemas.microsoft.com/office/drawing/2014/main" id="{97F6E638-00E0-72F2-EDD7-67B2F5CB9E44}"/>
                </a:ext>
              </a:extLst>
            </p:cNvPr>
            <p:cNvGrpSpPr/>
            <p:nvPr/>
          </p:nvGrpSpPr>
          <p:grpSpPr>
            <a:xfrm>
              <a:off x="5351683" y="2516324"/>
              <a:ext cx="593432" cy="369332"/>
              <a:chOff x="2483424" y="5787518"/>
              <a:chExt cx="593432" cy="369332"/>
            </a:xfrm>
          </p:grpSpPr>
          <p:sp>
            <p:nvSpPr>
              <p:cNvPr id="441" name="Rectangle 440">
                <a:extLst>
                  <a:ext uri="{FF2B5EF4-FFF2-40B4-BE49-F238E27FC236}">
                    <a16:creationId xmlns:a16="http://schemas.microsoft.com/office/drawing/2014/main" id="{724CFBF6-AF31-11F9-712E-FC868FDE600D}"/>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 name="TextBox 441">
                <a:extLst>
                  <a:ext uri="{FF2B5EF4-FFF2-40B4-BE49-F238E27FC236}">
                    <a16:creationId xmlns:a16="http://schemas.microsoft.com/office/drawing/2014/main" id="{5503ABCE-B912-D9E6-3F90-72BEC7AA4620}"/>
                  </a:ext>
                </a:extLst>
              </p:cNvPr>
              <p:cNvSpPr txBox="1"/>
              <p:nvPr/>
            </p:nvSpPr>
            <p:spPr>
              <a:xfrm>
                <a:off x="2483424" y="5787518"/>
                <a:ext cx="593432" cy="369332"/>
              </a:xfrm>
              <a:prstGeom prst="rect">
                <a:avLst/>
              </a:prstGeom>
              <a:noFill/>
            </p:spPr>
            <p:txBody>
              <a:bodyPr wrap="none" rtlCol="0">
                <a:spAutoFit/>
              </a:bodyPr>
              <a:lstStyle/>
              <a:p>
                <a:pPr algn="ctr"/>
                <a:r>
                  <a:rPr lang="en-US" dirty="0"/>
                  <a:t>0.48</a:t>
                </a:r>
              </a:p>
            </p:txBody>
          </p:sp>
        </p:grpSp>
        <p:grpSp>
          <p:nvGrpSpPr>
            <p:cNvPr id="443" name="Group 442">
              <a:extLst>
                <a:ext uri="{FF2B5EF4-FFF2-40B4-BE49-F238E27FC236}">
                  <a16:creationId xmlns:a16="http://schemas.microsoft.com/office/drawing/2014/main" id="{45B1ED12-E845-EB28-DF08-52BAE6643BB2}"/>
                </a:ext>
              </a:extLst>
            </p:cNvPr>
            <p:cNvGrpSpPr/>
            <p:nvPr/>
          </p:nvGrpSpPr>
          <p:grpSpPr>
            <a:xfrm>
              <a:off x="5849815" y="2516324"/>
              <a:ext cx="663964" cy="369332"/>
              <a:chOff x="2448156" y="5787518"/>
              <a:chExt cx="663964" cy="369332"/>
            </a:xfrm>
          </p:grpSpPr>
          <p:sp>
            <p:nvSpPr>
              <p:cNvPr id="444" name="Rectangle 443">
                <a:extLst>
                  <a:ext uri="{FF2B5EF4-FFF2-40B4-BE49-F238E27FC236}">
                    <a16:creationId xmlns:a16="http://schemas.microsoft.com/office/drawing/2014/main" id="{F83BF745-9C30-656F-515E-3784549423D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5" name="TextBox 444">
                <a:extLst>
                  <a:ext uri="{FF2B5EF4-FFF2-40B4-BE49-F238E27FC236}">
                    <a16:creationId xmlns:a16="http://schemas.microsoft.com/office/drawing/2014/main" id="{75EF85F0-DAB7-1922-A140-D046F7931316}"/>
                  </a:ext>
                </a:extLst>
              </p:cNvPr>
              <p:cNvSpPr txBox="1"/>
              <p:nvPr/>
            </p:nvSpPr>
            <p:spPr>
              <a:xfrm>
                <a:off x="2448156" y="5787518"/>
                <a:ext cx="663964" cy="369332"/>
              </a:xfrm>
              <a:prstGeom prst="rect">
                <a:avLst/>
              </a:prstGeom>
              <a:noFill/>
            </p:spPr>
            <p:txBody>
              <a:bodyPr wrap="none" rtlCol="0">
                <a:spAutoFit/>
              </a:bodyPr>
              <a:lstStyle/>
              <a:p>
                <a:pPr algn="ctr"/>
                <a:r>
                  <a:rPr lang="en-US" dirty="0"/>
                  <a:t>-0.33</a:t>
                </a:r>
              </a:p>
            </p:txBody>
          </p:sp>
        </p:grpSp>
        <p:grpSp>
          <p:nvGrpSpPr>
            <p:cNvPr id="446" name="Group 445">
              <a:extLst>
                <a:ext uri="{FF2B5EF4-FFF2-40B4-BE49-F238E27FC236}">
                  <a16:creationId xmlns:a16="http://schemas.microsoft.com/office/drawing/2014/main" id="{D2D6969B-64E3-B5A8-B12D-D3AE02C9F555}"/>
                </a:ext>
              </a:extLst>
            </p:cNvPr>
            <p:cNvGrpSpPr/>
            <p:nvPr/>
          </p:nvGrpSpPr>
          <p:grpSpPr>
            <a:xfrm>
              <a:off x="6383215" y="2516324"/>
              <a:ext cx="663964" cy="369332"/>
              <a:chOff x="2448156" y="5787518"/>
              <a:chExt cx="663964" cy="369332"/>
            </a:xfrm>
          </p:grpSpPr>
          <p:sp>
            <p:nvSpPr>
              <p:cNvPr id="447" name="Rectangle 446">
                <a:extLst>
                  <a:ext uri="{FF2B5EF4-FFF2-40B4-BE49-F238E27FC236}">
                    <a16:creationId xmlns:a16="http://schemas.microsoft.com/office/drawing/2014/main" id="{34BC8D27-0756-8205-D6A4-DCDFA235D848}"/>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8" name="TextBox 447">
                <a:extLst>
                  <a:ext uri="{FF2B5EF4-FFF2-40B4-BE49-F238E27FC236}">
                    <a16:creationId xmlns:a16="http://schemas.microsoft.com/office/drawing/2014/main" id="{9FDE99DE-4095-8A5E-3ABE-BA8DDA37506C}"/>
                  </a:ext>
                </a:extLst>
              </p:cNvPr>
              <p:cNvSpPr txBox="1"/>
              <p:nvPr/>
            </p:nvSpPr>
            <p:spPr>
              <a:xfrm>
                <a:off x="2448156" y="5787518"/>
                <a:ext cx="663964" cy="369332"/>
              </a:xfrm>
              <a:prstGeom prst="rect">
                <a:avLst/>
              </a:prstGeom>
              <a:noFill/>
            </p:spPr>
            <p:txBody>
              <a:bodyPr wrap="none" rtlCol="0">
                <a:spAutoFit/>
              </a:bodyPr>
              <a:lstStyle/>
              <a:p>
                <a:pPr algn="ctr"/>
                <a:r>
                  <a:rPr lang="en-US" dirty="0"/>
                  <a:t>-0.42</a:t>
                </a:r>
              </a:p>
            </p:txBody>
          </p:sp>
        </p:grpSp>
        <p:grpSp>
          <p:nvGrpSpPr>
            <p:cNvPr id="449" name="Group 448">
              <a:extLst>
                <a:ext uri="{FF2B5EF4-FFF2-40B4-BE49-F238E27FC236}">
                  <a16:creationId xmlns:a16="http://schemas.microsoft.com/office/drawing/2014/main" id="{E708AFFB-B0B8-B7D9-89FE-76940A616257}"/>
                </a:ext>
              </a:extLst>
            </p:cNvPr>
            <p:cNvGrpSpPr/>
            <p:nvPr/>
          </p:nvGrpSpPr>
          <p:grpSpPr>
            <a:xfrm>
              <a:off x="6953625" y="2516324"/>
              <a:ext cx="593432" cy="369332"/>
              <a:chOff x="2483423" y="5787518"/>
              <a:chExt cx="593432" cy="369332"/>
            </a:xfrm>
          </p:grpSpPr>
          <p:sp>
            <p:nvSpPr>
              <p:cNvPr id="450" name="Rectangle 449">
                <a:extLst>
                  <a:ext uri="{FF2B5EF4-FFF2-40B4-BE49-F238E27FC236}">
                    <a16:creationId xmlns:a16="http://schemas.microsoft.com/office/drawing/2014/main" id="{3CD49EDB-C888-ECF6-F12F-97D155EBBE0E}"/>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1" name="TextBox 450">
                <a:extLst>
                  <a:ext uri="{FF2B5EF4-FFF2-40B4-BE49-F238E27FC236}">
                    <a16:creationId xmlns:a16="http://schemas.microsoft.com/office/drawing/2014/main" id="{BCD5311A-C49A-8EEC-F121-0B73A13B5399}"/>
                  </a:ext>
                </a:extLst>
              </p:cNvPr>
              <p:cNvSpPr txBox="1"/>
              <p:nvPr/>
            </p:nvSpPr>
            <p:spPr>
              <a:xfrm>
                <a:off x="2483423" y="5787518"/>
                <a:ext cx="593432" cy="369332"/>
              </a:xfrm>
              <a:prstGeom prst="rect">
                <a:avLst/>
              </a:prstGeom>
              <a:noFill/>
            </p:spPr>
            <p:txBody>
              <a:bodyPr wrap="none" rtlCol="0">
                <a:spAutoFit/>
              </a:bodyPr>
              <a:lstStyle/>
              <a:p>
                <a:pPr algn="ctr"/>
                <a:r>
                  <a:rPr lang="en-US" dirty="0"/>
                  <a:t>1.00</a:t>
                </a:r>
              </a:p>
            </p:txBody>
          </p:sp>
        </p:grpSp>
        <p:grpSp>
          <p:nvGrpSpPr>
            <p:cNvPr id="452" name="Group 451">
              <a:extLst>
                <a:ext uri="{FF2B5EF4-FFF2-40B4-BE49-F238E27FC236}">
                  <a16:creationId xmlns:a16="http://schemas.microsoft.com/office/drawing/2014/main" id="{B367E21F-CD94-38B5-5A47-F0A5F861C8D2}"/>
                </a:ext>
              </a:extLst>
            </p:cNvPr>
            <p:cNvGrpSpPr/>
            <p:nvPr/>
          </p:nvGrpSpPr>
          <p:grpSpPr>
            <a:xfrm>
              <a:off x="4850330" y="1596932"/>
              <a:ext cx="533400" cy="369332"/>
              <a:chOff x="1524000" y="5377934"/>
              <a:chExt cx="533400" cy="369332"/>
            </a:xfrm>
          </p:grpSpPr>
          <p:sp>
            <p:nvSpPr>
              <p:cNvPr id="453" name="Rectangle 452">
                <a:extLst>
                  <a:ext uri="{FF2B5EF4-FFF2-40B4-BE49-F238E27FC236}">
                    <a16:creationId xmlns:a16="http://schemas.microsoft.com/office/drawing/2014/main" id="{FBC89286-6D93-822A-4BEE-B830FC28F587}"/>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4" name="TextBox 453">
                <a:extLst>
                  <a:ext uri="{FF2B5EF4-FFF2-40B4-BE49-F238E27FC236}">
                    <a16:creationId xmlns:a16="http://schemas.microsoft.com/office/drawing/2014/main" id="{EB93BFC6-D4EA-CCF0-6CA9-E24C33E4063A}"/>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455" name="Group 454">
              <a:extLst>
                <a:ext uri="{FF2B5EF4-FFF2-40B4-BE49-F238E27FC236}">
                  <a16:creationId xmlns:a16="http://schemas.microsoft.com/office/drawing/2014/main" id="{353C2FAB-642E-7084-BA5A-A226EA580323}"/>
                </a:ext>
              </a:extLst>
            </p:cNvPr>
            <p:cNvGrpSpPr/>
            <p:nvPr/>
          </p:nvGrpSpPr>
          <p:grpSpPr>
            <a:xfrm>
              <a:off x="5381552" y="1596932"/>
              <a:ext cx="533400" cy="369332"/>
              <a:chOff x="2514600" y="5787518"/>
              <a:chExt cx="533400" cy="369332"/>
            </a:xfrm>
          </p:grpSpPr>
          <p:sp>
            <p:nvSpPr>
              <p:cNvPr id="456" name="Rectangle 455">
                <a:extLst>
                  <a:ext uri="{FF2B5EF4-FFF2-40B4-BE49-F238E27FC236}">
                    <a16:creationId xmlns:a16="http://schemas.microsoft.com/office/drawing/2014/main" id="{91900264-AEC5-5245-79F1-23757C2DC2E6}"/>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7" name="TextBox 456">
                <a:extLst>
                  <a:ext uri="{FF2B5EF4-FFF2-40B4-BE49-F238E27FC236}">
                    <a16:creationId xmlns:a16="http://schemas.microsoft.com/office/drawing/2014/main" id="{F1D2A9FE-D1A4-1275-06EB-1126A1343670}"/>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58" name="Group 457">
              <a:extLst>
                <a:ext uri="{FF2B5EF4-FFF2-40B4-BE49-F238E27FC236}">
                  <a16:creationId xmlns:a16="http://schemas.microsoft.com/office/drawing/2014/main" id="{7BE25930-F3C3-B724-2A83-9FC2D929E32C}"/>
                </a:ext>
              </a:extLst>
            </p:cNvPr>
            <p:cNvGrpSpPr/>
            <p:nvPr/>
          </p:nvGrpSpPr>
          <p:grpSpPr>
            <a:xfrm>
              <a:off x="5914952" y="1596932"/>
              <a:ext cx="533400" cy="369332"/>
              <a:chOff x="2514600" y="5787518"/>
              <a:chExt cx="533400" cy="369332"/>
            </a:xfrm>
          </p:grpSpPr>
          <p:sp>
            <p:nvSpPr>
              <p:cNvPr id="459" name="Rectangle 458">
                <a:extLst>
                  <a:ext uri="{FF2B5EF4-FFF2-40B4-BE49-F238E27FC236}">
                    <a16:creationId xmlns:a16="http://schemas.microsoft.com/office/drawing/2014/main" id="{B8CCB8C7-13E2-0B8B-28A7-F93947F92DE6}"/>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 name="TextBox 459">
                <a:extLst>
                  <a:ext uri="{FF2B5EF4-FFF2-40B4-BE49-F238E27FC236}">
                    <a16:creationId xmlns:a16="http://schemas.microsoft.com/office/drawing/2014/main" id="{F7752F98-B632-D934-B612-350AE91BBF42}"/>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61" name="Group 460">
              <a:extLst>
                <a:ext uri="{FF2B5EF4-FFF2-40B4-BE49-F238E27FC236}">
                  <a16:creationId xmlns:a16="http://schemas.microsoft.com/office/drawing/2014/main" id="{5122B7A3-E10E-E0F8-41B3-8D58DADCEB0C}"/>
                </a:ext>
              </a:extLst>
            </p:cNvPr>
            <p:cNvGrpSpPr/>
            <p:nvPr/>
          </p:nvGrpSpPr>
          <p:grpSpPr>
            <a:xfrm>
              <a:off x="6448352" y="1596932"/>
              <a:ext cx="533400" cy="369332"/>
              <a:chOff x="2514600" y="5787518"/>
              <a:chExt cx="533400" cy="369332"/>
            </a:xfrm>
          </p:grpSpPr>
          <p:sp>
            <p:nvSpPr>
              <p:cNvPr id="462" name="Rectangle 461">
                <a:extLst>
                  <a:ext uri="{FF2B5EF4-FFF2-40B4-BE49-F238E27FC236}">
                    <a16:creationId xmlns:a16="http://schemas.microsoft.com/office/drawing/2014/main" id="{474E829C-6132-AEF2-1CA5-2A7295E295C1}"/>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 name="TextBox 462">
                <a:extLst>
                  <a:ext uri="{FF2B5EF4-FFF2-40B4-BE49-F238E27FC236}">
                    <a16:creationId xmlns:a16="http://schemas.microsoft.com/office/drawing/2014/main" id="{A3555E99-9F9E-9839-7260-013D01EFE920}"/>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64" name="Group 463">
              <a:extLst>
                <a:ext uri="{FF2B5EF4-FFF2-40B4-BE49-F238E27FC236}">
                  <a16:creationId xmlns:a16="http://schemas.microsoft.com/office/drawing/2014/main" id="{68335424-9C00-8D7A-6E20-3AB31CDFEF65}"/>
                </a:ext>
              </a:extLst>
            </p:cNvPr>
            <p:cNvGrpSpPr/>
            <p:nvPr/>
          </p:nvGrpSpPr>
          <p:grpSpPr>
            <a:xfrm>
              <a:off x="6983495" y="1596932"/>
              <a:ext cx="533400" cy="369332"/>
              <a:chOff x="2514600" y="5787518"/>
              <a:chExt cx="533400" cy="369332"/>
            </a:xfrm>
          </p:grpSpPr>
          <p:sp>
            <p:nvSpPr>
              <p:cNvPr id="465" name="Rectangle 464">
                <a:extLst>
                  <a:ext uri="{FF2B5EF4-FFF2-40B4-BE49-F238E27FC236}">
                    <a16:creationId xmlns:a16="http://schemas.microsoft.com/office/drawing/2014/main" id="{B1382EFF-27FA-1292-1AE3-03CF887013BE}"/>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 name="TextBox 465">
                <a:extLst>
                  <a:ext uri="{FF2B5EF4-FFF2-40B4-BE49-F238E27FC236}">
                    <a16:creationId xmlns:a16="http://schemas.microsoft.com/office/drawing/2014/main" id="{2CBC2B5C-B863-EDAC-7CEC-615022BABFFC}"/>
                  </a:ext>
                </a:extLst>
              </p:cNvPr>
              <p:cNvSpPr txBox="1"/>
              <p:nvPr/>
            </p:nvSpPr>
            <p:spPr>
              <a:xfrm>
                <a:off x="2687773" y="5787518"/>
                <a:ext cx="184730" cy="369332"/>
              </a:xfrm>
              <a:prstGeom prst="rect">
                <a:avLst/>
              </a:prstGeom>
              <a:noFill/>
            </p:spPr>
            <p:txBody>
              <a:bodyPr wrap="none" rtlCol="0">
                <a:spAutoFit/>
              </a:bodyPr>
              <a:lstStyle/>
              <a:p>
                <a:pPr algn="ctr"/>
                <a:endParaRPr lang="en-US" dirty="0"/>
              </a:p>
            </p:txBody>
          </p:sp>
        </p:grpSp>
        <p:grpSp>
          <p:nvGrpSpPr>
            <p:cNvPr id="467" name="Group 466">
              <a:extLst>
                <a:ext uri="{FF2B5EF4-FFF2-40B4-BE49-F238E27FC236}">
                  <a16:creationId xmlns:a16="http://schemas.microsoft.com/office/drawing/2014/main" id="{1982F63E-F5FF-1DC7-4D72-8FB65C1D2FF7}"/>
                </a:ext>
              </a:extLst>
            </p:cNvPr>
            <p:cNvGrpSpPr/>
            <p:nvPr/>
          </p:nvGrpSpPr>
          <p:grpSpPr>
            <a:xfrm>
              <a:off x="4848006" y="2822788"/>
              <a:ext cx="533400" cy="369332"/>
              <a:chOff x="1524000" y="5377934"/>
              <a:chExt cx="533400" cy="369332"/>
            </a:xfrm>
          </p:grpSpPr>
          <p:sp>
            <p:nvSpPr>
              <p:cNvPr id="468" name="Rectangle 467">
                <a:extLst>
                  <a:ext uri="{FF2B5EF4-FFF2-40B4-BE49-F238E27FC236}">
                    <a16:creationId xmlns:a16="http://schemas.microsoft.com/office/drawing/2014/main" id="{89973C0B-B8E1-0A99-80EA-4A90E648580E}"/>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 name="TextBox 468">
                <a:extLst>
                  <a:ext uri="{FF2B5EF4-FFF2-40B4-BE49-F238E27FC236}">
                    <a16:creationId xmlns:a16="http://schemas.microsoft.com/office/drawing/2014/main" id="{9368D548-BC29-69EE-8C3B-95320354A66D}"/>
                  </a:ext>
                </a:extLst>
              </p:cNvPr>
              <p:cNvSpPr txBox="1"/>
              <p:nvPr/>
            </p:nvSpPr>
            <p:spPr>
              <a:xfrm>
                <a:off x="1697173" y="5377934"/>
                <a:ext cx="184730" cy="369332"/>
              </a:xfrm>
              <a:prstGeom prst="rect">
                <a:avLst/>
              </a:prstGeom>
              <a:noFill/>
            </p:spPr>
            <p:txBody>
              <a:bodyPr wrap="none" rtlCol="0">
                <a:spAutoFit/>
              </a:bodyPr>
              <a:lstStyle/>
              <a:p>
                <a:pPr algn="ctr"/>
                <a:endParaRPr lang="en-US" dirty="0"/>
              </a:p>
            </p:txBody>
          </p:sp>
        </p:grpSp>
        <p:grpSp>
          <p:nvGrpSpPr>
            <p:cNvPr id="470" name="Group 469">
              <a:extLst>
                <a:ext uri="{FF2B5EF4-FFF2-40B4-BE49-F238E27FC236}">
                  <a16:creationId xmlns:a16="http://schemas.microsoft.com/office/drawing/2014/main" id="{A0D15535-2326-B6EF-FB68-D3541DB81404}"/>
                </a:ext>
              </a:extLst>
            </p:cNvPr>
            <p:cNvGrpSpPr/>
            <p:nvPr/>
          </p:nvGrpSpPr>
          <p:grpSpPr>
            <a:xfrm>
              <a:off x="5349067" y="2822788"/>
              <a:ext cx="593432" cy="369332"/>
              <a:chOff x="2483423" y="5787518"/>
              <a:chExt cx="593432" cy="369332"/>
            </a:xfrm>
          </p:grpSpPr>
          <p:sp>
            <p:nvSpPr>
              <p:cNvPr id="471" name="Rectangle 470">
                <a:extLst>
                  <a:ext uri="{FF2B5EF4-FFF2-40B4-BE49-F238E27FC236}">
                    <a16:creationId xmlns:a16="http://schemas.microsoft.com/office/drawing/2014/main" id="{26634FBC-1FF3-BB21-5664-D49BE8F91AAA}"/>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 name="TextBox 471">
                <a:extLst>
                  <a:ext uri="{FF2B5EF4-FFF2-40B4-BE49-F238E27FC236}">
                    <a16:creationId xmlns:a16="http://schemas.microsoft.com/office/drawing/2014/main" id="{6E5D081A-A572-09C2-F126-1B8BAE4F5ECC}"/>
                  </a:ext>
                </a:extLst>
              </p:cNvPr>
              <p:cNvSpPr txBox="1"/>
              <p:nvPr/>
            </p:nvSpPr>
            <p:spPr>
              <a:xfrm>
                <a:off x="2483423" y="5787518"/>
                <a:ext cx="593432" cy="369332"/>
              </a:xfrm>
              <a:prstGeom prst="rect">
                <a:avLst/>
              </a:prstGeom>
              <a:noFill/>
            </p:spPr>
            <p:txBody>
              <a:bodyPr wrap="none" rtlCol="0">
                <a:spAutoFit/>
              </a:bodyPr>
              <a:lstStyle/>
              <a:p>
                <a:pPr algn="ctr"/>
                <a:r>
                  <a:rPr lang="en-US" dirty="0"/>
                  <a:t>0.49</a:t>
                </a:r>
              </a:p>
            </p:txBody>
          </p:sp>
        </p:grpSp>
        <p:grpSp>
          <p:nvGrpSpPr>
            <p:cNvPr id="473" name="Group 472">
              <a:extLst>
                <a:ext uri="{FF2B5EF4-FFF2-40B4-BE49-F238E27FC236}">
                  <a16:creationId xmlns:a16="http://schemas.microsoft.com/office/drawing/2014/main" id="{1C16E4FF-E5DD-F8B6-4EC9-0D32CB9782C9}"/>
                </a:ext>
              </a:extLst>
            </p:cNvPr>
            <p:cNvGrpSpPr/>
            <p:nvPr/>
          </p:nvGrpSpPr>
          <p:grpSpPr>
            <a:xfrm>
              <a:off x="5847200" y="2822788"/>
              <a:ext cx="663964" cy="369332"/>
              <a:chOff x="2448156" y="5787518"/>
              <a:chExt cx="663964" cy="369332"/>
            </a:xfrm>
          </p:grpSpPr>
          <p:sp>
            <p:nvSpPr>
              <p:cNvPr id="474" name="Rectangle 473">
                <a:extLst>
                  <a:ext uri="{FF2B5EF4-FFF2-40B4-BE49-F238E27FC236}">
                    <a16:creationId xmlns:a16="http://schemas.microsoft.com/office/drawing/2014/main" id="{72F12E17-0A6C-C886-B2B3-5A2C47A39E02}"/>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 name="TextBox 474">
                <a:extLst>
                  <a:ext uri="{FF2B5EF4-FFF2-40B4-BE49-F238E27FC236}">
                    <a16:creationId xmlns:a16="http://schemas.microsoft.com/office/drawing/2014/main" id="{B0570E9B-17AF-9312-4967-90597AFFE166}"/>
                  </a:ext>
                </a:extLst>
              </p:cNvPr>
              <p:cNvSpPr txBox="1"/>
              <p:nvPr/>
            </p:nvSpPr>
            <p:spPr>
              <a:xfrm>
                <a:off x="2448156" y="5787518"/>
                <a:ext cx="663964" cy="369332"/>
              </a:xfrm>
              <a:prstGeom prst="rect">
                <a:avLst/>
              </a:prstGeom>
              <a:noFill/>
            </p:spPr>
            <p:txBody>
              <a:bodyPr wrap="none" rtlCol="0">
                <a:spAutoFit/>
              </a:bodyPr>
              <a:lstStyle/>
              <a:p>
                <a:pPr algn="ctr"/>
                <a:r>
                  <a:rPr lang="en-US" dirty="0"/>
                  <a:t>-0.35</a:t>
                </a:r>
              </a:p>
            </p:txBody>
          </p:sp>
        </p:grpSp>
        <p:grpSp>
          <p:nvGrpSpPr>
            <p:cNvPr id="476" name="Group 475">
              <a:extLst>
                <a:ext uri="{FF2B5EF4-FFF2-40B4-BE49-F238E27FC236}">
                  <a16:creationId xmlns:a16="http://schemas.microsoft.com/office/drawing/2014/main" id="{215B992E-01C5-FAEE-077D-C118136B63FF}"/>
                </a:ext>
              </a:extLst>
            </p:cNvPr>
            <p:cNvGrpSpPr/>
            <p:nvPr/>
          </p:nvGrpSpPr>
          <p:grpSpPr>
            <a:xfrm>
              <a:off x="6380600" y="2822788"/>
              <a:ext cx="663964" cy="369332"/>
              <a:chOff x="2448156" y="5787518"/>
              <a:chExt cx="663964" cy="369332"/>
            </a:xfrm>
          </p:grpSpPr>
          <p:sp>
            <p:nvSpPr>
              <p:cNvPr id="477" name="Rectangle 476">
                <a:extLst>
                  <a:ext uri="{FF2B5EF4-FFF2-40B4-BE49-F238E27FC236}">
                    <a16:creationId xmlns:a16="http://schemas.microsoft.com/office/drawing/2014/main" id="{B0218A35-1FCE-0B61-4C86-B0E1098FAB1D}"/>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 name="TextBox 477">
                <a:extLst>
                  <a:ext uri="{FF2B5EF4-FFF2-40B4-BE49-F238E27FC236}">
                    <a16:creationId xmlns:a16="http://schemas.microsoft.com/office/drawing/2014/main" id="{EEAAC251-5AC6-390B-155A-9F89A0AD0B43}"/>
                  </a:ext>
                </a:extLst>
              </p:cNvPr>
              <p:cNvSpPr txBox="1"/>
              <p:nvPr/>
            </p:nvSpPr>
            <p:spPr>
              <a:xfrm>
                <a:off x="2448156" y="5787518"/>
                <a:ext cx="663964" cy="369332"/>
              </a:xfrm>
              <a:prstGeom prst="rect">
                <a:avLst/>
              </a:prstGeom>
              <a:noFill/>
            </p:spPr>
            <p:txBody>
              <a:bodyPr wrap="none" rtlCol="0">
                <a:spAutoFit/>
              </a:bodyPr>
              <a:lstStyle/>
              <a:p>
                <a:pPr algn="ctr"/>
                <a:r>
                  <a:rPr lang="en-US" dirty="0"/>
                  <a:t>-0.28</a:t>
                </a:r>
              </a:p>
            </p:txBody>
          </p:sp>
        </p:grpSp>
        <p:grpSp>
          <p:nvGrpSpPr>
            <p:cNvPr id="479" name="Group 478">
              <a:extLst>
                <a:ext uri="{FF2B5EF4-FFF2-40B4-BE49-F238E27FC236}">
                  <a16:creationId xmlns:a16="http://schemas.microsoft.com/office/drawing/2014/main" id="{6DD75C8E-2ED9-C485-E6E0-980C5A20C77B}"/>
                </a:ext>
              </a:extLst>
            </p:cNvPr>
            <p:cNvGrpSpPr/>
            <p:nvPr/>
          </p:nvGrpSpPr>
          <p:grpSpPr>
            <a:xfrm>
              <a:off x="6951010" y="2822788"/>
              <a:ext cx="593432" cy="369332"/>
              <a:chOff x="2483423" y="5787518"/>
              <a:chExt cx="593432" cy="369332"/>
            </a:xfrm>
          </p:grpSpPr>
          <p:sp>
            <p:nvSpPr>
              <p:cNvPr id="480" name="Rectangle 479">
                <a:extLst>
                  <a:ext uri="{FF2B5EF4-FFF2-40B4-BE49-F238E27FC236}">
                    <a16:creationId xmlns:a16="http://schemas.microsoft.com/office/drawing/2014/main" id="{4A3B41E2-4DE8-E922-F0E9-4584D5116CA4}"/>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 name="TextBox 480">
                <a:extLst>
                  <a:ext uri="{FF2B5EF4-FFF2-40B4-BE49-F238E27FC236}">
                    <a16:creationId xmlns:a16="http://schemas.microsoft.com/office/drawing/2014/main" id="{6070539C-FEA5-E9BC-A526-095CAEDE75EF}"/>
                  </a:ext>
                </a:extLst>
              </p:cNvPr>
              <p:cNvSpPr txBox="1"/>
              <p:nvPr/>
            </p:nvSpPr>
            <p:spPr>
              <a:xfrm>
                <a:off x="2483423" y="5787518"/>
                <a:ext cx="593432" cy="369332"/>
              </a:xfrm>
              <a:prstGeom prst="rect">
                <a:avLst/>
              </a:prstGeom>
              <a:noFill/>
            </p:spPr>
            <p:txBody>
              <a:bodyPr wrap="none" rtlCol="0">
                <a:spAutoFit/>
              </a:bodyPr>
              <a:lstStyle/>
              <a:p>
                <a:pPr algn="ctr"/>
                <a:r>
                  <a:rPr lang="en-US" dirty="0"/>
                  <a:t>0.32</a:t>
                </a:r>
              </a:p>
            </p:txBody>
          </p:sp>
        </p:grpSp>
        <p:grpSp>
          <p:nvGrpSpPr>
            <p:cNvPr id="482" name="Group 481">
              <a:extLst>
                <a:ext uri="{FF2B5EF4-FFF2-40B4-BE49-F238E27FC236}">
                  <a16:creationId xmlns:a16="http://schemas.microsoft.com/office/drawing/2014/main" id="{5DCEDFB7-D98C-7AEE-62B3-CBDC0C2B269E}"/>
                </a:ext>
              </a:extLst>
            </p:cNvPr>
            <p:cNvGrpSpPr/>
            <p:nvPr/>
          </p:nvGrpSpPr>
          <p:grpSpPr>
            <a:xfrm>
              <a:off x="4849022" y="3125650"/>
              <a:ext cx="533400" cy="369332"/>
              <a:chOff x="1524000" y="5377934"/>
              <a:chExt cx="533400" cy="369332"/>
            </a:xfrm>
          </p:grpSpPr>
          <p:sp>
            <p:nvSpPr>
              <p:cNvPr id="483" name="Rectangle 482">
                <a:extLst>
                  <a:ext uri="{FF2B5EF4-FFF2-40B4-BE49-F238E27FC236}">
                    <a16:creationId xmlns:a16="http://schemas.microsoft.com/office/drawing/2014/main" id="{0EFBE054-9C79-9F04-128B-6B62774D043F}"/>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 name="TextBox 483">
                <a:extLst>
                  <a:ext uri="{FF2B5EF4-FFF2-40B4-BE49-F238E27FC236}">
                    <a16:creationId xmlns:a16="http://schemas.microsoft.com/office/drawing/2014/main" id="{8ED91912-BBB4-69BD-9EB6-614CDEEED46D}"/>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485" name="Group 484">
              <a:extLst>
                <a:ext uri="{FF2B5EF4-FFF2-40B4-BE49-F238E27FC236}">
                  <a16:creationId xmlns:a16="http://schemas.microsoft.com/office/drawing/2014/main" id="{319DD863-75A0-EEAE-7135-A41A9B03E6BF}"/>
                </a:ext>
              </a:extLst>
            </p:cNvPr>
            <p:cNvGrpSpPr/>
            <p:nvPr/>
          </p:nvGrpSpPr>
          <p:grpSpPr>
            <a:xfrm>
              <a:off x="5380244" y="3125650"/>
              <a:ext cx="533400" cy="369332"/>
              <a:chOff x="2514600" y="5787518"/>
              <a:chExt cx="533400" cy="369332"/>
            </a:xfrm>
          </p:grpSpPr>
          <p:sp>
            <p:nvSpPr>
              <p:cNvPr id="486" name="Rectangle 485">
                <a:extLst>
                  <a:ext uri="{FF2B5EF4-FFF2-40B4-BE49-F238E27FC236}">
                    <a16:creationId xmlns:a16="http://schemas.microsoft.com/office/drawing/2014/main" id="{B90D6B69-462D-DAE1-FEDD-89E3E8306B7B}"/>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 name="TextBox 486">
                <a:extLst>
                  <a:ext uri="{FF2B5EF4-FFF2-40B4-BE49-F238E27FC236}">
                    <a16:creationId xmlns:a16="http://schemas.microsoft.com/office/drawing/2014/main" id="{D2F18D3B-BC31-240F-D697-AD94CDCE8C92}"/>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88" name="Group 487">
              <a:extLst>
                <a:ext uri="{FF2B5EF4-FFF2-40B4-BE49-F238E27FC236}">
                  <a16:creationId xmlns:a16="http://schemas.microsoft.com/office/drawing/2014/main" id="{4FCFA704-CA04-84ED-16EA-001D5ACC8737}"/>
                </a:ext>
              </a:extLst>
            </p:cNvPr>
            <p:cNvGrpSpPr/>
            <p:nvPr/>
          </p:nvGrpSpPr>
          <p:grpSpPr>
            <a:xfrm>
              <a:off x="5913644" y="3125650"/>
              <a:ext cx="533400" cy="369332"/>
              <a:chOff x="2514600" y="5787518"/>
              <a:chExt cx="533400" cy="369332"/>
            </a:xfrm>
          </p:grpSpPr>
          <p:sp>
            <p:nvSpPr>
              <p:cNvPr id="489" name="Rectangle 488">
                <a:extLst>
                  <a:ext uri="{FF2B5EF4-FFF2-40B4-BE49-F238E27FC236}">
                    <a16:creationId xmlns:a16="http://schemas.microsoft.com/office/drawing/2014/main" id="{6ECF78B0-5529-861F-4746-8AF2573D8423}"/>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 name="TextBox 489">
                <a:extLst>
                  <a:ext uri="{FF2B5EF4-FFF2-40B4-BE49-F238E27FC236}">
                    <a16:creationId xmlns:a16="http://schemas.microsoft.com/office/drawing/2014/main" id="{3838003A-9FEE-E631-5AA3-2B9F636EDA48}"/>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91" name="Group 490">
              <a:extLst>
                <a:ext uri="{FF2B5EF4-FFF2-40B4-BE49-F238E27FC236}">
                  <a16:creationId xmlns:a16="http://schemas.microsoft.com/office/drawing/2014/main" id="{FC84D917-BEB2-9FC2-43AE-28FD9FA0E60A}"/>
                </a:ext>
              </a:extLst>
            </p:cNvPr>
            <p:cNvGrpSpPr/>
            <p:nvPr/>
          </p:nvGrpSpPr>
          <p:grpSpPr>
            <a:xfrm>
              <a:off x="6447044" y="3125650"/>
              <a:ext cx="533400" cy="369332"/>
              <a:chOff x="2514600" y="5787518"/>
              <a:chExt cx="533400" cy="369332"/>
            </a:xfrm>
          </p:grpSpPr>
          <p:sp>
            <p:nvSpPr>
              <p:cNvPr id="492" name="Rectangle 491">
                <a:extLst>
                  <a:ext uri="{FF2B5EF4-FFF2-40B4-BE49-F238E27FC236}">
                    <a16:creationId xmlns:a16="http://schemas.microsoft.com/office/drawing/2014/main" id="{04CBBDDD-09E5-CF38-8E8F-1C9C3E6216D4}"/>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 name="TextBox 492">
                <a:extLst>
                  <a:ext uri="{FF2B5EF4-FFF2-40B4-BE49-F238E27FC236}">
                    <a16:creationId xmlns:a16="http://schemas.microsoft.com/office/drawing/2014/main" id="{B8C4A730-65C1-9493-C872-920BA77B089D}"/>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494" name="Group 493">
              <a:extLst>
                <a:ext uri="{FF2B5EF4-FFF2-40B4-BE49-F238E27FC236}">
                  <a16:creationId xmlns:a16="http://schemas.microsoft.com/office/drawing/2014/main" id="{518E61F6-5C28-52C2-BDB7-7EF644FD5859}"/>
                </a:ext>
              </a:extLst>
            </p:cNvPr>
            <p:cNvGrpSpPr/>
            <p:nvPr/>
          </p:nvGrpSpPr>
          <p:grpSpPr>
            <a:xfrm>
              <a:off x="6982187" y="3125650"/>
              <a:ext cx="533400" cy="369332"/>
              <a:chOff x="2514600" y="5787518"/>
              <a:chExt cx="533400" cy="369332"/>
            </a:xfrm>
          </p:grpSpPr>
          <p:sp>
            <p:nvSpPr>
              <p:cNvPr id="495" name="Rectangle 494">
                <a:extLst>
                  <a:ext uri="{FF2B5EF4-FFF2-40B4-BE49-F238E27FC236}">
                    <a16:creationId xmlns:a16="http://schemas.microsoft.com/office/drawing/2014/main" id="{444C3BC6-9BA4-C0FD-4827-071D8DCFF4AF}"/>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 name="TextBox 495">
                <a:extLst>
                  <a:ext uri="{FF2B5EF4-FFF2-40B4-BE49-F238E27FC236}">
                    <a16:creationId xmlns:a16="http://schemas.microsoft.com/office/drawing/2014/main" id="{4994A179-075A-C778-6ABA-56D865EE851D}"/>
                  </a:ext>
                </a:extLst>
              </p:cNvPr>
              <p:cNvSpPr txBox="1"/>
              <p:nvPr/>
            </p:nvSpPr>
            <p:spPr>
              <a:xfrm>
                <a:off x="2687773" y="5787518"/>
                <a:ext cx="184730" cy="369332"/>
              </a:xfrm>
              <a:prstGeom prst="rect">
                <a:avLst/>
              </a:prstGeom>
              <a:noFill/>
            </p:spPr>
            <p:txBody>
              <a:bodyPr wrap="none" rtlCol="0">
                <a:spAutoFit/>
              </a:bodyPr>
              <a:lstStyle/>
              <a:p>
                <a:pPr algn="ctr"/>
                <a:endParaRPr lang="en-US" dirty="0"/>
              </a:p>
            </p:txBody>
          </p:sp>
        </p:grpSp>
        <p:grpSp>
          <p:nvGrpSpPr>
            <p:cNvPr id="497" name="Group 496">
              <a:extLst>
                <a:ext uri="{FF2B5EF4-FFF2-40B4-BE49-F238E27FC236}">
                  <a16:creationId xmlns:a16="http://schemas.microsoft.com/office/drawing/2014/main" id="{D5E2C0B8-B698-A6CE-BA7C-3AC7BF81E468}"/>
                </a:ext>
              </a:extLst>
            </p:cNvPr>
            <p:cNvGrpSpPr/>
            <p:nvPr/>
          </p:nvGrpSpPr>
          <p:grpSpPr>
            <a:xfrm>
              <a:off x="7450886" y="1903396"/>
              <a:ext cx="663964" cy="369332"/>
              <a:chOff x="1457556" y="5377934"/>
              <a:chExt cx="663964" cy="369332"/>
            </a:xfrm>
          </p:grpSpPr>
          <p:sp>
            <p:nvSpPr>
              <p:cNvPr id="498" name="Rectangle 497">
                <a:extLst>
                  <a:ext uri="{FF2B5EF4-FFF2-40B4-BE49-F238E27FC236}">
                    <a16:creationId xmlns:a16="http://schemas.microsoft.com/office/drawing/2014/main" id="{5B707851-362E-B927-5240-F72349EF3EA5}"/>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 name="TextBox 498">
                <a:extLst>
                  <a:ext uri="{FF2B5EF4-FFF2-40B4-BE49-F238E27FC236}">
                    <a16:creationId xmlns:a16="http://schemas.microsoft.com/office/drawing/2014/main" id="{731D93C0-ACF5-1840-4822-BE441C760649}"/>
                  </a:ext>
                </a:extLst>
              </p:cNvPr>
              <p:cNvSpPr txBox="1"/>
              <p:nvPr/>
            </p:nvSpPr>
            <p:spPr>
              <a:xfrm>
                <a:off x="1457556" y="5377934"/>
                <a:ext cx="663964" cy="369332"/>
              </a:xfrm>
              <a:prstGeom prst="rect">
                <a:avLst/>
              </a:prstGeom>
              <a:noFill/>
            </p:spPr>
            <p:txBody>
              <a:bodyPr wrap="none" rtlCol="0">
                <a:spAutoFit/>
              </a:bodyPr>
              <a:lstStyle/>
              <a:p>
                <a:pPr algn="ctr"/>
                <a:r>
                  <a:rPr lang="en-US" dirty="0"/>
                  <a:t>-0.67</a:t>
                </a:r>
              </a:p>
            </p:txBody>
          </p:sp>
        </p:grpSp>
        <p:grpSp>
          <p:nvGrpSpPr>
            <p:cNvPr id="500" name="Group 499">
              <a:extLst>
                <a:ext uri="{FF2B5EF4-FFF2-40B4-BE49-F238E27FC236}">
                  <a16:creationId xmlns:a16="http://schemas.microsoft.com/office/drawing/2014/main" id="{ECA91DB6-925A-E07C-26DF-75EF056A15F9}"/>
                </a:ext>
              </a:extLst>
            </p:cNvPr>
            <p:cNvGrpSpPr/>
            <p:nvPr/>
          </p:nvGrpSpPr>
          <p:grpSpPr>
            <a:xfrm>
              <a:off x="8051166" y="1903396"/>
              <a:ext cx="533400" cy="369332"/>
              <a:chOff x="2514600" y="5787518"/>
              <a:chExt cx="533400" cy="369332"/>
            </a:xfrm>
          </p:grpSpPr>
          <p:sp>
            <p:nvSpPr>
              <p:cNvPr id="501" name="Rectangle 500">
                <a:extLst>
                  <a:ext uri="{FF2B5EF4-FFF2-40B4-BE49-F238E27FC236}">
                    <a16:creationId xmlns:a16="http://schemas.microsoft.com/office/drawing/2014/main" id="{CE3D8289-B8C9-A75A-02A0-6A4F877921CC}"/>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 name="TextBox 501">
                <a:extLst>
                  <a:ext uri="{FF2B5EF4-FFF2-40B4-BE49-F238E27FC236}">
                    <a16:creationId xmlns:a16="http://schemas.microsoft.com/office/drawing/2014/main" id="{3334F47F-6918-B8CC-E7E8-B061C71FE192}"/>
                  </a:ext>
                </a:extLst>
              </p:cNvPr>
              <p:cNvSpPr txBox="1"/>
              <p:nvPr/>
            </p:nvSpPr>
            <p:spPr>
              <a:xfrm>
                <a:off x="2687771" y="5787518"/>
                <a:ext cx="184731" cy="369332"/>
              </a:xfrm>
              <a:prstGeom prst="rect">
                <a:avLst/>
              </a:prstGeom>
              <a:noFill/>
            </p:spPr>
            <p:txBody>
              <a:bodyPr wrap="none" rtlCol="0">
                <a:spAutoFit/>
              </a:bodyPr>
              <a:lstStyle/>
              <a:p>
                <a:pPr algn="ctr"/>
                <a:endParaRPr lang="en-US" dirty="0"/>
              </a:p>
            </p:txBody>
          </p:sp>
        </p:grpSp>
        <p:grpSp>
          <p:nvGrpSpPr>
            <p:cNvPr id="503" name="Group 502">
              <a:extLst>
                <a:ext uri="{FF2B5EF4-FFF2-40B4-BE49-F238E27FC236}">
                  <a16:creationId xmlns:a16="http://schemas.microsoft.com/office/drawing/2014/main" id="{CE478F5B-47F4-C7B0-FA9F-6548F6CAF559}"/>
                </a:ext>
              </a:extLst>
            </p:cNvPr>
            <p:cNvGrpSpPr/>
            <p:nvPr/>
          </p:nvGrpSpPr>
          <p:grpSpPr>
            <a:xfrm>
              <a:off x="7448562" y="2209860"/>
              <a:ext cx="663964" cy="369332"/>
              <a:chOff x="1457556" y="5377934"/>
              <a:chExt cx="663964" cy="369332"/>
            </a:xfrm>
          </p:grpSpPr>
          <p:sp>
            <p:nvSpPr>
              <p:cNvPr id="504" name="Rectangle 503">
                <a:extLst>
                  <a:ext uri="{FF2B5EF4-FFF2-40B4-BE49-F238E27FC236}">
                    <a16:creationId xmlns:a16="http://schemas.microsoft.com/office/drawing/2014/main" id="{EBE28545-9469-4D3E-AEC8-F82EBA531B62}"/>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5" name="TextBox 504">
                <a:extLst>
                  <a:ext uri="{FF2B5EF4-FFF2-40B4-BE49-F238E27FC236}">
                    <a16:creationId xmlns:a16="http://schemas.microsoft.com/office/drawing/2014/main" id="{C6EC06E2-C43F-DF86-F323-4CDF388E0694}"/>
                  </a:ext>
                </a:extLst>
              </p:cNvPr>
              <p:cNvSpPr txBox="1"/>
              <p:nvPr/>
            </p:nvSpPr>
            <p:spPr>
              <a:xfrm>
                <a:off x="1457556" y="5377934"/>
                <a:ext cx="663964" cy="369332"/>
              </a:xfrm>
              <a:prstGeom prst="rect">
                <a:avLst/>
              </a:prstGeom>
              <a:noFill/>
            </p:spPr>
            <p:txBody>
              <a:bodyPr wrap="none" rtlCol="0">
                <a:spAutoFit/>
              </a:bodyPr>
              <a:lstStyle/>
              <a:p>
                <a:pPr algn="ctr"/>
                <a:r>
                  <a:rPr lang="en-US" dirty="0"/>
                  <a:t>-0.63</a:t>
                </a:r>
              </a:p>
            </p:txBody>
          </p:sp>
        </p:grpSp>
        <p:grpSp>
          <p:nvGrpSpPr>
            <p:cNvPr id="506" name="Group 505">
              <a:extLst>
                <a:ext uri="{FF2B5EF4-FFF2-40B4-BE49-F238E27FC236}">
                  <a16:creationId xmlns:a16="http://schemas.microsoft.com/office/drawing/2014/main" id="{ADB0AC14-09C1-F731-55CB-1FC824B0BFAD}"/>
                </a:ext>
              </a:extLst>
            </p:cNvPr>
            <p:cNvGrpSpPr/>
            <p:nvPr/>
          </p:nvGrpSpPr>
          <p:grpSpPr>
            <a:xfrm>
              <a:off x="8047244" y="2209860"/>
              <a:ext cx="533400" cy="369332"/>
              <a:chOff x="2514600" y="5787518"/>
              <a:chExt cx="533400" cy="369332"/>
            </a:xfrm>
          </p:grpSpPr>
          <p:sp>
            <p:nvSpPr>
              <p:cNvPr id="507" name="Rectangle 506">
                <a:extLst>
                  <a:ext uri="{FF2B5EF4-FFF2-40B4-BE49-F238E27FC236}">
                    <a16:creationId xmlns:a16="http://schemas.microsoft.com/office/drawing/2014/main" id="{5282DB05-DFE2-1EDF-5589-B0F2CB7EAD6D}"/>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8" name="TextBox 507">
                <a:extLst>
                  <a:ext uri="{FF2B5EF4-FFF2-40B4-BE49-F238E27FC236}">
                    <a16:creationId xmlns:a16="http://schemas.microsoft.com/office/drawing/2014/main" id="{57BF758A-8042-0A62-D893-04AE04CAC43C}"/>
                  </a:ext>
                </a:extLst>
              </p:cNvPr>
              <p:cNvSpPr txBox="1"/>
              <p:nvPr/>
            </p:nvSpPr>
            <p:spPr>
              <a:xfrm>
                <a:off x="2687773" y="5787518"/>
                <a:ext cx="184730" cy="369332"/>
              </a:xfrm>
              <a:prstGeom prst="rect">
                <a:avLst/>
              </a:prstGeom>
              <a:noFill/>
            </p:spPr>
            <p:txBody>
              <a:bodyPr wrap="none" rtlCol="0">
                <a:spAutoFit/>
              </a:bodyPr>
              <a:lstStyle/>
              <a:p>
                <a:pPr algn="ctr"/>
                <a:endParaRPr lang="en-US" dirty="0"/>
              </a:p>
            </p:txBody>
          </p:sp>
        </p:grpSp>
        <p:grpSp>
          <p:nvGrpSpPr>
            <p:cNvPr id="509" name="Group 508">
              <a:extLst>
                <a:ext uri="{FF2B5EF4-FFF2-40B4-BE49-F238E27FC236}">
                  <a16:creationId xmlns:a16="http://schemas.microsoft.com/office/drawing/2014/main" id="{047B9CDA-5FEC-60AA-822B-FF23FB3FE7A9}"/>
                </a:ext>
              </a:extLst>
            </p:cNvPr>
            <p:cNvGrpSpPr/>
            <p:nvPr/>
          </p:nvGrpSpPr>
          <p:grpSpPr>
            <a:xfrm>
              <a:off x="7450886" y="2516324"/>
              <a:ext cx="663964" cy="369332"/>
              <a:chOff x="1457556" y="5377934"/>
              <a:chExt cx="663964" cy="369332"/>
            </a:xfrm>
          </p:grpSpPr>
          <p:sp>
            <p:nvSpPr>
              <p:cNvPr id="510" name="Rectangle 509">
                <a:extLst>
                  <a:ext uri="{FF2B5EF4-FFF2-40B4-BE49-F238E27FC236}">
                    <a16:creationId xmlns:a16="http://schemas.microsoft.com/office/drawing/2014/main" id="{75480A28-91BB-27AC-5676-7891A4FCFA41}"/>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1" name="TextBox 510">
                <a:extLst>
                  <a:ext uri="{FF2B5EF4-FFF2-40B4-BE49-F238E27FC236}">
                    <a16:creationId xmlns:a16="http://schemas.microsoft.com/office/drawing/2014/main" id="{65D186FA-FE3F-A0BE-C64A-D569C300BD83}"/>
                  </a:ext>
                </a:extLst>
              </p:cNvPr>
              <p:cNvSpPr txBox="1"/>
              <p:nvPr/>
            </p:nvSpPr>
            <p:spPr>
              <a:xfrm>
                <a:off x="1457556" y="5377934"/>
                <a:ext cx="663964" cy="369332"/>
              </a:xfrm>
              <a:prstGeom prst="rect">
                <a:avLst/>
              </a:prstGeom>
              <a:noFill/>
            </p:spPr>
            <p:txBody>
              <a:bodyPr wrap="none" rtlCol="0">
                <a:spAutoFit/>
              </a:bodyPr>
              <a:lstStyle/>
              <a:p>
                <a:pPr algn="ctr"/>
                <a:r>
                  <a:rPr lang="en-US" dirty="0"/>
                  <a:t>-0.40</a:t>
                </a:r>
              </a:p>
            </p:txBody>
          </p:sp>
        </p:grpSp>
        <p:grpSp>
          <p:nvGrpSpPr>
            <p:cNvPr id="512" name="Group 511">
              <a:extLst>
                <a:ext uri="{FF2B5EF4-FFF2-40B4-BE49-F238E27FC236}">
                  <a16:creationId xmlns:a16="http://schemas.microsoft.com/office/drawing/2014/main" id="{949D51FC-FA21-8CF9-E186-BD0F9F32E763}"/>
                </a:ext>
              </a:extLst>
            </p:cNvPr>
            <p:cNvGrpSpPr/>
            <p:nvPr/>
          </p:nvGrpSpPr>
          <p:grpSpPr>
            <a:xfrm>
              <a:off x="8049859" y="2516324"/>
              <a:ext cx="533400" cy="369332"/>
              <a:chOff x="2514600" y="5787518"/>
              <a:chExt cx="533400" cy="369332"/>
            </a:xfrm>
          </p:grpSpPr>
          <p:sp>
            <p:nvSpPr>
              <p:cNvPr id="513" name="Rectangle 512">
                <a:extLst>
                  <a:ext uri="{FF2B5EF4-FFF2-40B4-BE49-F238E27FC236}">
                    <a16:creationId xmlns:a16="http://schemas.microsoft.com/office/drawing/2014/main" id="{D85F43E6-7258-96F7-559A-BA766B6A5EF2}"/>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 name="TextBox 513">
                <a:extLst>
                  <a:ext uri="{FF2B5EF4-FFF2-40B4-BE49-F238E27FC236}">
                    <a16:creationId xmlns:a16="http://schemas.microsoft.com/office/drawing/2014/main" id="{8080AC1F-358D-8A36-55E7-141DEBFF48D5}"/>
                  </a:ext>
                </a:extLst>
              </p:cNvPr>
              <p:cNvSpPr txBox="1"/>
              <p:nvPr/>
            </p:nvSpPr>
            <p:spPr>
              <a:xfrm>
                <a:off x="2687773" y="5787518"/>
                <a:ext cx="184730" cy="369332"/>
              </a:xfrm>
              <a:prstGeom prst="rect">
                <a:avLst/>
              </a:prstGeom>
              <a:noFill/>
            </p:spPr>
            <p:txBody>
              <a:bodyPr wrap="none" rtlCol="0">
                <a:spAutoFit/>
              </a:bodyPr>
              <a:lstStyle/>
              <a:p>
                <a:pPr algn="ctr"/>
                <a:endParaRPr lang="en-US" dirty="0"/>
              </a:p>
            </p:txBody>
          </p:sp>
        </p:grpSp>
        <p:grpSp>
          <p:nvGrpSpPr>
            <p:cNvPr id="515" name="Group 514">
              <a:extLst>
                <a:ext uri="{FF2B5EF4-FFF2-40B4-BE49-F238E27FC236}">
                  <a16:creationId xmlns:a16="http://schemas.microsoft.com/office/drawing/2014/main" id="{CC1091CA-DEC9-A98C-CEF0-D7726AB27040}"/>
                </a:ext>
              </a:extLst>
            </p:cNvPr>
            <p:cNvGrpSpPr/>
            <p:nvPr/>
          </p:nvGrpSpPr>
          <p:grpSpPr>
            <a:xfrm>
              <a:off x="7517330" y="1596932"/>
              <a:ext cx="533400" cy="369332"/>
              <a:chOff x="1524000" y="5377934"/>
              <a:chExt cx="533400" cy="369332"/>
            </a:xfrm>
          </p:grpSpPr>
          <p:sp>
            <p:nvSpPr>
              <p:cNvPr id="516" name="Rectangle 515">
                <a:extLst>
                  <a:ext uri="{FF2B5EF4-FFF2-40B4-BE49-F238E27FC236}">
                    <a16:creationId xmlns:a16="http://schemas.microsoft.com/office/drawing/2014/main" id="{F5DE4FC5-3646-769D-7658-CE7BA2CEC889}"/>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 name="TextBox 516">
                <a:extLst>
                  <a:ext uri="{FF2B5EF4-FFF2-40B4-BE49-F238E27FC236}">
                    <a16:creationId xmlns:a16="http://schemas.microsoft.com/office/drawing/2014/main" id="{2C12AB4F-7EB9-BA05-4E37-B1FEE7BCCC0A}"/>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518" name="Group 517">
              <a:extLst>
                <a:ext uri="{FF2B5EF4-FFF2-40B4-BE49-F238E27FC236}">
                  <a16:creationId xmlns:a16="http://schemas.microsoft.com/office/drawing/2014/main" id="{FFB70D16-6BBC-136A-6004-95C0230FB54E}"/>
                </a:ext>
              </a:extLst>
            </p:cNvPr>
            <p:cNvGrpSpPr/>
            <p:nvPr/>
          </p:nvGrpSpPr>
          <p:grpSpPr>
            <a:xfrm>
              <a:off x="8048552" y="1596932"/>
              <a:ext cx="533400" cy="369332"/>
              <a:chOff x="2514600" y="5787518"/>
              <a:chExt cx="533400" cy="369332"/>
            </a:xfrm>
          </p:grpSpPr>
          <p:sp>
            <p:nvSpPr>
              <p:cNvPr id="519" name="Rectangle 518">
                <a:extLst>
                  <a:ext uri="{FF2B5EF4-FFF2-40B4-BE49-F238E27FC236}">
                    <a16:creationId xmlns:a16="http://schemas.microsoft.com/office/drawing/2014/main" id="{71737B4E-6BA6-F4ED-FE78-91B2D7271450}"/>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0" name="TextBox 519">
                <a:extLst>
                  <a:ext uri="{FF2B5EF4-FFF2-40B4-BE49-F238E27FC236}">
                    <a16:creationId xmlns:a16="http://schemas.microsoft.com/office/drawing/2014/main" id="{0D12501D-627F-B465-3894-E214DEFD7784}"/>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521" name="Group 520">
              <a:extLst>
                <a:ext uri="{FF2B5EF4-FFF2-40B4-BE49-F238E27FC236}">
                  <a16:creationId xmlns:a16="http://schemas.microsoft.com/office/drawing/2014/main" id="{D1D7E9FF-37E6-3636-99A5-1B3E97339F1B}"/>
                </a:ext>
              </a:extLst>
            </p:cNvPr>
            <p:cNvGrpSpPr/>
            <p:nvPr/>
          </p:nvGrpSpPr>
          <p:grpSpPr>
            <a:xfrm>
              <a:off x="7448562" y="2822788"/>
              <a:ext cx="663964" cy="369332"/>
              <a:chOff x="1457556" y="5377934"/>
              <a:chExt cx="663964" cy="369332"/>
            </a:xfrm>
          </p:grpSpPr>
          <p:sp>
            <p:nvSpPr>
              <p:cNvPr id="522" name="Rectangle 521">
                <a:extLst>
                  <a:ext uri="{FF2B5EF4-FFF2-40B4-BE49-F238E27FC236}">
                    <a16:creationId xmlns:a16="http://schemas.microsoft.com/office/drawing/2014/main" id="{E0BD3F35-E1B6-67EB-EBDB-7DA810F61EAD}"/>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3" name="TextBox 522">
                <a:extLst>
                  <a:ext uri="{FF2B5EF4-FFF2-40B4-BE49-F238E27FC236}">
                    <a16:creationId xmlns:a16="http://schemas.microsoft.com/office/drawing/2014/main" id="{11807B01-A551-6749-C810-7211A9EAA99A}"/>
                  </a:ext>
                </a:extLst>
              </p:cNvPr>
              <p:cNvSpPr txBox="1"/>
              <p:nvPr/>
            </p:nvSpPr>
            <p:spPr>
              <a:xfrm>
                <a:off x="1457556" y="5377934"/>
                <a:ext cx="663964" cy="369332"/>
              </a:xfrm>
              <a:prstGeom prst="rect">
                <a:avLst/>
              </a:prstGeom>
              <a:noFill/>
            </p:spPr>
            <p:txBody>
              <a:bodyPr wrap="none" rtlCol="0">
                <a:spAutoFit/>
              </a:bodyPr>
              <a:lstStyle/>
              <a:p>
                <a:pPr algn="ctr"/>
                <a:r>
                  <a:rPr lang="en-US" dirty="0"/>
                  <a:t>-0.27</a:t>
                </a:r>
              </a:p>
            </p:txBody>
          </p:sp>
        </p:grpSp>
        <p:grpSp>
          <p:nvGrpSpPr>
            <p:cNvPr id="524" name="Group 523">
              <a:extLst>
                <a:ext uri="{FF2B5EF4-FFF2-40B4-BE49-F238E27FC236}">
                  <a16:creationId xmlns:a16="http://schemas.microsoft.com/office/drawing/2014/main" id="{86584E64-6B26-E049-3EF4-72F0F3716B06}"/>
                </a:ext>
              </a:extLst>
            </p:cNvPr>
            <p:cNvGrpSpPr/>
            <p:nvPr/>
          </p:nvGrpSpPr>
          <p:grpSpPr>
            <a:xfrm>
              <a:off x="8047244" y="2822788"/>
              <a:ext cx="533400" cy="369332"/>
              <a:chOff x="2514600" y="5787518"/>
              <a:chExt cx="533400" cy="369332"/>
            </a:xfrm>
          </p:grpSpPr>
          <p:sp>
            <p:nvSpPr>
              <p:cNvPr id="525" name="Rectangle 524">
                <a:extLst>
                  <a:ext uri="{FF2B5EF4-FFF2-40B4-BE49-F238E27FC236}">
                    <a16:creationId xmlns:a16="http://schemas.microsoft.com/office/drawing/2014/main" id="{0CF79A21-DBAF-B1FE-134A-AE102AA2E159}"/>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6" name="TextBox 525">
                <a:extLst>
                  <a:ext uri="{FF2B5EF4-FFF2-40B4-BE49-F238E27FC236}">
                    <a16:creationId xmlns:a16="http://schemas.microsoft.com/office/drawing/2014/main" id="{84DB5B9B-009F-8990-79AB-1D637B969FDF}"/>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nvGrpSpPr>
            <p:cNvPr id="527" name="Group 526">
              <a:extLst>
                <a:ext uri="{FF2B5EF4-FFF2-40B4-BE49-F238E27FC236}">
                  <a16:creationId xmlns:a16="http://schemas.microsoft.com/office/drawing/2014/main" id="{751EBAC2-7670-8DAE-D582-5FBB0C5BBB32}"/>
                </a:ext>
              </a:extLst>
            </p:cNvPr>
            <p:cNvGrpSpPr/>
            <p:nvPr/>
          </p:nvGrpSpPr>
          <p:grpSpPr>
            <a:xfrm>
              <a:off x="7516022" y="3125650"/>
              <a:ext cx="533400" cy="369332"/>
              <a:chOff x="1524000" y="5377934"/>
              <a:chExt cx="533400" cy="369332"/>
            </a:xfrm>
          </p:grpSpPr>
          <p:sp>
            <p:nvSpPr>
              <p:cNvPr id="528" name="Rectangle 527">
                <a:extLst>
                  <a:ext uri="{FF2B5EF4-FFF2-40B4-BE49-F238E27FC236}">
                    <a16:creationId xmlns:a16="http://schemas.microsoft.com/office/drawing/2014/main" id="{18F076B5-F79E-CCB1-43F0-1DD16F9CD724}"/>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9" name="TextBox 528">
                <a:extLst>
                  <a:ext uri="{FF2B5EF4-FFF2-40B4-BE49-F238E27FC236}">
                    <a16:creationId xmlns:a16="http://schemas.microsoft.com/office/drawing/2014/main" id="{F6176A3E-2E34-690E-0E4E-298C15C25EEF}"/>
                  </a:ext>
                </a:extLst>
              </p:cNvPr>
              <p:cNvSpPr txBox="1"/>
              <p:nvPr/>
            </p:nvSpPr>
            <p:spPr>
              <a:xfrm>
                <a:off x="1697172" y="5377934"/>
                <a:ext cx="184731" cy="369332"/>
              </a:xfrm>
              <a:prstGeom prst="rect">
                <a:avLst/>
              </a:prstGeom>
              <a:noFill/>
            </p:spPr>
            <p:txBody>
              <a:bodyPr wrap="none" rtlCol="0">
                <a:spAutoFit/>
              </a:bodyPr>
              <a:lstStyle/>
              <a:p>
                <a:pPr algn="ctr"/>
                <a:endParaRPr lang="en-US" dirty="0"/>
              </a:p>
            </p:txBody>
          </p:sp>
        </p:grpSp>
        <p:grpSp>
          <p:nvGrpSpPr>
            <p:cNvPr id="530" name="Group 529">
              <a:extLst>
                <a:ext uri="{FF2B5EF4-FFF2-40B4-BE49-F238E27FC236}">
                  <a16:creationId xmlns:a16="http://schemas.microsoft.com/office/drawing/2014/main" id="{D47066FD-45A4-D799-E8EF-9E7B99F06D0C}"/>
                </a:ext>
              </a:extLst>
            </p:cNvPr>
            <p:cNvGrpSpPr/>
            <p:nvPr/>
          </p:nvGrpSpPr>
          <p:grpSpPr>
            <a:xfrm>
              <a:off x="8047244" y="3125650"/>
              <a:ext cx="533400" cy="369332"/>
              <a:chOff x="2514600" y="5787518"/>
              <a:chExt cx="533400" cy="369332"/>
            </a:xfrm>
          </p:grpSpPr>
          <p:sp>
            <p:nvSpPr>
              <p:cNvPr id="531" name="Rectangle 530">
                <a:extLst>
                  <a:ext uri="{FF2B5EF4-FFF2-40B4-BE49-F238E27FC236}">
                    <a16:creationId xmlns:a16="http://schemas.microsoft.com/office/drawing/2014/main" id="{D66F7D8B-ACC2-D322-AFC3-787711E8EE17}"/>
                  </a:ext>
                </a:extLst>
              </p:cNvPr>
              <p:cNvSpPr/>
              <p:nvPr/>
            </p:nvSpPr>
            <p:spPr>
              <a:xfrm>
                <a:off x="2514600" y="5819784"/>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 name="TextBox 531">
                <a:extLst>
                  <a:ext uri="{FF2B5EF4-FFF2-40B4-BE49-F238E27FC236}">
                    <a16:creationId xmlns:a16="http://schemas.microsoft.com/office/drawing/2014/main" id="{FD2EFD74-4F49-6E79-CC9B-D0644E85148D}"/>
                  </a:ext>
                </a:extLst>
              </p:cNvPr>
              <p:cNvSpPr txBox="1"/>
              <p:nvPr/>
            </p:nvSpPr>
            <p:spPr>
              <a:xfrm>
                <a:off x="2687772" y="5787518"/>
                <a:ext cx="184731" cy="369332"/>
              </a:xfrm>
              <a:prstGeom prst="rect">
                <a:avLst/>
              </a:prstGeom>
              <a:noFill/>
            </p:spPr>
            <p:txBody>
              <a:bodyPr wrap="none" rtlCol="0">
                <a:spAutoFit/>
              </a:bodyPr>
              <a:lstStyle/>
              <a:p>
                <a:pPr algn="ctr"/>
                <a:endParaRPr lang="en-US" dirty="0"/>
              </a:p>
            </p:txBody>
          </p:sp>
        </p:grpSp>
      </p:grpSp>
      <p:sp>
        <p:nvSpPr>
          <p:cNvPr id="537" name="TextBox 536">
            <a:extLst>
              <a:ext uri="{FF2B5EF4-FFF2-40B4-BE49-F238E27FC236}">
                <a16:creationId xmlns:a16="http://schemas.microsoft.com/office/drawing/2014/main" id="{77F3AFDC-F90D-350D-DE5E-BA4E186F02B1}"/>
              </a:ext>
            </a:extLst>
          </p:cNvPr>
          <p:cNvSpPr txBox="1"/>
          <p:nvPr/>
        </p:nvSpPr>
        <p:spPr>
          <a:xfrm>
            <a:off x="4953000" y="1828800"/>
            <a:ext cx="2498683" cy="646331"/>
          </a:xfrm>
          <a:prstGeom prst="rect">
            <a:avLst/>
          </a:prstGeom>
          <a:noFill/>
        </p:spPr>
        <p:txBody>
          <a:bodyPr wrap="square" rtlCol="0">
            <a:spAutoFit/>
          </a:bodyPr>
          <a:lstStyle/>
          <a:p>
            <a:pPr algn="ctr"/>
            <a:r>
              <a:rPr lang="en-US" dirty="0"/>
              <a:t>Must be normalized for display</a:t>
            </a:r>
          </a:p>
        </p:txBody>
      </p:sp>
      <p:pic>
        <p:nvPicPr>
          <p:cNvPr id="4" name="Picture 3" descr="Normalized Cross-Correlation 2d">
            <a:extLst>
              <a:ext uri="{FF2B5EF4-FFF2-40B4-BE49-F238E27FC236}">
                <a16:creationId xmlns:a16="http://schemas.microsoft.com/office/drawing/2014/main" id="{295B0473-9332-1E60-2261-FFFD7248BDE8}"/>
              </a:ext>
            </a:extLst>
          </p:cNvPr>
          <p:cNvPicPr>
            <a:picLocks noChangeAspect="1"/>
          </p:cNvPicPr>
          <p:nvPr/>
        </p:nvPicPr>
        <p:blipFill>
          <a:blip r:embed="rId2"/>
          <a:stretch>
            <a:fillRect/>
          </a:stretch>
        </p:blipFill>
        <p:spPr>
          <a:xfrm>
            <a:off x="457200" y="3408947"/>
            <a:ext cx="6656599" cy="2978164"/>
          </a:xfrm>
          <a:prstGeom prst="rect">
            <a:avLst/>
          </a:prstGeom>
        </p:spPr>
      </p:pic>
    </p:spTree>
    <p:extLst>
      <p:ext uri="{BB962C8B-B14F-4D97-AF65-F5344CB8AC3E}">
        <p14:creationId xmlns:p14="http://schemas.microsoft.com/office/powerpoint/2010/main" val="387130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F8671-C98C-820D-1D3E-AE640D4D90F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46D46BE-F6AA-6583-8729-CA059A3690A9}"/>
              </a:ext>
            </a:extLst>
          </p:cNvPr>
          <p:cNvSpPr txBox="1"/>
          <p:nvPr/>
        </p:nvSpPr>
        <p:spPr>
          <a:xfrm>
            <a:off x="561798" y="363648"/>
            <a:ext cx="6373733" cy="769441"/>
          </a:xfrm>
          <a:prstGeom prst="rect">
            <a:avLst/>
          </a:prstGeom>
          <a:noFill/>
        </p:spPr>
        <p:txBody>
          <a:bodyPr wrap="none" rtlCol="0">
            <a:spAutoFit/>
          </a:bodyPr>
          <a:lstStyle/>
          <a:p>
            <a:r>
              <a:rPr lang="en-US" sz="4400" dirty="0"/>
              <a:t>Visualizing NCC (Greyscale)</a:t>
            </a:r>
          </a:p>
        </p:txBody>
      </p:sp>
      <p:sp>
        <p:nvSpPr>
          <p:cNvPr id="200" name="TextBox 199">
            <a:extLst>
              <a:ext uri="{FF2B5EF4-FFF2-40B4-BE49-F238E27FC236}">
                <a16:creationId xmlns:a16="http://schemas.microsoft.com/office/drawing/2014/main" id="{9E159C15-5CF6-501F-A776-F5DF32E20155}"/>
              </a:ext>
            </a:extLst>
          </p:cNvPr>
          <p:cNvSpPr txBox="1"/>
          <p:nvPr/>
        </p:nvSpPr>
        <p:spPr>
          <a:xfrm>
            <a:off x="6934200" y="4600707"/>
            <a:ext cx="1905000" cy="1200329"/>
          </a:xfrm>
          <a:prstGeom prst="rect">
            <a:avLst/>
          </a:prstGeom>
          <a:noFill/>
        </p:spPr>
        <p:txBody>
          <a:bodyPr wrap="square" rtlCol="0">
            <a:spAutoFit/>
          </a:bodyPr>
          <a:lstStyle/>
          <a:p>
            <a:pPr algn="ctr"/>
            <a:r>
              <a:rPr lang="en-US" dirty="0"/>
              <a:t>NCC output range -1…+1 mapped to 0-255 for visualization</a:t>
            </a:r>
          </a:p>
        </p:txBody>
      </p:sp>
      <p:pic>
        <p:nvPicPr>
          <p:cNvPr id="3" name="Picture 2">
            <a:extLst>
              <a:ext uri="{FF2B5EF4-FFF2-40B4-BE49-F238E27FC236}">
                <a16:creationId xmlns:a16="http://schemas.microsoft.com/office/drawing/2014/main" id="{AFACC3EF-3CAF-B15D-8B15-0BC00937B4DE}"/>
              </a:ext>
            </a:extLst>
          </p:cNvPr>
          <p:cNvPicPr>
            <a:picLocks noChangeAspect="1"/>
          </p:cNvPicPr>
          <p:nvPr/>
        </p:nvPicPr>
        <p:blipFill>
          <a:blip r:embed="rId2"/>
          <a:stretch>
            <a:fillRect/>
          </a:stretch>
        </p:blipFill>
        <p:spPr>
          <a:xfrm>
            <a:off x="1143000" y="4553172"/>
            <a:ext cx="5613396" cy="1295400"/>
          </a:xfrm>
          <a:prstGeom prst="rect">
            <a:avLst/>
          </a:prstGeom>
        </p:spPr>
      </p:pic>
      <p:pic>
        <p:nvPicPr>
          <p:cNvPr id="7" name="Picture 6">
            <a:extLst>
              <a:ext uri="{FF2B5EF4-FFF2-40B4-BE49-F238E27FC236}">
                <a16:creationId xmlns:a16="http://schemas.microsoft.com/office/drawing/2014/main" id="{A401FE04-AE09-82C4-61BA-67CC0010B385}"/>
              </a:ext>
            </a:extLst>
          </p:cNvPr>
          <p:cNvPicPr>
            <a:picLocks noChangeAspect="1"/>
          </p:cNvPicPr>
          <p:nvPr/>
        </p:nvPicPr>
        <p:blipFill>
          <a:blip r:embed="rId3"/>
          <a:stretch>
            <a:fillRect/>
          </a:stretch>
        </p:blipFill>
        <p:spPr>
          <a:xfrm>
            <a:off x="1143000" y="1374387"/>
            <a:ext cx="5505450" cy="1295400"/>
          </a:xfrm>
          <a:prstGeom prst="rect">
            <a:avLst/>
          </a:prstGeom>
        </p:spPr>
      </p:pic>
      <p:pic>
        <p:nvPicPr>
          <p:cNvPr id="10" name="Picture 9">
            <a:extLst>
              <a:ext uri="{FF2B5EF4-FFF2-40B4-BE49-F238E27FC236}">
                <a16:creationId xmlns:a16="http://schemas.microsoft.com/office/drawing/2014/main" id="{68682A33-DC31-37C4-FEC4-18520E90A1A7}"/>
              </a:ext>
            </a:extLst>
          </p:cNvPr>
          <p:cNvPicPr>
            <a:picLocks noChangeAspect="1"/>
          </p:cNvPicPr>
          <p:nvPr/>
        </p:nvPicPr>
        <p:blipFill>
          <a:blip r:embed="rId4"/>
          <a:stretch>
            <a:fillRect/>
          </a:stretch>
        </p:blipFill>
        <p:spPr>
          <a:xfrm>
            <a:off x="3657600" y="2896803"/>
            <a:ext cx="723905" cy="1447801"/>
          </a:xfrm>
          <a:prstGeom prst="rect">
            <a:avLst/>
          </a:prstGeom>
        </p:spPr>
      </p:pic>
      <p:sp>
        <p:nvSpPr>
          <p:cNvPr id="12" name="TextBox 11">
            <a:extLst>
              <a:ext uri="{FF2B5EF4-FFF2-40B4-BE49-F238E27FC236}">
                <a16:creationId xmlns:a16="http://schemas.microsoft.com/office/drawing/2014/main" id="{8E7AC8F6-2DCB-869C-89D9-E1322DAF2502}"/>
              </a:ext>
            </a:extLst>
          </p:cNvPr>
          <p:cNvSpPr txBox="1"/>
          <p:nvPr/>
        </p:nvSpPr>
        <p:spPr>
          <a:xfrm>
            <a:off x="4381505" y="3395531"/>
            <a:ext cx="1905000" cy="369332"/>
          </a:xfrm>
          <a:prstGeom prst="rect">
            <a:avLst/>
          </a:prstGeom>
          <a:noFill/>
        </p:spPr>
        <p:txBody>
          <a:bodyPr wrap="square" rtlCol="0">
            <a:spAutoFit/>
          </a:bodyPr>
          <a:lstStyle/>
          <a:p>
            <a:pPr algn="ctr"/>
            <a:r>
              <a:rPr lang="en-US" dirty="0"/>
              <a:t>template</a:t>
            </a:r>
          </a:p>
        </p:txBody>
      </p:sp>
      <p:sp>
        <p:nvSpPr>
          <p:cNvPr id="14" name="TextBox 13">
            <a:extLst>
              <a:ext uri="{FF2B5EF4-FFF2-40B4-BE49-F238E27FC236}">
                <a16:creationId xmlns:a16="http://schemas.microsoft.com/office/drawing/2014/main" id="{6B736F27-C60C-9C11-705E-2EED87CB35FB}"/>
              </a:ext>
            </a:extLst>
          </p:cNvPr>
          <p:cNvSpPr txBox="1"/>
          <p:nvPr/>
        </p:nvSpPr>
        <p:spPr>
          <a:xfrm>
            <a:off x="6674117" y="1837421"/>
            <a:ext cx="1905000" cy="369332"/>
          </a:xfrm>
          <a:prstGeom prst="rect">
            <a:avLst/>
          </a:prstGeom>
          <a:noFill/>
        </p:spPr>
        <p:txBody>
          <a:bodyPr wrap="square" rtlCol="0">
            <a:spAutoFit/>
          </a:bodyPr>
          <a:lstStyle/>
          <a:p>
            <a:pPr algn="ctr"/>
            <a:r>
              <a:rPr lang="en-US" dirty="0"/>
              <a:t>Input image</a:t>
            </a:r>
          </a:p>
        </p:txBody>
      </p:sp>
    </p:spTree>
    <p:extLst>
      <p:ext uri="{BB962C8B-B14F-4D97-AF65-F5344CB8AC3E}">
        <p14:creationId xmlns:p14="http://schemas.microsoft.com/office/powerpoint/2010/main" val="1102809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17937-C32F-8153-518F-94EDE9B8199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0068F71-62E9-EBA5-6C59-9E3E4C9F8A35}"/>
              </a:ext>
            </a:extLst>
          </p:cNvPr>
          <p:cNvSpPr txBox="1"/>
          <p:nvPr/>
        </p:nvSpPr>
        <p:spPr>
          <a:xfrm>
            <a:off x="561798" y="363648"/>
            <a:ext cx="3672416" cy="769441"/>
          </a:xfrm>
          <a:prstGeom prst="rect">
            <a:avLst/>
          </a:prstGeom>
          <a:noFill/>
        </p:spPr>
        <p:txBody>
          <a:bodyPr wrap="none" rtlCol="0">
            <a:spAutoFit/>
          </a:bodyPr>
          <a:lstStyle/>
          <a:p>
            <a:r>
              <a:rPr lang="en-US" sz="4400" dirty="0"/>
              <a:t>In-Class Testing</a:t>
            </a:r>
          </a:p>
        </p:txBody>
      </p:sp>
      <p:sp>
        <p:nvSpPr>
          <p:cNvPr id="200" name="TextBox 199">
            <a:extLst>
              <a:ext uri="{FF2B5EF4-FFF2-40B4-BE49-F238E27FC236}">
                <a16:creationId xmlns:a16="http://schemas.microsoft.com/office/drawing/2014/main" id="{7AE2A3BB-E47A-7518-A21F-7F4889BFDBD4}"/>
              </a:ext>
            </a:extLst>
          </p:cNvPr>
          <p:cNvSpPr txBox="1"/>
          <p:nvPr/>
        </p:nvSpPr>
        <p:spPr>
          <a:xfrm>
            <a:off x="838200" y="1524000"/>
            <a:ext cx="5814077" cy="5078313"/>
          </a:xfrm>
          <a:prstGeom prst="rect">
            <a:avLst/>
          </a:prstGeom>
          <a:noFill/>
        </p:spPr>
        <p:txBody>
          <a:bodyPr wrap="square" rtlCol="0">
            <a:spAutoFit/>
          </a:bodyPr>
          <a:lstStyle/>
          <a:p>
            <a:r>
              <a:rPr lang="en-US" dirty="0"/>
              <a:t>Download the templates given at the course website for “x”. Ask your LLM to write python code using OpenCV to read and display live video along with normalized cross correlation output against this template.</a:t>
            </a:r>
          </a:p>
          <a:p>
            <a:endParaRPr lang="en-US" dirty="0"/>
          </a:p>
          <a:p>
            <a:r>
              <a:rPr lang="en-US" dirty="0"/>
              <a:t>Run the program and move the test sheet (I will provide a printout, also available at course website) in front of your camera.  Try to position the test sheet so that the X shapes become noticeably detected in the NCC.</a:t>
            </a:r>
          </a:p>
          <a:p>
            <a:endParaRPr lang="en-US" dirty="0"/>
          </a:p>
          <a:p>
            <a:r>
              <a:rPr lang="en-US" dirty="0"/>
              <a:t>Now ask it to adjust the code to load all 4 templates from the course website (“x”, “o”, “plus” and “bar”). Modify the code so you can pick which template is active while the program is running.  What do you observe?</a:t>
            </a:r>
          </a:p>
          <a:p>
            <a:endParaRPr lang="en-US" dirty="0"/>
          </a:p>
          <a:p>
            <a:r>
              <a:rPr lang="en-US" dirty="0"/>
              <a:t>Last, ask the LLM to threshold the NCC values so that only the strongest are displayed.  Try different thresholds.  What do you observe, especially for “bar”?</a:t>
            </a:r>
          </a:p>
        </p:txBody>
      </p:sp>
      <p:sp>
        <p:nvSpPr>
          <p:cNvPr id="4" name="TextBox 3">
            <a:extLst>
              <a:ext uri="{FF2B5EF4-FFF2-40B4-BE49-F238E27FC236}">
                <a16:creationId xmlns:a16="http://schemas.microsoft.com/office/drawing/2014/main" id="{278B52AD-3C57-18AA-7FE2-B8F6F5534013}"/>
              </a:ext>
            </a:extLst>
          </p:cNvPr>
          <p:cNvSpPr txBox="1"/>
          <p:nvPr/>
        </p:nvSpPr>
        <p:spPr>
          <a:xfrm>
            <a:off x="6597734" y="989842"/>
            <a:ext cx="2181402" cy="5632311"/>
          </a:xfrm>
          <a:prstGeom prst="rect">
            <a:avLst/>
          </a:prstGeom>
          <a:noFill/>
        </p:spPr>
        <p:txBody>
          <a:bodyPr wrap="square" rtlCol="0">
            <a:spAutoFit/>
          </a:bodyPr>
          <a:lstStyle/>
          <a:p>
            <a:r>
              <a:rPr lang="en-US" dirty="0"/>
              <a:t>Upload to canvas:</a:t>
            </a:r>
          </a:p>
          <a:p>
            <a:endParaRPr lang="en-US" dirty="0"/>
          </a:p>
          <a:p>
            <a:r>
              <a:rPr lang="en-US" dirty="0"/>
              <a:t>Prompt(s).</a:t>
            </a:r>
          </a:p>
          <a:p>
            <a:endParaRPr lang="en-US" dirty="0"/>
          </a:p>
          <a:p>
            <a:endParaRPr lang="en-US" dirty="0"/>
          </a:p>
          <a:p>
            <a:endParaRPr lang="en-US" dirty="0"/>
          </a:p>
          <a:p>
            <a:endParaRPr lang="en-US" dirty="0"/>
          </a:p>
          <a:p>
            <a:r>
              <a:rPr lang="en-US" dirty="0"/>
              <a:t>One or more image saves.</a:t>
            </a:r>
          </a:p>
          <a:p>
            <a:endParaRPr lang="en-US" dirty="0"/>
          </a:p>
          <a:p>
            <a:endParaRPr lang="en-US" dirty="0"/>
          </a:p>
          <a:p>
            <a:endParaRPr lang="en-US" dirty="0"/>
          </a:p>
          <a:p>
            <a:r>
              <a:rPr lang="en-US" dirty="0"/>
              <a:t>Prompt(s).</a:t>
            </a:r>
          </a:p>
          <a:p>
            <a:r>
              <a:rPr lang="en-US" dirty="0"/>
              <a:t>Image save.</a:t>
            </a:r>
          </a:p>
          <a:p>
            <a:endParaRPr lang="en-US" dirty="0"/>
          </a:p>
          <a:p>
            <a:endParaRPr lang="en-US" dirty="0"/>
          </a:p>
          <a:p>
            <a:endParaRPr lang="en-US" dirty="0"/>
          </a:p>
          <a:p>
            <a:r>
              <a:rPr lang="en-US" dirty="0"/>
              <a:t>Prompt(s).</a:t>
            </a:r>
          </a:p>
          <a:p>
            <a:r>
              <a:rPr lang="en-US" dirty="0"/>
              <a:t>Image save.</a:t>
            </a:r>
          </a:p>
          <a:p>
            <a:endParaRPr lang="en-US" dirty="0"/>
          </a:p>
        </p:txBody>
      </p:sp>
    </p:spTree>
    <p:extLst>
      <p:ext uri="{BB962C8B-B14F-4D97-AF65-F5344CB8AC3E}">
        <p14:creationId xmlns:p14="http://schemas.microsoft.com/office/powerpoint/2010/main" val="42281431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3041</TotalTime>
  <Words>996</Words>
  <Application>Microsoft Office PowerPoint</Application>
  <PresentationFormat>On-screen Show (4:3)</PresentationFormat>
  <Paragraphs>412</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Clemson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ahoover</dc:creator>
  <cp:lastModifiedBy>Adam W Hoover</cp:lastModifiedBy>
  <cp:revision>189</cp:revision>
  <dcterms:created xsi:type="dcterms:W3CDTF">2013-02-14T19:20:12Z</dcterms:created>
  <dcterms:modified xsi:type="dcterms:W3CDTF">2026-08-31T01:17:37Z</dcterms:modified>
</cp:coreProperties>
</file>