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85" r:id="rId4"/>
    <p:sldId id="389" r:id="rId5"/>
    <p:sldId id="366" r:id="rId6"/>
    <p:sldId id="386" r:id="rId7"/>
    <p:sldId id="387" r:id="rId8"/>
    <p:sldId id="388" r:id="rId9"/>
    <p:sldId id="390" r:id="rId10"/>
    <p:sldId id="391" r:id="rId11"/>
    <p:sldId id="392" r:id="rId12"/>
    <p:sldId id="393" r:id="rId13"/>
    <p:sldId id="394" r:id="rId14"/>
    <p:sldId id="3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4717" autoAdjust="0"/>
  </p:normalViewPr>
  <p:slideViewPr>
    <p:cSldViewPr>
      <p:cViewPr varScale="1">
        <p:scale>
          <a:sx n="83" d="100"/>
          <a:sy n="83" d="100"/>
        </p:scale>
        <p:origin x="1445"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48227" y="5248245"/>
            <a:ext cx="2967287" cy="584775"/>
          </a:xfrm>
          <a:prstGeom prst="rect">
            <a:avLst/>
          </a:prstGeom>
          <a:noFill/>
        </p:spPr>
        <p:txBody>
          <a:bodyPr wrap="none" rtlCol="0">
            <a:spAutoFit/>
          </a:bodyPr>
          <a:lstStyle/>
          <a:p>
            <a:pPr algn="ctr"/>
            <a:r>
              <a:rPr lang="en-US" sz="3200" dirty="0"/>
              <a:t>Object Skeletons</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2" name="Picture 1" descr="Figure 12 from Skeleton pruning by contour approximation and the integer  medial axis transform | Semantic Scholar">
            <a:extLst>
              <a:ext uri="{FF2B5EF4-FFF2-40B4-BE49-F238E27FC236}">
                <a16:creationId xmlns:a16="http://schemas.microsoft.com/office/drawing/2014/main" id="{685104BD-6F3C-3B0D-AEFA-55152D742E0E}"/>
              </a:ext>
            </a:extLst>
          </p:cNvPr>
          <p:cNvPicPr>
            <a:picLocks noChangeAspect="1"/>
          </p:cNvPicPr>
          <p:nvPr/>
        </p:nvPicPr>
        <p:blipFill>
          <a:blip r:embed="rId2"/>
          <a:srcRect b="5575"/>
          <a:stretch>
            <a:fillRect/>
          </a:stretch>
        </p:blipFill>
        <p:spPr>
          <a:xfrm>
            <a:off x="1914525" y="969143"/>
            <a:ext cx="5314950" cy="3831457"/>
          </a:xfrm>
          <a:prstGeom prst="rect">
            <a:avLst/>
          </a:prstGeom>
        </p:spPr>
      </p:pic>
    </p:spTree>
    <p:extLst>
      <p:ext uri="{BB962C8B-B14F-4D97-AF65-F5344CB8AC3E}">
        <p14:creationId xmlns:p14="http://schemas.microsoft.com/office/powerpoint/2010/main" val="2766353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4223144" cy="2031325"/>
          </a:xfrm>
          <a:prstGeom prst="rect">
            <a:avLst/>
          </a:prstGeom>
          <a:noFill/>
        </p:spPr>
        <p:txBody>
          <a:bodyPr wrap="none" rtlCol="0">
            <a:spAutoFit/>
          </a:bodyPr>
          <a:lstStyle/>
          <a:p>
            <a:r>
              <a:rPr lang="en-US" dirty="0"/>
              <a:t>Concepts in </a:t>
            </a:r>
            <a:r>
              <a:rPr lang="en-US" dirty="0" smtClean="0"/>
              <a:t>skeletons:</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Thinning</a:t>
            </a:r>
            <a:endParaRPr lang="en-US" dirty="0"/>
          </a:p>
          <a:p>
            <a:pPr marL="285750" indent="-285750">
              <a:buFont typeface="Arial" panose="020B0604020202020204" pitchFamily="34" charset="0"/>
              <a:buChar char="•"/>
            </a:pPr>
            <a:r>
              <a:rPr lang="en-US" dirty="0" smtClean="0"/>
              <a:t>Thinning algorithm</a:t>
            </a:r>
            <a:endParaRPr lang="en-US" dirty="0"/>
          </a:p>
          <a:p>
            <a:pPr marL="285750" indent="-285750">
              <a:buFont typeface="Arial" panose="020B0604020202020204" pitchFamily="34" charset="0"/>
              <a:buChar char="•"/>
            </a:pPr>
            <a:r>
              <a:rPr lang="en-US" dirty="0" err="1" smtClean="0"/>
              <a:t>Branchpoints</a:t>
            </a:r>
            <a:r>
              <a:rPr lang="en-US" dirty="0" smtClean="0"/>
              <a:t> and endpoints</a:t>
            </a:r>
            <a:endParaRPr lang="en-US" dirty="0"/>
          </a:p>
          <a:p>
            <a:pPr marL="285750" indent="-285750">
              <a:buFont typeface="Arial" panose="020B0604020202020204" pitchFamily="34" charset="0"/>
              <a:buChar char="•"/>
            </a:pPr>
            <a:endParaRPr lang="en-US" dirty="0"/>
          </a:p>
          <a:p>
            <a:r>
              <a:rPr lang="en-US" dirty="0"/>
              <a:t>Test these ideas live on your laptop camera</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2" name="Picture 1"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4"/>
          <a:stretch>
            <a:fillRect/>
          </a:stretch>
        </p:blipFill>
        <p:spPr>
          <a:xfrm>
            <a:off x="5734251" y="4333912"/>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91BD-434A-8F3C-8064-582CD8D3E5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7EBCE8C-0FCA-D9C6-115A-C1AD95F796B2}"/>
              </a:ext>
            </a:extLst>
          </p:cNvPr>
          <p:cNvSpPr txBox="1"/>
          <p:nvPr/>
        </p:nvSpPr>
        <p:spPr>
          <a:xfrm>
            <a:off x="561798" y="363648"/>
            <a:ext cx="2172390" cy="769441"/>
          </a:xfrm>
          <a:prstGeom prst="rect">
            <a:avLst/>
          </a:prstGeom>
          <a:noFill/>
        </p:spPr>
        <p:txBody>
          <a:bodyPr wrap="none" rtlCol="0">
            <a:spAutoFit/>
          </a:bodyPr>
          <a:lstStyle/>
          <a:p>
            <a:r>
              <a:rPr lang="en-US" sz="4400" dirty="0"/>
              <a:t>Thinning</a:t>
            </a:r>
          </a:p>
        </p:txBody>
      </p:sp>
      <p:sp>
        <p:nvSpPr>
          <p:cNvPr id="200" name="TextBox 199">
            <a:extLst>
              <a:ext uri="{FF2B5EF4-FFF2-40B4-BE49-F238E27FC236}">
                <a16:creationId xmlns:a16="http://schemas.microsoft.com/office/drawing/2014/main" id="{5691EE0F-6893-7CD9-3F99-A26B74DABAE8}"/>
              </a:ext>
            </a:extLst>
          </p:cNvPr>
          <p:cNvSpPr txBox="1"/>
          <p:nvPr/>
        </p:nvSpPr>
        <p:spPr>
          <a:xfrm>
            <a:off x="1229309" y="5538302"/>
            <a:ext cx="6685381" cy="646331"/>
          </a:xfrm>
          <a:prstGeom prst="rect">
            <a:avLst/>
          </a:prstGeom>
          <a:noFill/>
        </p:spPr>
        <p:txBody>
          <a:bodyPr wrap="square" rtlCol="0">
            <a:spAutoFit/>
          </a:bodyPr>
          <a:lstStyle/>
          <a:p>
            <a:pPr algn="ctr"/>
            <a:r>
              <a:rPr lang="en-US" dirty="0"/>
              <a:t>Thinning is the process of reducing a foreground object to a “skeleton” that is 1 pixel wide.</a:t>
            </a:r>
          </a:p>
        </p:txBody>
      </p:sp>
      <p:sp>
        <p:nvSpPr>
          <p:cNvPr id="535" name="TextBox 534">
            <a:extLst>
              <a:ext uri="{FF2B5EF4-FFF2-40B4-BE49-F238E27FC236}">
                <a16:creationId xmlns:a16="http://schemas.microsoft.com/office/drawing/2014/main" id="{957F941E-2E89-F802-9BAD-6C1EEB47B7A4}"/>
              </a:ext>
            </a:extLst>
          </p:cNvPr>
          <p:cNvSpPr txBox="1"/>
          <p:nvPr/>
        </p:nvSpPr>
        <p:spPr>
          <a:xfrm>
            <a:off x="990600" y="4881791"/>
            <a:ext cx="3098173" cy="369332"/>
          </a:xfrm>
          <a:prstGeom prst="rect">
            <a:avLst/>
          </a:prstGeom>
          <a:noFill/>
        </p:spPr>
        <p:txBody>
          <a:bodyPr wrap="square" rtlCol="0">
            <a:spAutoFit/>
          </a:bodyPr>
          <a:lstStyle/>
          <a:p>
            <a:pPr algn="ctr"/>
            <a:r>
              <a:rPr lang="en-US" dirty="0"/>
              <a:t>Image</a:t>
            </a:r>
          </a:p>
        </p:txBody>
      </p:sp>
      <p:pic>
        <p:nvPicPr>
          <p:cNvPr id="2" name="Picture 1" descr="Morphology - Thinning">
            <a:extLst>
              <a:ext uri="{FF2B5EF4-FFF2-40B4-BE49-F238E27FC236}">
                <a16:creationId xmlns:a16="http://schemas.microsoft.com/office/drawing/2014/main" id="{9963853C-86FE-25DF-BDDE-ADC519060987}"/>
              </a:ext>
            </a:extLst>
          </p:cNvPr>
          <p:cNvPicPr>
            <a:picLocks noChangeAspect="1"/>
          </p:cNvPicPr>
          <p:nvPr/>
        </p:nvPicPr>
        <p:blipFill>
          <a:blip r:embed="rId2"/>
          <a:stretch>
            <a:fillRect/>
          </a:stretch>
        </p:blipFill>
        <p:spPr>
          <a:xfrm>
            <a:off x="990600" y="1499573"/>
            <a:ext cx="7415905" cy="3200400"/>
          </a:xfrm>
          <a:prstGeom prst="rect">
            <a:avLst/>
          </a:prstGeom>
        </p:spPr>
      </p:pic>
      <p:sp>
        <p:nvSpPr>
          <p:cNvPr id="4" name="TextBox 3">
            <a:extLst>
              <a:ext uri="{FF2B5EF4-FFF2-40B4-BE49-F238E27FC236}">
                <a16:creationId xmlns:a16="http://schemas.microsoft.com/office/drawing/2014/main" id="{4D30CA81-EF23-B912-7F4B-414FEAEB1ED5}"/>
              </a:ext>
            </a:extLst>
          </p:cNvPr>
          <p:cNvSpPr txBox="1"/>
          <p:nvPr/>
        </p:nvSpPr>
        <p:spPr>
          <a:xfrm>
            <a:off x="5285071" y="4863343"/>
            <a:ext cx="3098173" cy="369332"/>
          </a:xfrm>
          <a:prstGeom prst="rect">
            <a:avLst/>
          </a:prstGeom>
          <a:noFill/>
        </p:spPr>
        <p:txBody>
          <a:bodyPr wrap="square" rtlCol="0">
            <a:spAutoFit/>
          </a:bodyPr>
          <a:lstStyle/>
          <a:p>
            <a:pPr algn="ctr"/>
            <a:r>
              <a:rPr lang="en-US" dirty="0"/>
              <a:t>Skeleton Image</a:t>
            </a:r>
          </a:p>
        </p:txBody>
      </p:sp>
    </p:spTree>
    <p:extLst>
      <p:ext uri="{BB962C8B-B14F-4D97-AF65-F5344CB8AC3E}">
        <p14:creationId xmlns:p14="http://schemas.microsoft.com/office/powerpoint/2010/main" val="1529579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2A0ED-5F05-8F4E-B396-8EC8F1D94F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8E4884-BFF1-86B5-3E88-6124640C19DD}"/>
              </a:ext>
            </a:extLst>
          </p:cNvPr>
          <p:cNvSpPr txBox="1"/>
          <p:nvPr/>
        </p:nvSpPr>
        <p:spPr>
          <a:xfrm>
            <a:off x="561798" y="363648"/>
            <a:ext cx="2148858" cy="769441"/>
          </a:xfrm>
          <a:prstGeom prst="rect">
            <a:avLst/>
          </a:prstGeom>
          <a:noFill/>
        </p:spPr>
        <p:txBody>
          <a:bodyPr wrap="none" rtlCol="0">
            <a:spAutoFit/>
          </a:bodyPr>
          <a:lstStyle/>
          <a:p>
            <a:r>
              <a:rPr lang="en-US" sz="4400" dirty="0"/>
              <a:t>Skeleton</a:t>
            </a:r>
          </a:p>
        </p:txBody>
      </p:sp>
      <p:sp>
        <p:nvSpPr>
          <p:cNvPr id="200" name="TextBox 199">
            <a:extLst>
              <a:ext uri="{FF2B5EF4-FFF2-40B4-BE49-F238E27FC236}">
                <a16:creationId xmlns:a16="http://schemas.microsoft.com/office/drawing/2014/main" id="{695E1D95-6FA0-9FA1-CA92-03BA9C7CF725}"/>
              </a:ext>
            </a:extLst>
          </p:cNvPr>
          <p:cNvSpPr txBox="1"/>
          <p:nvPr/>
        </p:nvSpPr>
        <p:spPr>
          <a:xfrm>
            <a:off x="1066800" y="5458587"/>
            <a:ext cx="6685381" cy="646331"/>
          </a:xfrm>
          <a:prstGeom prst="rect">
            <a:avLst/>
          </a:prstGeom>
          <a:noFill/>
        </p:spPr>
        <p:txBody>
          <a:bodyPr wrap="square" rtlCol="0">
            <a:spAutoFit/>
          </a:bodyPr>
          <a:lstStyle/>
          <a:p>
            <a:pPr algn="ctr"/>
            <a:r>
              <a:rPr lang="en-US" dirty="0"/>
              <a:t>The skeleton is roughly located in the middle of the object and covers its original extent.</a:t>
            </a:r>
          </a:p>
        </p:txBody>
      </p:sp>
      <p:pic>
        <p:nvPicPr>
          <p:cNvPr id="3" name="Picture 2" descr="original, skeleton">
            <a:extLst>
              <a:ext uri="{FF2B5EF4-FFF2-40B4-BE49-F238E27FC236}">
                <a16:creationId xmlns:a16="http://schemas.microsoft.com/office/drawing/2014/main" id="{B545C278-18D8-62E0-8B53-A69CED560922}"/>
              </a:ext>
            </a:extLst>
          </p:cNvPr>
          <p:cNvPicPr>
            <a:picLocks noChangeAspect="1"/>
          </p:cNvPicPr>
          <p:nvPr/>
        </p:nvPicPr>
        <p:blipFill>
          <a:blip r:embed="rId2"/>
          <a:stretch>
            <a:fillRect/>
          </a:stretch>
        </p:blipFill>
        <p:spPr>
          <a:xfrm>
            <a:off x="658268" y="1429893"/>
            <a:ext cx="7827464" cy="3913732"/>
          </a:xfrm>
          <a:prstGeom prst="rect">
            <a:avLst/>
          </a:prstGeom>
        </p:spPr>
      </p:pic>
    </p:spTree>
    <p:extLst>
      <p:ext uri="{BB962C8B-B14F-4D97-AF65-F5344CB8AC3E}">
        <p14:creationId xmlns:p14="http://schemas.microsoft.com/office/powerpoint/2010/main" val="1681234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BC6D-7E1B-6AEE-F232-EF611F6D0B4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EFC63F1-A3AB-B9A5-B258-FF4A6CE7A1AC}"/>
              </a:ext>
            </a:extLst>
          </p:cNvPr>
          <p:cNvSpPr txBox="1"/>
          <p:nvPr/>
        </p:nvSpPr>
        <p:spPr>
          <a:xfrm>
            <a:off x="561798" y="363648"/>
            <a:ext cx="4581062" cy="769441"/>
          </a:xfrm>
          <a:prstGeom prst="rect">
            <a:avLst/>
          </a:prstGeom>
          <a:noFill/>
        </p:spPr>
        <p:txBody>
          <a:bodyPr wrap="none" rtlCol="0">
            <a:spAutoFit/>
          </a:bodyPr>
          <a:lstStyle/>
          <a:p>
            <a:r>
              <a:rPr lang="en-US" sz="4400" dirty="0"/>
              <a:t>Thinning Algorithm</a:t>
            </a:r>
          </a:p>
        </p:txBody>
      </p:sp>
      <p:sp>
        <p:nvSpPr>
          <p:cNvPr id="200" name="TextBox 199">
            <a:extLst>
              <a:ext uri="{FF2B5EF4-FFF2-40B4-BE49-F238E27FC236}">
                <a16:creationId xmlns:a16="http://schemas.microsoft.com/office/drawing/2014/main" id="{6E56BE96-E566-A0B3-FB84-B2C923C552C0}"/>
              </a:ext>
            </a:extLst>
          </p:cNvPr>
          <p:cNvSpPr txBox="1"/>
          <p:nvPr/>
        </p:nvSpPr>
        <p:spPr>
          <a:xfrm>
            <a:off x="1229309" y="5638800"/>
            <a:ext cx="6685381" cy="646331"/>
          </a:xfrm>
          <a:prstGeom prst="rect">
            <a:avLst/>
          </a:prstGeom>
          <a:noFill/>
        </p:spPr>
        <p:txBody>
          <a:bodyPr wrap="square" rtlCol="0">
            <a:spAutoFit/>
          </a:bodyPr>
          <a:lstStyle/>
          <a:p>
            <a:pPr algn="ctr"/>
            <a:r>
              <a:rPr lang="en-US" dirty="0"/>
              <a:t>Thinning algorithms typically use these 3 calculations (explained in detail on next slides).</a:t>
            </a:r>
          </a:p>
        </p:txBody>
      </p:sp>
      <p:sp>
        <p:nvSpPr>
          <p:cNvPr id="535" name="TextBox 534">
            <a:extLst>
              <a:ext uri="{FF2B5EF4-FFF2-40B4-BE49-F238E27FC236}">
                <a16:creationId xmlns:a16="http://schemas.microsoft.com/office/drawing/2014/main" id="{23F6CB81-09B1-4158-A398-B18D35E9829B}"/>
              </a:ext>
            </a:extLst>
          </p:cNvPr>
          <p:cNvSpPr txBox="1"/>
          <p:nvPr/>
        </p:nvSpPr>
        <p:spPr>
          <a:xfrm>
            <a:off x="1143000" y="4572000"/>
            <a:ext cx="1894891" cy="646331"/>
          </a:xfrm>
          <a:prstGeom prst="rect">
            <a:avLst/>
          </a:prstGeom>
          <a:noFill/>
        </p:spPr>
        <p:txBody>
          <a:bodyPr wrap="square" rtlCol="0">
            <a:spAutoFit/>
          </a:bodyPr>
          <a:lstStyle/>
          <a:p>
            <a:pPr algn="ctr"/>
            <a:r>
              <a:rPr lang="en-US" dirty="0"/>
              <a:t>Image</a:t>
            </a:r>
          </a:p>
          <a:p>
            <a:pPr algn="ctr"/>
            <a:r>
              <a:rPr lang="en-US" dirty="0"/>
              <a:t>(X = foreground)</a:t>
            </a:r>
          </a:p>
        </p:txBody>
      </p:sp>
      <p:grpSp>
        <p:nvGrpSpPr>
          <p:cNvPr id="593" name="Group 592">
            <a:extLst>
              <a:ext uri="{FF2B5EF4-FFF2-40B4-BE49-F238E27FC236}">
                <a16:creationId xmlns:a16="http://schemas.microsoft.com/office/drawing/2014/main" id="{4A2F1332-EEE8-C245-8FFD-D4C389467809}"/>
              </a:ext>
            </a:extLst>
          </p:cNvPr>
          <p:cNvGrpSpPr/>
          <p:nvPr/>
        </p:nvGrpSpPr>
        <p:grpSpPr>
          <a:xfrm>
            <a:off x="910874" y="1600200"/>
            <a:ext cx="2402555" cy="2809860"/>
            <a:chOff x="910874" y="1600200"/>
            <a:chExt cx="2402555" cy="2809860"/>
          </a:xfrm>
        </p:grpSpPr>
        <p:grpSp>
          <p:nvGrpSpPr>
            <p:cNvPr id="297" name="Group 296">
              <a:extLst>
                <a:ext uri="{FF2B5EF4-FFF2-40B4-BE49-F238E27FC236}">
                  <a16:creationId xmlns:a16="http://schemas.microsoft.com/office/drawing/2014/main" id="{8A763567-1EFA-95E0-D6D8-64CEA34AB01B}"/>
                </a:ext>
              </a:extLst>
            </p:cNvPr>
            <p:cNvGrpSpPr/>
            <p:nvPr/>
          </p:nvGrpSpPr>
          <p:grpSpPr>
            <a:xfrm>
              <a:off x="911511" y="1600200"/>
              <a:ext cx="300152" cy="369332"/>
              <a:chOff x="1524000" y="5377934"/>
              <a:chExt cx="533400" cy="369332"/>
            </a:xfrm>
          </p:grpSpPr>
          <p:sp>
            <p:nvSpPr>
              <p:cNvPr id="310" name="Rectangle 309">
                <a:extLst>
                  <a:ext uri="{FF2B5EF4-FFF2-40B4-BE49-F238E27FC236}">
                    <a16:creationId xmlns:a16="http://schemas.microsoft.com/office/drawing/2014/main" id="{5C26FF79-B1FC-E45E-E9AA-A1862B424B8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20C5736D-DDF7-DCD5-EC7A-FBCE92587391}"/>
                  </a:ext>
                </a:extLst>
              </p:cNvPr>
              <p:cNvSpPr txBox="1"/>
              <p:nvPr/>
            </p:nvSpPr>
            <p:spPr>
              <a:xfrm>
                <a:off x="1637092" y="5377934"/>
                <a:ext cx="304892" cy="369332"/>
              </a:xfrm>
              <a:prstGeom prst="rect">
                <a:avLst/>
              </a:prstGeom>
              <a:noFill/>
            </p:spPr>
            <p:txBody>
              <a:bodyPr wrap="none" rtlCol="0">
                <a:spAutoFit/>
              </a:bodyPr>
              <a:lstStyle/>
              <a:p>
                <a:pPr algn="ctr"/>
                <a:r>
                  <a:rPr lang="en-US" dirty="0"/>
                  <a:t>X</a:t>
                </a:r>
              </a:p>
            </p:txBody>
          </p:sp>
        </p:grpSp>
        <p:grpSp>
          <p:nvGrpSpPr>
            <p:cNvPr id="45" name="Group 44">
              <a:extLst>
                <a:ext uri="{FF2B5EF4-FFF2-40B4-BE49-F238E27FC236}">
                  <a16:creationId xmlns:a16="http://schemas.microsoft.com/office/drawing/2014/main" id="{FE6404D0-67A9-ED69-B1A7-5A5CC352F764}"/>
                </a:ext>
              </a:extLst>
            </p:cNvPr>
            <p:cNvGrpSpPr/>
            <p:nvPr/>
          </p:nvGrpSpPr>
          <p:grpSpPr>
            <a:xfrm>
              <a:off x="1213052" y="1601078"/>
              <a:ext cx="300152" cy="369332"/>
              <a:chOff x="1524000" y="5377934"/>
              <a:chExt cx="533400" cy="369332"/>
            </a:xfrm>
          </p:grpSpPr>
          <p:sp>
            <p:nvSpPr>
              <p:cNvPr id="46" name="Rectangle 45">
                <a:extLst>
                  <a:ext uri="{FF2B5EF4-FFF2-40B4-BE49-F238E27FC236}">
                    <a16:creationId xmlns:a16="http://schemas.microsoft.com/office/drawing/2014/main" id="{CE813257-0D65-6498-4398-B3289C0AF31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CA8B5414-9097-7CCF-CDC7-E34A9816B0AA}"/>
                  </a:ext>
                </a:extLst>
              </p:cNvPr>
              <p:cNvSpPr txBox="1"/>
              <p:nvPr/>
            </p:nvSpPr>
            <p:spPr>
              <a:xfrm>
                <a:off x="1637092" y="5377934"/>
                <a:ext cx="304892" cy="369332"/>
              </a:xfrm>
              <a:prstGeom prst="rect">
                <a:avLst/>
              </a:prstGeom>
              <a:noFill/>
            </p:spPr>
            <p:txBody>
              <a:bodyPr wrap="none" rtlCol="0">
                <a:spAutoFit/>
              </a:bodyPr>
              <a:lstStyle/>
              <a:p>
                <a:pPr algn="ctr"/>
                <a:r>
                  <a:rPr lang="en-US" dirty="0"/>
                  <a:t>X</a:t>
                </a:r>
              </a:p>
            </p:txBody>
          </p:sp>
        </p:grpSp>
        <p:sp>
          <p:nvSpPr>
            <p:cNvPr id="49" name="Rectangle 48">
              <a:extLst>
                <a:ext uri="{FF2B5EF4-FFF2-40B4-BE49-F238E27FC236}">
                  <a16:creationId xmlns:a16="http://schemas.microsoft.com/office/drawing/2014/main" id="{A7BFB682-5550-A895-AF09-BD8F4F985424}"/>
                </a:ext>
              </a:extLst>
            </p:cNvPr>
            <p:cNvSpPr/>
            <p:nvPr/>
          </p:nvSpPr>
          <p:spPr>
            <a:xfrm>
              <a:off x="151158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F46A79E-FC3E-4F7C-B588-A2499DCBD1FC}"/>
                </a:ext>
              </a:extLst>
            </p:cNvPr>
            <p:cNvSpPr/>
            <p:nvPr/>
          </p:nvSpPr>
          <p:spPr>
            <a:xfrm>
              <a:off x="181312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86F7BDD-16C9-7397-E273-456EDDF2D6DA}"/>
                </a:ext>
              </a:extLst>
            </p:cNvPr>
            <p:cNvSpPr/>
            <p:nvPr/>
          </p:nvSpPr>
          <p:spPr>
            <a:xfrm>
              <a:off x="211166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9F3004CE-7ACB-3311-AEAE-84D8A05D042D}"/>
                </a:ext>
              </a:extLst>
            </p:cNvPr>
            <p:cNvSpPr/>
            <p:nvPr/>
          </p:nvSpPr>
          <p:spPr>
            <a:xfrm>
              <a:off x="241320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0AAE3CEB-4692-5EA4-4249-1CE0D7AE4AB7}"/>
                </a:ext>
              </a:extLst>
            </p:cNvPr>
            <p:cNvSpPr/>
            <p:nvPr/>
          </p:nvSpPr>
          <p:spPr>
            <a:xfrm>
              <a:off x="271173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B74CCA48-E195-4208-CCE1-9ED7FA9779BC}"/>
                </a:ext>
              </a:extLst>
            </p:cNvPr>
            <p:cNvSpPr/>
            <p:nvPr/>
          </p:nvSpPr>
          <p:spPr>
            <a:xfrm>
              <a:off x="301327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631136F2-1781-727B-1456-20911C614461}"/>
                </a:ext>
              </a:extLst>
            </p:cNvPr>
            <p:cNvGrpSpPr/>
            <p:nvPr/>
          </p:nvGrpSpPr>
          <p:grpSpPr>
            <a:xfrm>
              <a:off x="911511" y="1905000"/>
              <a:ext cx="836588" cy="369332"/>
              <a:chOff x="1524000" y="5377934"/>
              <a:chExt cx="1486701" cy="369332"/>
            </a:xfrm>
          </p:grpSpPr>
          <p:sp>
            <p:nvSpPr>
              <p:cNvPr id="63" name="Rectangle 62">
                <a:extLst>
                  <a:ext uri="{FF2B5EF4-FFF2-40B4-BE49-F238E27FC236}">
                    <a16:creationId xmlns:a16="http://schemas.microsoft.com/office/drawing/2014/main" id="{356A2E7F-4976-1EA1-2F0F-8706A5BEA21B}"/>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TextBox 533">
                <a:extLst>
                  <a:ext uri="{FF2B5EF4-FFF2-40B4-BE49-F238E27FC236}">
                    <a16:creationId xmlns:a16="http://schemas.microsoft.com/office/drawing/2014/main" id="{A92FF652-E728-E4E6-4559-695712990238}"/>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grpSp>
          <p:nvGrpSpPr>
            <p:cNvPr id="536" name="Group 535">
              <a:extLst>
                <a:ext uri="{FF2B5EF4-FFF2-40B4-BE49-F238E27FC236}">
                  <a16:creationId xmlns:a16="http://schemas.microsoft.com/office/drawing/2014/main" id="{F836FB31-A6E8-53B9-8AB6-EF32C87E6D78}"/>
                </a:ext>
              </a:extLst>
            </p:cNvPr>
            <p:cNvGrpSpPr/>
            <p:nvPr/>
          </p:nvGrpSpPr>
          <p:grpSpPr>
            <a:xfrm>
              <a:off x="1213052" y="1905878"/>
              <a:ext cx="300152" cy="369332"/>
              <a:chOff x="1524000" y="5377934"/>
              <a:chExt cx="533400" cy="369332"/>
            </a:xfrm>
          </p:grpSpPr>
          <p:sp>
            <p:nvSpPr>
              <p:cNvPr id="538" name="Rectangle 537">
                <a:extLst>
                  <a:ext uri="{FF2B5EF4-FFF2-40B4-BE49-F238E27FC236}">
                    <a16:creationId xmlns:a16="http://schemas.microsoft.com/office/drawing/2014/main" id="{E1FE68A6-5624-B8E0-A7ED-AF40B3D4B82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TextBox 542">
                <a:extLst>
                  <a:ext uri="{FF2B5EF4-FFF2-40B4-BE49-F238E27FC236}">
                    <a16:creationId xmlns:a16="http://schemas.microsoft.com/office/drawing/2014/main" id="{37A8E80D-AD0B-24DD-D747-1ED937D9A7F4}"/>
                  </a:ext>
                </a:extLst>
              </p:cNvPr>
              <p:cNvSpPr txBox="1"/>
              <p:nvPr/>
            </p:nvSpPr>
            <p:spPr>
              <a:xfrm>
                <a:off x="1637092" y="5377934"/>
                <a:ext cx="304892" cy="369332"/>
              </a:xfrm>
              <a:prstGeom prst="rect">
                <a:avLst/>
              </a:prstGeom>
              <a:noFill/>
            </p:spPr>
            <p:txBody>
              <a:bodyPr wrap="none" rtlCol="0">
                <a:spAutoFit/>
              </a:bodyPr>
              <a:lstStyle/>
              <a:p>
                <a:pPr algn="ctr"/>
                <a:r>
                  <a:rPr lang="en-US" dirty="0"/>
                  <a:t>X</a:t>
                </a:r>
              </a:p>
            </p:txBody>
          </p:sp>
        </p:grpSp>
        <p:sp>
          <p:nvSpPr>
            <p:cNvPr id="544" name="Rectangle 543">
              <a:extLst>
                <a:ext uri="{FF2B5EF4-FFF2-40B4-BE49-F238E27FC236}">
                  <a16:creationId xmlns:a16="http://schemas.microsoft.com/office/drawing/2014/main" id="{C1D6F30E-0CDF-38AA-DE5F-466E05DA1808}"/>
                </a:ext>
              </a:extLst>
            </p:cNvPr>
            <p:cNvSpPr/>
            <p:nvPr/>
          </p:nvSpPr>
          <p:spPr>
            <a:xfrm>
              <a:off x="151158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5478DADA-493F-B92F-BA58-5E823B65CD35}"/>
                </a:ext>
              </a:extLst>
            </p:cNvPr>
            <p:cNvSpPr/>
            <p:nvPr/>
          </p:nvSpPr>
          <p:spPr>
            <a:xfrm>
              <a:off x="181312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61B530AD-B6E8-A646-7B5C-31F161033212}"/>
                </a:ext>
              </a:extLst>
            </p:cNvPr>
            <p:cNvSpPr/>
            <p:nvPr/>
          </p:nvSpPr>
          <p:spPr>
            <a:xfrm>
              <a:off x="211166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4D8F6DF8-4A00-EADD-39B9-C01BC442709E}"/>
                </a:ext>
              </a:extLst>
            </p:cNvPr>
            <p:cNvSpPr/>
            <p:nvPr/>
          </p:nvSpPr>
          <p:spPr>
            <a:xfrm>
              <a:off x="241320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4D580107-173E-496D-4B92-D7F9D9434D11}"/>
                </a:ext>
              </a:extLst>
            </p:cNvPr>
            <p:cNvSpPr/>
            <p:nvPr/>
          </p:nvSpPr>
          <p:spPr>
            <a:xfrm>
              <a:off x="271173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ectangle 552">
              <a:extLst>
                <a:ext uri="{FF2B5EF4-FFF2-40B4-BE49-F238E27FC236}">
                  <a16:creationId xmlns:a16="http://schemas.microsoft.com/office/drawing/2014/main" id="{6DBDB764-2487-1F40-B9AE-3EB7634E95E3}"/>
                </a:ext>
              </a:extLst>
            </p:cNvPr>
            <p:cNvSpPr/>
            <p:nvPr/>
          </p:nvSpPr>
          <p:spPr>
            <a:xfrm>
              <a:off x="301327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TextBox 555">
              <a:extLst>
                <a:ext uri="{FF2B5EF4-FFF2-40B4-BE49-F238E27FC236}">
                  <a16:creationId xmlns:a16="http://schemas.microsoft.com/office/drawing/2014/main" id="{0ADD9A6E-C8AD-E631-A64A-C745D0F618DE}"/>
                </a:ext>
              </a:extLst>
            </p:cNvPr>
            <p:cNvSpPr txBox="1"/>
            <p:nvPr/>
          </p:nvSpPr>
          <p:spPr>
            <a:xfrm>
              <a:off x="2776837" y="1905000"/>
              <a:ext cx="171567" cy="369332"/>
            </a:xfrm>
            <a:prstGeom prst="rect">
              <a:avLst/>
            </a:prstGeom>
            <a:noFill/>
          </p:spPr>
          <p:txBody>
            <a:bodyPr wrap="none" rtlCol="0">
              <a:spAutoFit/>
            </a:bodyPr>
            <a:lstStyle/>
            <a:p>
              <a:pPr algn="ctr"/>
              <a:r>
                <a:rPr lang="en-US" dirty="0"/>
                <a:t>X</a:t>
              </a:r>
            </a:p>
          </p:txBody>
        </p:sp>
        <p:sp>
          <p:nvSpPr>
            <p:cNvPr id="558" name="TextBox 557">
              <a:extLst>
                <a:ext uri="{FF2B5EF4-FFF2-40B4-BE49-F238E27FC236}">
                  <a16:creationId xmlns:a16="http://schemas.microsoft.com/office/drawing/2014/main" id="{93E0742D-2E10-AFFE-8A6D-8DD2928E6347}"/>
                </a:ext>
              </a:extLst>
            </p:cNvPr>
            <p:cNvSpPr txBox="1"/>
            <p:nvPr/>
          </p:nvSpPr>
          <p:spPr>
            <a:xfrm>
              <a:off x="3077569" y="1905000"/>
              <a:ext cx="171567" cy="369332"/>
            </a:xfrm>
            <a:prstGeom prst="rect">
              <a:avLst/>
            </a:prstGeom>
            <a:noFill/>
          </p:spPr>
          <p:txBody>
            <a:bodyPr wrap="none" rtlCol="0">
              <a:spAutoFit/>
            </a:bodyPr>
            <a:lstStyle/>
            <a:p>
              <a:pPr algn="ctr"/>
              <a:r>
                <a:rPr lang="en-US" dirty="0"/>
                <a:t>X</a:t>
              </a:r>
            </a:p>
          </p:txBody>
        </p:sp>
        <p:grpSp>
          <p:nvGrpSpPr>
            <p:cNvPr id="559" name="Group 558">
              <a:extLst>
                <a:ext uri="{FF2B5EF4-FFF2-40B4-BE49-F238E27FC236}">
                  <a16:creationId xmlns:a16="http://schemas.microsoft.com/office/drawing/2014/main" id="{79117529-4790-FE7B-9833-EDB9D5388815}"/>
                </a:ext>
              </a:extLst>
            </p:cNvPr>
            <p:cNvGrpSpPr/>
            <p:nvPr/>
          </p:nvGrpSpPr>
          <p:grpSpPr>
            <a:xfrm>
              <a:off x="911511" y="2209800"/>
              <a:ext cx="836588" cy="369332"/>
              <a:chOff x="1524000" y="5377934"/>
              <a:chExt cx="1486701" cy="369332"/>
            </a:xfrm>
          </p:grpSpPr>
          <p:sp>
            <p:nvSpPr>
              <p:cNvPr id="560" name="Rectangle 559">
                <a:extLst>
                  <a:ext uri="{FF2B5EF4-FFF2-40B4-BE49-F238E27FC236}">
                    <a16:creationId xmlns:a16="http://schemas.microsoft.com/office/drawing/2014/main" id="{8EBABD3F-E8BC-DB0C-D8A1-5C0E4FDC2D57}"/>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extBox 560">
                <a:extLst>
                  <a:ext uri="{FF2B5EF4-FFF2-40B4-BE49-F238E27FC236}">
                    <a16:creationId xmlns:a16="http://schemas.microsoft.com/office/drawing/2014/main" id="{802814F3-3412-BA83-B6AE-EE0C54A48B1A}"/>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grpSp>
          <p:nvGrpSpPr>
            <p:cNvPr id="562" name="Group 561">
              <a:extLst>
                <a:ext uri="{FF2B5EF4-FFF2-40B4-BE49-F238E27FC236}">
                  <a16:creationId xmlns:a16="http://schemas.microsoft.com/office/drawing/2014/main" id="{C58A5F14-7104-9121-D10E-47E88D14DE86}"/>
                </a:ext>
              </a:extLst>
            </p:cNvPr>
            <p:cNvGrpSpPr/>
            <p:nvPr/>
          </p:nvGrpSpPr>
          <p:grpSpPr>
            <a:xfrm>
              <a:off x="1213052" y="2210678"/>
              <a:ext cx="300152" cy="369332"/>
              <a:chOff x="1524000" y="5377934"/>
              <a:chExt cx="533400" cy="369332"/>
            </a:xfrm>
          </p:grpSpPr>
          <p:sp>
            <p:nvSpPr>
              <p:cNvPr id="563" name="Rectangle 562">
                <a:extLst>
                  <a:ext uri="{FF2B5EF4-FFF2-40B4-BE49-F238E27FC236}">
                    <a16:creationId xmlns:a16="http://schemas.microsoft.com/office/drawing/2014/main" id="{41E24237-6F15-8A9F-D722-6B08FEB1F30D}"/>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TextBox 563">
                <a:extLst>
                  <a:ext uri="{FF2B5EF4-FFF2-40B4-BE49-F238E27FC236}">
                    <a16:creationId xmlns:a16="http://schemas.microsoft.com/office/drawing/2014/main" id="{85ED45E4-956B-AC59-543C-E1072323C29E}"/>
                  </a:ext>
                </a:extLst>
              </p:cNvPr>
              <p:cNvSpPr txBox="1"/>
              <p:nvPr/>
            </p:nvSpPr>
            <p:spPr>
              <a:xfrm>
                <a:off x="1637092" y="5377934"/>
                <a:ext cx="304892" cy="369332"/>
              </a:xfrm>
              <a:prstGeom prst="rect">
                <a:avLst/>
              </a:prstGeom>
              <a:noFill/>
            </p:spPr>
            <p:txBody>
              <a:bodyPr wrap="none" rtlCol="0">
                <a:spAutoFit/>
              </a:bodyPr>
              <a:lstStyle/>
              <a:p>
                <a:pPr algn="ctr"/>
                <a:r>
                  <a:rPr lang="en-US" dirty="0"/>
                  <a:t>X</a:t>
                </a:r>
              </a:p>
            </p:txBody>
          </p:sp>
        </p:grpSp>
        <p:sp>
          <p:nvSpPr>
            <p:cNvPr id="565" name="Rectangle 564">
              <a:extLst>
                <a:ext uri="{FF2B5EF4-FFF2-40B4-BE49-F238E27FC236}">
                  <a16:creationId xmlns:a16="http://schemas.microsoft.com/office/drawing/2014/main" id="{B314FF06-1945-8946-B977-0718E2A0CCE1}"/>
                </a:ext>
              </a:extLst>
            </p:cNvPr>
            <p:cNvSpPr/>
            <p:nvPr/>
          </p:nvSpPr>
          <p:spPr>
            <a:xfrm>
              <a:off x="151158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Rectangle 565">
              <a:extLst>
                <a:ext uri="{FF2B5EF4-FFF2-40B4-BE49-F238E27FC236}">
                  <a16:creationId xmlns:a16="http://schemas.microsoft.com/office/drawing/2014/main" id="{F02AF19F-5A6A-2C14-3F2F-4115BA4AFEF8}"/>
                </a:ext>
              </a:extLst>
            </p:cNvPr>
            <p:cNvSpPr/>
            <p:nvPr/>
          </p:nvSpPr>
          <p:spPr>
            <a:xfrm>
              <a:off x="181312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tangle 566">
              <a:extLst>
                <a:ext uri="{FF2B5EF4-FFF2-40B4-BE49-F238E27FC236}">
                  <a16:creationId xmlns:a16="http://schemas.microsoft.com/office/drawing/2014/main" id="{0BC953C4-BBA8-3BA0-530F-F3007EDC78B6}"/>
                </a:ext>
              </a:extLst>
            </p:cNvPr>
            <p:cNvSpPr/>
            <p:nvPr/>
          </p:nvSpPr>
          <p:spPr>
            <a:xfrm>
              <a:off x="211166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Rectangle 567">
              <a:extLst>
                <a:ext uri="{FF2B5EF4-FFF2-40B4-BE49-F238E27FC236}">
                  <a16:creationId xmlns:a16="http://schemas.microsoft.com/office/drawing/2014/main" id="{3BDEFCC0-CC73-2E28-CBB0-E9B83A91DBFB}"/>
                </a:ext>
              </a:extLst>
            </p:cNvPr>
            <p:cNvSpPr/>
            <p:nvPr/>
          </p:nvSpPr>
          <p:spPr>
            <a:xfrm>
              <a:off x="241320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a:extLst>
                <a:ext uri="{FF2B5EF4-FFF2-40B4-BE49-F238E27FC236}">
                  <a16:creationId xmlns:a16="http://schemas.microsoft.com/office/drawing/2014/main" id="{90E822FD-CBDB-4D54-611A-E01CF695EE64}"/>
                </a:ext>
              </a:extLst>
            </p:cNvPr>
            <p:cNvSpPr/>
            <p:nvPr/>
          </p:nvSpPr>
          <p:spPr>
            <a:xfrm>
              <a:off x="271173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Rectangle 569">
              <a:extLst>
                <a:ext uri="{FF2B5EF4-FFF2-40B4-BE49-F238E27FC236}">
                  <a16:creationId xmlns:a16="http://schemas.microsoft.com/office/drawing/2014/main" id="{2477B5CA-58E2-159A-C465-53C44CD8A039}"/>
                </a:ext>
              </a:extLst>
            </p:cNvPr>
            <p:cNvSpPr/>
            <p:nvPr/>
          </p:nvSpPr>
          <p:spPr>
            <a:xfrm>
              <a:off x="301327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extBox 570">
              <a:extLst>
                <a:ext uri="{FF2B5EF4-FFF2-40B4-BE49-F238E27FC236}">
                  <a16:creationId xmlns:a16="http://schemas.microsoft.com/office/drawing/2014/main" id="{459E5926-F236-24A8-9123-6F5DA00C5539}"/>
                </a:ext>
              </a:extLst>
            </p:cNvPr>
            <p:cNvSpPr txBox="1"/>
            <p:nvPr/>
          </p:nvSpPr>
          <p:spPr>
            <a:xfrm>
              <a:off x="2776837" y="2209800"/>
              <a:ext cx="171567" cy="369332"/>
            </a:xfrm>
            <a:prstGeom prst="rect">
              <a:avLst/>
            </a:prstGeom>
            <a:noFill/>
          </p:spPr>
          <p:txBody>
            <a:bodyPr wrap="none" rtlCol="0">
              <a:spAutoFit/>
            </a:bodyPr>
            <a:lstStyle/>
            <a:p>
              <a:pPr algn="ctr"/>
              <a:r>
                <a:rPr lang="en-US" dirty="0"/>
                <a:t>X</a:t>
              </a:r>
            </a:p>
          </p:txBody>
        </p:sp>
        <p:sp>
          <p:nvSpPr>
            <p:cNvPr id="572" name="TextBox 571">
              <a:extLst>
                <a:ext uri="{FF2B5EF4-FFF2-40B4-BE49-F238E27FC236}">
                  <a16:creationId xmlns:a16="http://schemas.microsoft.com/office/drawing/2014/main" id="{92DD0D98-28E4-AA8B-C3C4-A81BCA63BB47}"/>
                </a:ext>
              </a:extLst>
            </p:cNvPr>
            <p:cNvSpPr txBox="1"/>
            <p:nvPr/>
          </p:nvSpPr>
          <p:spPr>
            <a:xfrm>
              <a:off x="3077569" y="2209800"/>
              <a:ext cx="171567" cy="369332"/>
            </a:xfrm>
            <a:prstGeom prst="rect">
              <a:avLst/>
            </a:prstGeom>
            <a:noFill/>
          </p:spPr>
          <p:txBody>
            <a:bodyPr wrap="none" rtlCol="0">
              <a:spAutoFit/>
            </a:bodyPr>
            <a:lstStyle/>
            <a:p>
              <a:pPr algn="ctr"/>
              <a:r>
                <a:rPr lang="en-US" dirty="0"/>
                <a:t>X</a:t>
              </a:r>
            </a:p>
          </p:txBody>
        </p:sp>
        <p:sp>
          <p:nvSpPr>
            <p:cNvPr id="574" name="TextBox 573">
              <a:extLst>
                <a:ext uri="{FF2B5EF4-FFF2-40B4-BE49-F238E27FC236}">
                  <a16:creationId xmlns:a16="http://schemas.microsoft.com/office/drawing/2014/main" id="{865BA804-B898-4B28-3EC6-E8293E2DD34B}"/>
                </a:ext>
              </a:extLst>
            </p:cNvPr>
            <p:cNvSpPr txBox="1"/>
            <p:nvPr/>
          </p:nvSpPr>
          <p:spPr>
            <a:xfrm>
              <a:off x="2479875" y="2214563"/>
              <a:ext cx="171567" cy="369332"/>
            </a:xfrm>
            <a:prstGeom prst="rect">
              <a:avLst/>
            </a:prstGeom>
            <a:noFill/>
          </p:spPr>
          <p:txBody>
            <a:bodyPr wrap="none" rtlCol="0">
              <a:spAutoFit/>
            </a:bodyPr>
            <a:lstStyle/>
            <a:p>
              <a:pPr algn="ctr"/>
              <a:r>
                <a:rPr lang="en-US" dirty="0"/>
                <a:t>X</a:t>
              </a:r>
            </a:p>
          </p:txBody>
        </p:sp>
        <p:sp>
          <p:nvSpPr>
            <p:cNvPr id="192" name="TextBox 191">
              <a:extLst>
                <a:ext uri="{FF2B5EF4-FFF2-40B4-BE49-F238E27FC236}">
                  <a16:creationId xmlns:a16="http://schemas.microsoft.com/office/drawing/2014/main" id="{7790EE38-A83D-1343-8350-A6646176EA81}"/>
                </a:ext>
              </a:extLst>
            </p:cNvPr>
            <p:cNvSpPr txBox="1"/>
            <p:nvPr/>
          </p:nvSpPr>
          <p:spPr>
            <a:xfrm>
              <a:off x="2175076" y="2212182"/>
              <a:ext cx="171567" cy="369332"/>
            </a:xfrm>
            <a:prstGeom prst="rect">
              <a:avLst/>
            </a:prstGeom>
            <a:noFill/>
          </p:spPr>
          <p:txBody>
            <a:bodyPr wrap="none" rtlCol="0">
              <a:spAutoFit/>
            </a:bodyPr>
            <a:lstStyle/>
            <a:p>
              <a:pPr algn="ctr"/>
              <a:r>
                <a:rPr lang="en-US" dirty="0"/>
                <a:t>X</a:t>
              </a:r>
            </a:p>
          </p:txBody>
        </p:sp>
        <p:sp>
          <p:nvSpPr>
            <p:cNvPr id="194" name="TextBox 193">
              <a:extLst>
                <a:ext uri="{FF2B5EF4-FFF2-40B4-BE49-F238E27FC236}">
                  <a16:creationId xmlns:a16="http://schemas.microsoft.com/office/drawing/2014/main" id="{B89EEBDB-708D-682E-D224-97479A0BBDF8}"/>
                </a:ext>
              </a:extLst>
            </p:cNvPr>
            <p:cNvSpPr txBox="1"/>
            <p:nvPr/>
          </p:nvSpPr>
          <p:spPr>
            <a:xfrm>
              <a:off x="1875038" y="2214563"/>
              <a:ext cx="171567" cy="369332"/>
            </a:xfrm>
            <a:prstGeom prst="rect">
              <a:avLst/>
            </a:prstGeom>
            <a:noFill/>
          </p:spPr>
          <p:txBody>
            <a:bodyPr wrap="none" rtlCol="0">
              <a:spAutoFit/>
            </a:bodyPr>
            <a:lstStyle/>
            <a:p>
              <a:pPr algn="ctr"/>
              <a:r>
                <a:rPr lang="en-US" dirty="0"/>
                <a:t>X</a:t>
              </a:r>
            </a:p>
          </p:txBody>
        </p:sp>
        <p:grpSp>
          <p:nvGrpSpPr>
            <p:cNvPr id="195" name="Group 194">
              <a:extLst>
                <a:ext uri="{FF2B5EF4-FFF2-40B4-BE49-F238E27FC236}">
                  <a16:creationId xmlns:a16="http://schemas.microsoft.com/office/drawing/2014/main" id="{1A94E030-1E41-98E0-D684-97F6E0065968}"/>
                </a:ext>
              </a:extLst>
            </p:cNvPr>
            <p:cNvGrpSpPr/>
            <p:nvPr/>
          </p:nvGrpSpPr>
          <p:grpSpPr>
            <a:xfrm>
              <a:off x="911511" y="2514600"/>
              <a:ext cx="836588" cy="369332"/>
              <a:chOff x="1524000" y="5377934"/>
              <a:chExt cx="1486701" cy="369332"/>
            </a:xfrm>
          </p:grpSpPr>
          <p:sp>
            <p:nvSpPr>
              <p:cNvPr id="196" name="Rectangle 195">
                <a:extLst>
                  <a:ext uri="{FF2B5EF4-FFF2-40B4-BE49-F238E27FC236}">
                    <a16:creationId xmlns:a16="http://schemas.microsoft.com/office/drawing/2014/main" id="{85FA9694-9D12-AA1B-31A7-99874DF66062}"/>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057DCC86-F8A9-A537-6ABA-C6A160AFB5C7}"/>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199" name="Rectangle 198">
              <a:extLst>
                <a:ext uri="{FF2B5EF4-FFF2-40B4-BE49-F238E27FC236}">
                  <a16:creationId xmlns:a16="http://schemas.microsoft.com/office/drawing/2014/main" id="{AF567365-02D8-AC6B-E8AA-D0AE62B4202E}"/>
                </a:ext>
              </a:extLst>
            </p:cNvPr>
            <p:cNvSpPr/>
            <p:nvPr/>
          </p:nvSpPr>
          <p:spPr>
            <a:xfrm>
              <a:off x="121305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79C14718-E07F-B02E-60B3-5FD7D464E45A}"/>
                </a:ext>
              </a:extLst>
            </p:cNvPr>
            <p:cNvSpPr/>
            <p:nvPr/>
          </p:nvSpPr>
          <p:spPr>
            <a:xfrm>
              <a:off x="151158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A35AC7A3-3C98-1B3D-7DEA-20FA01DD0A22}"/>
                </a:ext>
              </a:extLst>
            </p:cNvPr>
            <p:cNvSpPr/>
            <p:nvPr/>
          </p:nvSpPr>
          <p:spPr>
            <a:xfrm>
              <a:off x="181312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CDD14CE1-1F70-7DC5-27D5-A4982DC72CA9}"/>
                </a:ext>
              </a:extLst>
            </p:cNvPr>
            <p:cNvSpPr/>
            <p:nvPr/>
          </p:nvSpPr>
          <p:spPr>
            <a:xfrm>
              <a:off x="211166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BD0CC75E-1CEF-D9B5-CD58-50914DEF3195}"/>
                </a:ext>
              </a:extLst>
            </p:cNvPr>
            <p:cNvSpPr/>
            <p:nvPr/>
          </p:nvSpPr>
          <p:spPr>
            <a:xfrm>
              <a:off x="241320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8D77CFAB-A624-C663-4C53-5098B25E01FA}"/>
                </a:ext>
              </a:extLst>
            </p:cNvPr>
            <p:cNvSpPr/>
            <p:nvPr/>
          </p:nvSpPr>
          <p:spPr>
            <a:xfrm>
              <a:off x="271173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85FB37E4-F595-6479-6531-9F9914668F63}"/>
                </a:ext>
              </a:extLst>
            </p:cNvPr>
            <p:cNvSpPr/>
            <p:nvPr/>
          </p:nvSpPr>
          <p:spPr>
            <a:xfrm>
              <a:off x="301327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extBox 207">
              <a:extLst>
                <a:ext uri="{FF2B5EF4-FFF2-40B4-BE49-F238E27FC236}">
                  <a16:creationId xmlns:a16="http://schemas.microsoft.com/office/drawing/2014/main" id="{F308AF5C-C764-30BE-A742-68BFC18C03FF}"/>
                </a:ext>
              </a:extLst>
            </p:cNvPr>
            <p:cNvSpPr txBox="1"/>
            <p:nvPr/>
          </p:nvSpPr>
          <p:spPr>
            <a:xfrm>
              <a:off x="2776837" y="2514600"/>
              <a:ext cx="171567" cy="369332"/>
            </a:xfrm>
            <a:prstGeom prst="rect">
              <a:avLst/>
            </a:prstGeom>
            <a:noFill/>
          </p:spPr>
          <p:txBody>
            <a:bodyPr wrap="none" rtlCol="0">
              <a:spAutoFit/>
            </a:bodyPr>
            <a:lstStyle/>
            <a:p>
              <a:pPr algn="ctr"/>
              <a:r>
                <a:rPr lang="en-US" dirty="0"/>
                <a:t>X</a:t>
              </a:r>
            </a:p>
          </p:txBody>
        </p:sp>
        <p:sp>
          <p:nvSpPr>
            <p:cNvPr id="210" name="TextBox 209">
              <a:extLst>
                <a:ext uri="{FF2B5EF4-FFF2-40B4-BE49-F238E27FC236}">
                  <a16:creationId xmlns:a16="http://schemas.microsoft.com/office/drawing/2014/main" id="{A017D637-5C0E-CA0E-ABEE-5AD6F6EB350D}"/>
                </a:ext>
              </a:extLst>
            </p:cNvPr>
            <p:cNvSpPr txBox="1"/>
            <p:nvPr/>
          </p:nvSpPr>
          <p:spPr>
            <a:xfrm>
              <a:off x="2479875" y="2519363"/>
              <a:ext cx="171567" cy="369332"/>
            </a:xfrm>
            <a:prstGeom prst="rect">
              <a:avLst/>
            </a:prstGeom>
            <a:noFill/>
          </p:spPr>
          <p:txBody>
            <a:bodyPr wrap="none" rtlCol="0">
              <a:spAutoFit/>
            </a:bodyPr>
            <a:lstStyle/>
            <a:p>
              <a:pPr algn="ctr"/>
              <a:r>
                <a:rPr lang="en-US" dirty="0"/>
                <a:t>X</a:t>
              </a:r>
            </a:p>
          </p:txBody>
        </p:sp>
        <p:sp>
          <p:nvSpPr>
            <p:cNvPr id="211" name="TextBox 210">
              <a:extLst>
                <a:ext uri="{FF2B5EF4-FFF2-40B4-BE49-F238E27FC236}">
                  <a16:creationId xmlns:a16="http://schemas.microsoft.com/office/drawing/2014/main" id="{59A94C06-C5BD-E4D7-D845-C0642976EBE1}"/>
                </a:ext>
              </a:extLst>
            </p:cNvPr>
            <p:cNvSpPr txBox="1"/>
            <p:nvPr/>
          </p:nvSpPr>
          <p:spPr>
            <a:xfrm>
              <a:off x="2175076" y="2516982"/>
              <a:ext cx="171567" cy="369332"/>
            </a:xfrm>
            <a:prstGeom prst="rect">
              <a:avLst/>
            </a:prstGeom>
            <a:noFill/>
          </p:spPr>
          <p:txBody>
            <a:bodyPr wrap="none" rtlCol="0">
              <a:spAutoFit/>
            </a:bodyPr>
            <a:lstStyle/>
            <a:p>
              <a:pPr algn="ctr"/>
              <a:r>
                <a:rPr lang="en-US" dirty="0"/>
                <a:t>X</a:t>
              </a:r>
            </a:p>
          </p:txBody>
        </p:sp>
        <p:sp>
          <p:nvSpPr>
            <p:cNvPr id="212" name="TextBox 211">
              <a:extLst>
                <a:ext uri="{FF2B5EF4-FFF2-40B4-BE49-F238E27FC236}">
                  <a16:creationId xmlns:a16="http://schemas.microsoft.com/office/drawing/2014/main" id="{66E90AD8-EA63-ADB4-FB9A-B686A0E5041B}"/>
                </a:ext>
              </a:extLst>
            </p:cNvPr>
            <p:cNvSpPr txBox="1"/>
            <p:nvPr/>
          </p:nvSpPr>
          <p:spPr>
            <a:xfrm>
              <a:off x="1875038" y="2519363"/>
              <a:ext cx="171567" cy="369332"/>
            </a:xfrm>
            <a:prstGeom prst="rect">
              <a:avLst/>
            </a:prstGeom>
            <a:noFill/>
          </p:spPr>
          <p:txBody>
            <a:bodyPr wrap="none" rtlCol="0">
              <a:spAutoFit/>
            </a:bodyPr>
            <a:lstStyle/>
            <a:p>
              <a:pPr algn="ctr"/>
              <a:r>
                <a:rPr lang="en-US" dirty="0"/>
                <a:t>X</a:t>
              </a:r>
            </a:p>
          </p:txBody>
        </p:sp>
        <p:grpSp>
          <p:nvGrpSpPr>
            <p:cNvPr id="213" name="Group 212">
              <a:extLst>
                <a:ext uri="{FF2B5EF4-FFF2-40B4-BE49-F238E27FC236}">
                  <a16:creationId xmlns:a16="http://schemas.microsoft.com/office/drawing/2014/main" id="{2F3C390D-E036-1567-C8FB-4A388D21AA7B}"/>
                </a:ext>
              </a:extLst>
            </p:cNvPr>
            <p:cNvGrpSpPr/>
            <p:nvPr/>
          </p:nvGrpSpPr>
          <p:grpSpPr>
            <a:xfrm>
              <a:off x="911511" y="2819400"/>
              <a:ext cx="836588" cy="369332"/>
              <a:chOff x="1524000" y="5377934"/>
              <a:chExt cx="1486701" cy="369332"/>
            </a:xfrm>
          </p:grpSpPr>
          <p:sp>
            <p:nvSpPr>
              <p:cNvPr id="214" name="Rectangle 213">
                <a:extLst>
                  <a:ext uri="{FF2B5EF4-FFF2-40B4-BE49-F238E27FC236}">
                    <a16:creationId xmlns:a16="http://schemas.microsoft.com/office/drawing/2014/main" id="{56697E91-73C3-A856-FD3D-BCCD6E81ABC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29CCD7DC-8CD5-EFF4-3EB0-609B722DC49A}"/>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216" name="Rectangle 215">
              <a:extLst>
                <a:ext uri="{FF2B5EF4-FFF2-40B4-BE49-F238E27FC236}">
                  <a16:creationId xmlns:a16="http://schemas.microsoft.com/office/drawing/2014/main" id="{D5D07364-640D-B751-A0D8-A8D177375629}"/>
                </a:ext>
              </a:extLst>
            </p:cNvPr>
            <p:cNvSpPr/>
            <p:nvPr/>
          </p:nvSpPr>
          <p:spPr>
            <a:xfrm>
              <a:off x="121305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18F855FA-6C01-00E3-60D9-AB454592A537}"/>
                </a:ext>
              </a:extLst>
            </p:cNvPr>
            <p:cNvSpPr/>
            <p:nvPr/>
          </p:nvSpPr>
          <p:spPr>
            <a:xfrm>
              <a:off x="151158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040B15C7-6F41-C19C-2372-74D92BDF7C80}"/>
                </a:ext>
              </a:extLst>
            </p:cNvPr>
            <p:cNvSpPr/>
            <p:nvPr/>
          </p:nvSpPr>
          <p:spPr>
            <a:xfrm>
              <a:off x="181312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06BC0D70-CE59-32BE-BFB9-051018BAE08F}"/>
                </a:ext>
              </a:extLst>
            </p:cNvPr>
            <p:cNvSpPr/>
            <p:nvPr/>
          </p:nvSpPr>
          <p:spPr>
            <a:xfrm>
              <a:off x="211166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45962457-61C8-FD1A-12B6-DFEBA46A7999}"/>
                </a:ext>
              </a:extLst>
            </p:cNvPr>
            <p:cNvSpPr/>
            <p:nvPr/>
          </p:nvSpPr>
          <p:spPr>
            <a:xfrm>
              <a:off x="241320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E1C67298-698E-F64D-13EC-FA04AA2ED29A}"/>
                </a:ext>
              </a:extLst>
            </p:cNvPr>
            <p:cNvSpPr/>
            <p:nvPr/>
          </p:nvSpPr>
          <p:spPr>
            <a:xfrm>
              <a:off x="271173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8667017C-35C7-391A-0C2E-1725993FF078}"/>
                </a:ext>
              </a:extLst>
            </p:cNvPr>
            <p:cNvSpPr/>
            <p:nvPr/>
          </p:nvSpPr>
          <p:spPr>
            <a:xfrm>
              <a:off x="301327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TextBox 222">
              <a:extLst>
                <a:ext uri="{FF2B5EF4-FFF2-40B4-BE49-F238E27FC236}">
                  <a16:creationId xmlns:a16="http://schemas.microsoft.com/office/drawing/2014/main" id="{2E2B45E8-5464-DF4D-F500-395638293B47}"/>
                </a:ext>
              </a:extLst>
            </p:cNvPr>
            <p:cNvSpPr txBox="1"/>
            <p:nvPr/>
          </p:nvSpPr>
          <p:spPr>
            <a:xfrm>
              <a:off x="1871962" y="2819400"/>
              <a:ext cx="171567" cy="369332"/>
            </a:xfrm>
            <a:prstGeom prst="rect">
              <a:avLst/>
            </a:prstGeom>
            <a:noFill/>
          </p:spPr>
          <p:txBody>
            <a:bodyPr wrap="none" rtlCol="0">
              <a:spAutoFit/>
            </a:bodyPr>
            <a:lstStyle/>
            <a:p>
              <a:pPr algn="ctr"/>
              <a:r>
                <a:rPr lang="en-US" dirty="0"/>
                <a:t>X</a:t>
              </a:r>
            </a:p>
          </p:txBody>
        </p:sp>
        <p:grpSp>
          <p:nvGrpSpPr>
            <p:cNvPr id="227" name="Group 226">
              <a:extLst>
                <a:ext uri="{FF2B5EF4-FFF2-40B4-BE49-F238E27FC236}">
                  <a16:creationId xmlns:a16="http://schemas.microsoft.com/office/drawing/2014/main" id="{5E23C514-DB2E-95E8-42E1-69005A7D576F}"/>
                </a:ext>
              </a:extLst>
            </p:cNvPr>
            <p:cNvGrpSpPr/>
            <p:nvPr/>
          </p:nvGrpSpPr>
          <p:grpSpPr>
            <a:xfrm>
              <a:off x="911511" y="3124200"/>
              <a:ext cx="836588" cy="369332"/>
              <a:chOff x="1524000" y="5377934"/>
              <a:chExt cx="1486701" cy="369332"/>
            </a:xfrm>
          </p:grpSpPr>
          <p:sp>
            <p:nvSpPr>
              <p:cNvPr id="228" name="Rectangle 227">
                <a:extLst>
                  <a:ext uri="{FF2B5EF4-FFF2-40B4-BE49-F238E27FC236}">
                    <a16:creationId xmlns:a16="http://schemas.microsoft.com/office/drawing/2014/main" id="{6AAF3F23-672F-A499-38E8-17CE60F6E6A6}"/>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extBox 228">
                <a:extLst>
                  <a:ext uri="{FF2B5EF4-FFF2-40B4-BE49-F238E27FC236}">
                    <a16:creationId xmlns:a16="http://schemas.microsoft.com/office/drawing/2014/main" id="{C6D08ECB-D9D9-917F-730B-1C6ECE8148E1}"/>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230" name="Rectangle 229">
              <a:extLst>
                <a:ext uri="{FF2B5EF4-FFF2-40B4-BE49-F238E27FC236}">
                  <a16:creationId xmlns:a16="http://schemas.microsoft.com/office/drawing/2014/main" id="{CBF92AFD-14BB-FEA3-7001-697D1B699004}"/>
                </a:ext>
              </a:extLst>
            </p:cNvPr>
            <p:cNvSpPr/>
            <p:nvPr/>
          </p:nvSpPr>
          <p:spPr>
            <a:xfrm>
              <a:off x="121305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3157D90D-28A7-9C2A-2FF5-790FA8246C0B}"/>
                </a:ext>
              </a:extLst>
            </p:cNvPr>
            <p:cNvSpPr/>
            <p:nvPr/>
          </p:nvSpPr>
          <p:spPr>
            <a:xfrm>
              <a:off x="151158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E5824A88-0EC5-4267-A4FE-02332B3A460E}"/>
                </a:ext>
              </a:extLst>
            </p:cNvPr>
            <p:cNvSpPr/>
            <p:nvPr/>
          </p:nvSpPr>
          <p:spPr>
            <a:xfrm>
              <a:off x="181312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690EE6DC-51C7-9BB6-35BB-C12199B4585A}"/>
                </a:ext>
              </a:extLst>
            </p:cNvPr>
            <p:cNvSpPr/>
            <p:nvPr/>
          </p:nvSpPr>
          <p:spPr>
            <a:xfrm>
              <a:off x="211166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92D17C17-EBD1-9D7B-75B3-55436543EC77}"/>
                </a:ext>
              </a:extLst>
            </p:cNvPr>
            <p:cNvSpPr/>
            <p:nvPr/>
          </p:nvSpPr>
          <p:spPr>
            <a:xfrm>
              <a:off x="241320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B652F429-024B-9535-0408-498890637B38}"/>
                </a:ext>
              </a:extLst>
            </p:cNvPr>
            <p:cNvSpPr/>
            <p:nvPr/>
          </p:nvSpPr>
          <p:spPr>
            <a:xfrm>
              <a:off x="271173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2D87A066-9D10-CAC4-08BE-727808F22689}"/>
                </a:ext>
              </a:extLst>
            </p:cNvPr>
            <p:cNvSpPr/>
            <p:nvPr/>
          </p:nvSpPr>
          <p:spPr>
            <a:xfrm>
              <a:off x="301327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extBox 236">
              <a:extLst>
                <a:ext uri="{FF2B5EF4-FFF2-40B4-BE49-F238E27FC236}">
                  <a16:creationId xmlns:a16="http://schemas.microsoft.com/office/drawing/2014/main" id="{48FF6CF2-9CFF-33E5-7650-7FEDD4F9E65D}"/>
                </a:ext>
              </a:extLst>
            </p:cNvPr>
            <p:cNvSpPr txBox="1"/>
            <p:nvPr/>
          </p:nvSpPr>
          <p:spPr>
            <a:xfrm>
              <a:off x="1271887" y="3124200"/>
              <a:ext cx="171567" cy="369332"/>
            </a:xfrm>
            <a:prstGeom prst="rect">
              <a:avLst/>
            </a:prstGeom>
            <a:noFill/>
          </p:spPr>
          <p:txBody>
            <a:bodyPr wrap="none" rtlCol="0">
              <a:spAutoFit/>
            </a:bodyPr>
            <a:lstStyle/>
            <a:p>
              <a:pPr algn="ctr"/>
              <a:r>
                <a:rPr lang="en-US" dirty="0"/>
                <a:t>X</a:t>
              </a:r>
            </a:p>
          </p:txBody>
        </p:sp>
        <p:grpSp>
          <p:nvGrpSpPr>
            <p:cNvPr id="238" name="Group 237">
              <a:extLst>
                <a:ext uri="{FF2B5EF4-FFF2-40B4-BE49-F238E27FC236}">
                  <a16:creationId xmlns:a16="http://schemas.microsoft.com/office/drawing/2014/main" id="{29395AEF-9A5A-A3FE-B668-E13301895D3E}"/>
                </a:ext>
              </a:extLst>
            </p:cNvPr>
            <p:cNvGrpSpPr/>
            <p:nvPr/>
          </p:nvGrpSpPr>
          <p:grpSpPr>
            <a:xfrm>
              <a:off x="911511" y="3429000"/>
              <a:ext cx="836588" cy="369332"/>
              <a:chOff x="1524000" y="5377934"/>
              <a:chExt cx="1486701" cy="369332"/>
            </a:xfrm>
          </p:grpSpPr>
          <p:sp>
            <p:nvSpPr>
              <p:cNvPr id="239" name="Rectangle 238">
                <a:extLst>
                  <a:ext uri="{FF2B5EF4-FFF2-40B4-BE49-F238E27FC236}">
                    <a16:creationId xmlns:a16="http://schemas.microsoft.com/office/drawing/2014/main" id="{ABEBA60C-C4C3-BB60-AECA-8E82BDC23A40}"/>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FF44FC90-9B13-E32E-8047-8D40FF36AB37}"/>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241" name="Rectangle 240">
              <a:extLst>
                <a:ext uri="{FF2B5EF4-FFF2-40B4-BE49-F238E27FC236}">
                  <a16:creationId xmlns:a16="http://schemas.microsoft.com/office/drawing/2014/main" id="{55D22AE2-0DD8-644C-E63A-AC294C9E13A6}"/>
                </a:ext>
              </a:extLst>
            </p:cNvPr>
            <p:cNvSpPr/>
            <p:nvPr/>
          </p:nvSpPr>
          <p:spPr>
            <a:xfrm>
              <a:off x="121305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CCF8E7EF-3D67-4284-4B19-F646E069805B}"/>
                </a:ext>
              </a:extLst>
            </p:cNvPr>
            <p:cNvSpPr/>
            <p:nvPr/>
          </p:nvSpPr>
          <p:spPr>
            <a:xfrm>
              <a:off x="151158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588D1814-B9E3-AE92-2FF4-93EFF87EDA23}"/>
                </a:ext>
              </a:extLst>
            </p:cNvPr>
            <p:cNvSpPr/>
            <p:nvPr/>
          </p:nvSpPr>
          <p:spPr>
            <a:xfrm>
              <a:off x="181312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034E2739-BE43-E00A-582D-C1CFF6B9E353}"/>
                </a:ext>
              </a:extLst>
            </p:cNvPr>
            <p:cNvSpPr/>
            <p:nvPr/>
          </p:nvSpPr>
          <p:spPr>
            <a:xfrm>
              <a:off x="211166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E737B2A0-984C-A368-1C13-DF5955E7D4DE}"/>
                </a:ext>
              </a:extLst>
            </p:cNvPr>
            <p:cNvSpPr/>
            <p:nvPr/>
          </p:nvSpPr>
          <p:spPr>
            <a:xfrm>
              <a:off x="241320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82B8960A-DD9F-234F-51D3-78BC4E97A625}"/>
                </a:ext>
              </a:extLst>
            </p:cNvPr>
            <p:cNvSpPr/>
            <p:nvPr/>
          </p:nvSpPr>
          <p:spPr>
            <a:xfrm>
              <a:off x="271173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A51A41E4-A3B8-87A6-3F9F-801280BA9CD9}"/>
                </a:ext>
              </a:extLst>
            </p:cNvPr>
            <p:cNvSpPr/>
            <p:nvPr/>
          </p:nvSpPr>
          <p:spPr>
            <a:xfrm>
              <a:off x="301327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58B3110C-88DB-0B3C-9583-7D55108725B7}"/>
                </a:ext>
              </a:extLst>
            </p:cNvPr>
            <p:cNvSpPr txBox="1"/>
            <p:nvPr/>
          </p:nvSpPr>
          <p:spPr>
            <a:xfrm>
              <a:off x="1271887" y="3429000"/>
              <a:ext cx="171567" cy="369332"/>
            </a:xfrm>
            <a:prstGeom prst="rect">
              <a:avLst/>
            </a:prstGeom>
            <a:noFill/>
          </p:spPr>
          <p:txBody>
            <a:bodyPr wrap="none" rtlCol="0">
              <a:spAutoFit/>
            </a:bodyPr>
            <a:lstStyle/>
            <a:p>
              <a:pPr algn="ctr"/>
              <a:r>
                <a:rPr lang="en-US" dirty="0"/>
                <a:t>X</a:t>
              </a:r>
            </a:p>
          </p:txBody>
        </p:sp>
        <p:grpSp>
          <p:nvGrpSpPr>
            <p:cNvPr id="264" name="Group 263">
              <a:extLst>
                <a:ext uri="{FF2B5EF4-FFF2-40B4-BE49-F238E27FC236}">
                  <a16:creationId xmlns:a16="http://schemas.microsoft.com/office/drawing/2014/main" id="{210F90E5-645A-55C5-C4C1-F96FC9399084}"/>
                </a:ext>
              </a:extLst>
            </p:cNvPr>
            <p:cNvGrpSpPr/>
            <p:nvPr/>
          </p:nvGrpSpPr>
          <p:grpSpPr>
            <a:xfrm>
              <a:off x="911511" y="3733800"/>
              <a:ext cx="836588" cy="369332"/>
              <a:chOff x="1524000" y="5377934"/>
              <a:chExt cx="1486701" cy="369332"/>
            </a:xfrm>
          </p:grpSpPr>
          <p:sp>
            <p:nvSpPr>
              <p:cNvPr id="280" name="Rectangle 279">
                <a:extLst>
                  <a:ext uri="{FF2B5EF4-FFF2-40B4-BE49-F238E27FC236}">
                    <a16:creationId xmlns:a16="http://schemas.microsoft.com/office/drawing/2014/main" id="{DEDDC75A-8107-41F4-9EBA-2FD0C7809E39}"/>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TextBox 295">
                <a:extLst>
                  <a:ext uri="{FF2B5EF4-FFF2-40B4-BE49-F238E27FC236}">
                    <a16:creationId xmlns:a16="http://schemas.microsoft.com/office/drawing/2014/main" id="{47B434E5-B920-E684-C791-6F75435E89D1}"/>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312" name="Rectangle 311">
              <a:extLst>
                <a:ext uri="{FF2B5EF4-FFF2-40B4-BE49-F238E27FC236}">
                  <a16:creationId xmlns:a16="http://schemas.microsoft.com/office/drawing/2014/main" id="{3BFDA84A-BE56-7967-DA85-5BAFC551F173}"/>
                </a:ext>
              </a:extLst>
            </p:cNvPr>
            <p:cNvSpPr/>
            <p:nvPr/>
          </p:nvSpPr>
          <p:spPr>
            <a:xfrm>
              <a:off x="121305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327">
              <a:extLst>
                <a:ext uri="{FF2B5EF4-FFF2-40B4-BE49-F238E27FC236}">
                  <a16:creationId xmlns:a16="http://schemas.microsoft.com/office/drawing/2014/main" id="{A4AA913D-7DFE-38FC-B832-2EF926814689}"/>
                </a:ext>
              </a:extLst>
            </p:cNvPr>
            <p:cNvSpPr/>
            <p:nvPr/>
          </p:nvSpPr>
          <p:spPr>
            <a:xfrm>
              <a:off x="151158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a:extLst>
                <a:ext uri="{FF2B5EF4-FFF2-40B4-BE49-F238E27FC236}">
                  <a16:creationId xmlns:a16="http://schemas.microsoft.com/office/drawing/2014/main" id="{EE55CAB7-9DD6-A4D7-76C0-CF4734E3FB19}"/>
                </a:ext>
              </a:extLst>
            </p:cNvPr>
            <p:cNvSpPr/>
            <p:nvPr/>
          </p:nvSpPr>
          <p:spPr>
            <a:xfrm>
              <a:off x="181312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Rectangle 576">
              <a:extLst>
                <a:ext uri="{FF2B5EF4-FFF2-40B4-BE49-F238E27FC236}">
                  <a16:creationId xmlns:a16="http://schemas.microsoft.com/office/drawing/2014/main" id="{95C272DA-3419-5563-A9F7-E21A9CC87AD6}"/>
                </a:ext>
              </a:extLst>
            </p:cNvPr>
            <p:cNvSpPr/>
            <p:nvPr/>
          </p:nvSpPr>
          <p:spPr>
            <a:xfrm>
              <a:off x="211166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Rectangle 577">
              <a:extLst>
                <a:ext uri="{FF2B5EF4-FFF2-40B4-BE49-F238E27FC236}">
                  <a16:creationId xmlns:a16="http://schemas.microsoft.com/office/drawing/2014/main" id="{D74973A6-3831-BC95-AC22-F8D1DA11E4CC}"/>
                </a:ext>
              </a:extLst>
            </p:cNvPr>
            <p:cNvSpPr/>
            <p:nvPr/>
          </p:nvSpPr>
          <p:spPr>
            <a:xfrm>
              <a:off x="241320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ectangle 578">
              <a:extLst>
                <a:ext uri="{FF2B5EF4-FFF2-40B4-BE49-F238E27FC236}">
                  <a16:creationId xmlns:a16="http://schemas.microsoft.com/office/drawing/2014/main" id="{11E02E55-3A56-B608-7731-298DA8400A1F}"/>
                </a:ext>
              </a:extLst>
            </p:cNvPr>
            <p:cNvSpPr/>
            <p:nvPr/>
          </p:nvSpPr>
          <p:spPr>
            <a:xfrm>
              <a:off x="271173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58EF78E2-5F11-F51F-20CF-CAA1F108D7E4}"/>
                </a:ext>
              </a:extLst>
            </p:cNvPr>
            <p:cNvSpPr/>
            <p:nvPr/>
          </p:nvSpPr>
          <p:spPr>
            <a:xfrm>
              <a:off x="301327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extBox 580">
              <a:extLst>
                <a:ext uri="{FF2B5EF4-FFF2-40B4-BE49-F238E27FC236}">
                  <a16:creationId xmlns:a16="http://schemas.microsoft.com/office/drawing/2014/main" id="{B6C9A61A-63EC-D95E-851F-74466C2702E8}"/>
                </a:ext>
              </a:extLst>
            </p:cNvPr>
            <p:cNvSpPr txBox="1"/>
            <p:nvPr/>
          </p:nvSpPr>
          <p:spPr>
            <a:xfrm>
              <a:off x="1271887" y="3733800"/>
              <a:ext cx="171567" cy="369332"/>
            </a:xfrm>
            <a:prstGeom prst="rect">
              <a:avLst/>
            </a:prstGeom>
            <a:noFill/>
          </p:spPr>
          <p:txBody>
            <a:bodyPr wrap="none" rtlCol="0">
              <a:spAutoFit/>
            </a:bodyPr>
            <a:lstStyle/>
            <a:p>
              <a:pPr algn="ctr"/>
              <a:r>
                <a:rPr lang="en-US" dirty="0"/>
                <a:t>X</a:t>
              </a:r>
            </a:p>
          </p:txBody>
        </p:sp>
        <p:grpSp>
          <p:nvGrpSpPr>
            <p:cNvPr id="582" name="Group 581">
              <a:extLst>
                <a:ext uri="{FF2B5EF4-FFF2-40B4-BE49-F238E27FC236}">
                  <a16:creationId xmlns:a16="http://schemas.microsoft.com/office/drawing/2014/main" id="{FAF60BAB-6B9A-DD87-D34A-366821072154}"/>
                </a:ext>
              </a:extLst>
            </p:cNvPr>
            <p:cNvGrpSpPr/>
            <p:nvPr/>
          </p:nvGrpSpPr>
          <p:grpSpPr>
            <a:xfrm>
              <a:off x="910874" y="4040728"/>
              <a:ext cx="836588" cy="369332"/>
              <a:chOff x="1524000" y="5377934"/>
              <a:chExt cx="1486701" cy="369332"/>
            </a:xfrm>
          </p:grpSpPr>
          <p:sp>
            <p:nvSpPr>
              <p:cNvPr id="583" name="Rectangle 582">
                <a:extLst>
                  <a:ext uri="{FF2B5EF4-FFF2-40B4-BE49-F238E27FC236}">
                    <a16:creationId xmlns:a16="http://schemas.microsoft.com/office/drawing/2014/main" id="{1E2D4C49-2291-C60C-6098-3ED2AC8189D5}"/>
                  </a:ext>
                </a:extLst>
              </p:cNvPr>
              <p:cNvSpPr/>
              <p:nvPr/>
            </p:nvSpPr>
            <p:spPr>
              <a:xfrm>
                <a:off x="1524000" y="5410200"/>
                <a:ext cx="533400"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TextBox 583">
                <a:extLst>
                  <a:ext uri="{FF2B5EF4-FFF2-40B4-BE49-F238E27FC236}">
                    <a16:creationId xmlns:a16="http://schemas.microsoft.com/office/drawing/2014/main" id="{3DFC9E90-C897-4394-F6A6-B76FDC18C36A}"/>
                  </a:ext>
                </a:extLst>
              </p:cNvPr>
              <p:cNvSpPr txBox="1"/>
              <p:nvPr/>
            </p:nvSpPr>
            <p:spPr>
              <a:xfrm>
                <a:off x="2705809" y="5377934"/>
                <a:ext cx="304892" cy="369332"/>
              </a:xfrm>
              <a:prstGeom prst="rect">
                <a:avLst/>
              </a:prstGeom>
              <a:noFill/>
            </p:spPr>
            <p:txBody>
              <a:bodyPr wrap="none" rtlCol="0">
                <a:spAutoFit/>
              </a:bodyPr>
              <a:lstStyle/>
              <a:p>
                <a:pPr algn="ctr"/>
                <a:r>
                  <a:rPr lang="en-US" dirty="0"/>
                  <a:t>X</a:t>
                </a:r>
              </a:p>
            </p:txBody>
          </p:sp>
        </p:grpSp>
        <p:sp>
          <p:nvSpPr>
            <p:cNvPr id="585" name="Rectangle 584">
              <a:extLst>
                <a:ext uri="{FF2B5EF4-FFF2-40B4-BE49-F238E27FC236}">
                  <a16:creationId xmlns:a16="http://schemas.microsoft.com/office/drawing/2014/main" id="{EEEB63CC-4814-A8FD-EB0F-DCCF175BAF49}"/>
                </a:ext>
              </a:extLst>
            </p:cNvPr>
            <p:cNvSpPr/>
            <p:nvPr/>
          </p:nvSpPr>
          <p:spPr>
            <a:xfrm>
              <a:off x="121241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Rectangle 585">
              <a:extLst>
                <a:ext uri="{FF2B5EF4-FFF2-40B4-BE49-F238E27FC236}">
                  <a16:creationId xmlns:a16="http://schemas.microsoft.com/office/drawing/2014/main" id="{B007C4A2-BFAC-F4CC-49A0-25D6F035DF04}"/>
                </a:ext>
              </a:extLst>
            </p:cNvPr>
            <p:cNvSpPr/>
            <p:nvPr/>
          </p:nvSpPr>
          <p:spPr>
            <a:xfrm>
              <a:off x="151094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Rectangle 586">
              <a:extLst>
                <a:ext uri="{FF2B5EF4-FFF2-40B4-BE49-F238E27FC236}">
                  <a16:creationId xmlns:a16="http://schemas.microsoft.com/office/drawing/2014/main" id="{1FB1EE4C-0761-013F-5A79-A51853AC8594}"/>
                </a:ext>
              </a:extLst>
            </p:cNvPr>
            <p:cNvSpPr/>
            <p:nvPr/>
          </p:nvSpPr>
          <p:spPr>
            <a:xfrm>
              <a:off x="181249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ectangle 587">
              <a:extLst>
                <a:ext uri="{FF2B5EF4-FFF2-40B4-BE49-F238E27FC236}">
                  <a16:creationId xmlns:a16="http://schemas.microsoft.com/office/drawing/2014/main" id="{53879C50-6C19-F930-C803-1AA1A8A21EDA}"/>
                </a:ext>
              </a:extLst>
            </p:cNvPr>
            <p:cNvSpPr/>
            <p:nvPr/>
          </p:nvSpPr>
          <p:spPr>
            <a:xfrm>
              <a:off x="211102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ectangle 588">
              <a:extLst>
                <a:ext uri="{FF2B5EF4-FFF2-40B4-BE49-F238E27FC236}">
                  <a16:creationId xmlns:a16="http://schemas.microsoft.com/office/drawing/2014/main" id="{D55E444E-BB02-E0A2-4A42-CEEF01EB384E}"/>
                </a:ext>
              </a:extLst>
            </p:cNvPr>
            <p:cNvSpPr/>
            <p:nvPr/>
          </p:nvSpPr>
          <p:spPr>
            <a:xfrm>
              <a:off x="241256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ectangle 589">
              <a:extLst>
                <a:ext uri="{FF2B5EF4-FFF2-40B4-BE49-F238E27FC236}">
                  <a16:creationId xmlns:a16="http://schemas.microsoft.com/office/drawing/2014/main" id="{0E075159-CE59-33EB-AD16-B7538ED76A07}"/>
                </a:ext>
              </a:extLst>
            </p:cNvPr>
            <p:cNvSpPr/>
            <p:nvPr/>
          </p:nvSpPr>
          <p:spPr>
            <a:xfrm>
              <a:off x="271109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Rectangle 590">
              <a:extLst>
                <a:ext uri="{FF2B5EF4-FFF2-40B4-BE49-F238E27FC236}">
                  <a16:creationId xmlns:a16="http://schemas.microsoft.com/office/drawing/2014/main" id="{CCDB8C3F-AE81-47DE-1B0B-12BCDA44B789}"/>
                </a:ext>
              </a:extLst>
            </p:cNvPr>
            <p:cNvSpPr/>
            <p:nvPr/>
          </p:nvSpPr>
          <p:spPr>
            <a:xfrm>
              <a:off x="301264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TextBox 591">
              <a:extLst>
                <a:ext uri="{FF2B5EF4-FFF2-40B4-BE49-F238E27FC236}">
                  <a16:creationId xmlns:a16="http://schemas.microsoft.com/office/drawing/2014/main" id="{E69E88D9-7AC4-BF29-B554-06898B7A708F}"/>
                </a:ext>
              </a:extLst>
            </p:cNvPr>
            <p:cNvSpPr txBox="1"/>
            <p:nvPr/>
          </p:nvSpPr>
          <p:spPr>
            <a:xfrm>
              <a:off x="1271250" y="4040728"/>
              <a:ext cx="171567" cy="369332"/>
            </a:xfrm>
            <a:prstGeom prst="rect">
              <a:avLst/>
            </a:prstGeom>
            <a:noFill/>
          </p:spPr>
          <p:txBody>
            <a:bodyPr wrap="none" rtlCol="0">
              <a:spAutoFit/>
            </a:bodyPr>
            <a:lstStyle/>
            <a:p>
              <a:pPr algn="ctr"/>
              <a:r>
                <a:rPr lang="en-US" dirty="0"/>
                <a:t>X</a:t>
              </a:r>
            </a:p>
          </p:txBody>
        </p:sp>
      </p:grpSp>
      <p:grpSp>
        <p:nvGrpSpPr>
          <p:cNvPr id="796" name="Group 795">
            <a:extLst>
              <a:ext uri="{FF2B5EF4-FFF2-40B4-BE49-F238E27FC236}">
                <a16:creationId xmlns:a16="http://schemas.microsoft.com/office/drawing/2014/main" id="{EB2A4506-DEDF-9600-74FB-8BFD0340CE13}"/>
              </a:ext>
            </a:extLst>
          </p:cNvPr>
          <p:cNvGrpSpPr/>
          <p:nvPr/>
        </p:nvGrpSpPr>
        <p:grpSpPr>
          <a:xfrm>
            <a:off x="4724400" y="1353094"/>
            <a:ext cx="1097047" cy="1140333"/>
            <a:chOff x="5379909" y="917068"/>
            <a:chExt cx="1097047" cy="1140333"/>
          </a:xfrm>
        </p:grpSpPr>
        <p:sp>
          <p:nvSpPr>
            <p:cNvPr id="708" name="Rectangle 707">
              <a:extLst>
                <a:ext uri="{FF2B5EF4-FFF2-40B4-BE49-F238E27FC236}">
                  <a16:creationId xmlns:a16="http://schemas.microsoft.com/office/drawing/2014/main" id="{C36A6AC9-DF2D-6D69-1827-ACBFC5296DD8}"/>
                </a:ext>
              </a:extLst>
            </p:cNvPr>
            <p:cNvSpPr/>
            <p:nvPr/>
          </p:nvSpPr>
          <p:spPr>
            <a:xfrm>
              <a:off x="5379911" y="129754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Rectangle 711">
              <a:extLst>
                <a:ext uri="{FF2B5EF4-FFF2-40B4-BE49-F238E27FC236}">
                  <a16:creationId xmlns:a16="http://schemas.microsoft.com/office/drawing/2014/main" id="{6DA664FD-055B-AB5B-336C-CD3D2AC76C02}"/>
                </a:ext>
              </a:extLst>
            </p:cNvPr>
            <p:cNvSpPr/>
            <p:nvPr/>
          </p:nvSpPr>
          <p:spPr>
            <a:xfrm>
              <a:off x="5746171" y="129863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TextBox 713">
              <a:extLst>
                <a:ext uri="{FF2B5EF4-FFF2-40B4-BE49-F238E27FC236}">
                  <a16:creationId xmlns:a16="http://schemas.microsoft.com/office/drawing/2014/main" id="{5715C457-6B28-212C-8CB8-F43F045CEAC7}"/>
                </a:ext>
              </a:extLst>
            </p:cNvPr>
            <p:cNvSpPr txBox="1"/>
            <p:nvPr/>
          </p:nvSpPr>
          <p:spPr>
            <a:xfrm>
              <a:off x="5847077" y="1309490"/>
              <a:ext cx="164304" cy="216129"/>
            </a:xfrm>
            <a:prstGeom prst="rect">
              <a:avLst/>
            </a:prstGeom>
            <a:noFill/>
          </p:spPr>
          <p:txBody>
            <a:bodyPr wrap="none" rtlCol="0">
              <a:spAutoFit/>
            </a:bodyPr>
            <a:lstStyle/>
            <a:p>
              <a:pPr algn="ctr"/>
              <a:r>
                <a:rPr lang="en-US" dirty="0">
                  <a:solidFill>
                    <a:srgbClr val="FF0000"/>
                  </a:solidFill>
                </a:rPr>
                <a:t>X</a:t>
              </a:r>
            </a:p>
          </p:txBody>
        </p:sp>
        <p:sp>
          <p:nvSpPr>
            <p:cNvPr id="716" name="Rectangle 715">
              <a:extLst>
                <a:ext uri="{FF2B5EF4-FFF2-40B4-BE49-F238E27FC236}">
                  <a16:creationId xmlns:a16="http://schemas.microsoft.com/office/drawing/2014/main" id="{2ACC16FC-3355-DD8C-812C-48266861D99A}"/>
                </a:ext>
              </a:extLst>
            </p:cNvPr>
            <p:cNvSpPr/>
            <p:nvPr/>
          </p:nvSpPr>
          <p:spPr>
            <a:xfrm>
              <a:off x="6108777" y="129754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Rectangle 717">
              <a:extLst>
                <a:ext uri="{FF2B5EF4-FFF2-40B4-BE49-F238E27FC236}">
                  <a16:creationId xmlns:a16="http://schemas.microsoft.com/office/drawing/2014/main" id="{89944A9B-79CB-7C86-3E5B-9F71BE5D6341}"/>
                </a:ext>
              </a:extLst>
            </p:cNvPr>
            <p:cNvSpPr/>
            <p:nvPr/>
          </p:nvSpPr>
          <p:spPr>
            <a:xfrm>
              <a:off x="5379909" y="16769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Rectangle 721">
              <a:extLst>
                <a:ext uri="{FF2B5EF4-FFF2-40B4-BE49-F238E27FC236}">
                  <a16:creationId xmlns:a16="http://schemas.microsoft.com/office/drawing/2014/main" id="{49514DCE-D804-4FCD-CBCF-FADA4642D300}"/>
                </a:ext>
              </a:extLst>
            </p:cNvPr>
            <p:cNvSpPr/>
            <p:nvPr/>
          </p:nvSpPr>
          <p:spPr>
            <a:xfrm>
              <a:off x="5746171" y="167801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Rectangle 725">
              <a:extLst>
                <a:ext uri="{FF2B5EF4-FFF2-40B4-BE49-F238E27FC236}">
                  <a16:creationId xmlns:a16="http://schemas.microsoft.com/office/drawing/2014/main" id="{FC6D5E31-13D8-CFD7-1830-4362B3CB30CB}"/>
                </a:ext>
              </a:extLst>
            </p:cNvPr>
            <p:cNvSpPr/>
            <p:nvPr/>
          </p:nvSpPr>
          <p:spPr>
            <a:xfrm>
              <a:off x="6108777" y="167692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Freeform: Shape 727">
              <a:extLst>
                <a:ext uri="{FF2B5EF4-FFF2-40B4-BE49-F238E27FC236}">
                  <a16:creationId xmlns:a16="http://schemas.microsoft.com/office/drawing/2014/main" id="{E0C4627C-FE5C-1BF1-A78F-CEF0E64DCD97}"/>
                </a:ext>
              </a:extLst>
            </p:cNvPr>
            <p:cNvSpPr/>
            <p:nvPr/>
          </p:nvSpPr>
          <p:spPr>
            <a:xfrm>
              <a:off x="5480258" y="1028498"/>
              <a:ext cx="826820" cy="482165"/>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Rectangle 729">
              <a:extLst>
                <a:ext uri="{FF2B5EF4-FFF2-40B4-BE49-F238E27FC236}">
                  <a16:creationId xmlns:a16="http://schemas.microsoft.com/office/drawing/2014/main" id="{59FA0431-E839-A462-8CE8-D92BF9E76F6A}"/>
                </a:ext>
              </a:extLst>
            </p:cNvPr>
            <p:cNvSpPr/>
            <p:nvPr/>
          </p:nvSpPr>
          <p:spPr>
            <a:xfrm>
              <a:off x="5382802" y="91816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Rectangle 731">
              <a:extLst>
                <a:ext uri="{FF2B5EF4-FFF2-40B4-BE49-F238E27FC236}">
                  <a16:creationId xmlns:a16="http://schemas.microsoft.com/office/drawing/2014/main" id="{3C06C4B9-5C79-FA4B-428B-ED8E5E20BD2A}"/>
                </a:ext>
              </a:extLst>
            </p:cNvPr>
            <p:cNvSpPr/>
            <p:nvPr/>
          </p:nvSpPr>
          <p:spPr>
            <a:xfrm>
              <a:off x="574677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Rectangle 733">
              <a:extLst>
                <a:ext uri="{FF2B5EF4-FFF2-40B4-BE49-F238E27FC236}">
                  <a16:creationId xmlns:a16="http://schemas.microsoft.com/office/drawing/2014/main" id="{6C37C1F6-EAF4-AB5D-E421-882056453890}"/>
                </a:ext>
              </a:extLst>
            </p:cNvPr>
            <p:cNvSpPr/>
            <p:nvPr/>
          </p:nvSpPr>
          <p:spPr>
            <a:xfrm>
              <a:off x="611238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 804">
            <a:extLst>
              <a:ext uri="{FF2B5EF4-FFF2-40B4-BE49-F238E27FC236}">
                <a16:creationId xmlns:a16="http://schemas.microsoft.com/office/drawing/2014/main" id="{75E275EA-27D2-32EB-437D-B088297655A3}"/>
              </a:ext>
            </a:extLst>
          </p:cNvPr>
          <p:cNvGrpSpPr/>
          <p:nvPr/>
        </p:nvGrpSpPr>
        <p:grpSpPr>
          <a:xfrm>
            <a:off x="4724400" y="2724694"/>
            <a:ext cx="1097047" cy="1140333"/>
            <a:chOff x="4953000" y="2593467"/>
            <a:chExt cx="1097047" cy="1140333"/>
          </a:xfrm>
        </p:grpSpPr>
        <p:sp>
          <p:nvSpPr>
            <p:cNvPr id="765" name="Rectangle 764">
              <a:extLst>
                <a:ext uri="{FF2B5EF4-FFF2-40B4-BE49-F238E27FC236}">
                  <a16:creationId xmlns:a16="http://schemas.microsoft.com/office/drawing/2014/main" id="{74A585B9-1551-30D3-658F-07B426F35E9A}"/>
                </a:ext>
              </a:extLst>
            </p:cNvPr>
            <p:cNvSpPr/>
            <p:nvPr/>
          </p:nvSpPr>
          <p:spPr>
            <a:xfrm>
              <a:off x="4953002" y="297394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extBox 765">
              <a:extLst>
                <a:ext uri="{FF2B5EF4-FFF2-40B4-BE49-F238E27FC236}">
                  <a16:creationId xmlns:a16="http://schemas.microsoft.com/office/drawing/2014/main" id="{7C769ABB-206A-EF1F-69D9-78897686D4F7}"/>
                </a:ext>
              </a:extLst>
            </p:cNvPr>
            <p:cNvSpPr txBox="1"/>
            <p:nvPr/>
          </p:nvSpPr>
          <p:spPr>
            <a:xfrm>
              <a:off x="5053908" y="2984796"/>
              <a:ext cx="164304" cy="216129"/>
            </a:xfrm>
            <a:prstGeom prst="rect">
              <a:avLst/>
            </a:prstGeom>
            <a:noFill/>
          </p:spPr>
          <p:txBody>
            <a:bodyPr wrap="none" rtlCol="0">
              <a:spAutoFit/>
            </a:bodyPr>
            <a:lstStyle/>
            <a:p>
              <a:pPr algn="ctr"/>
              <a:r>
                <a:rPr lang="en-US" dirty="0"/>
                <a:t>X</a:t>
              </a:r>
            </a:p>
          </p:txBody>
        </p:sp>
        <p:sp>
          <p:nvSpPr>
            <p:cNvPr id="767" name="Rectangle 766">
              <a:extLst>
                <a:ext uri="{FF2B5EF4-FFF2-40B4-BE49-F238E27FC236}">
                  <a16:creationId xmlns:a16="http://schemas.microsoft.com/office/drawing/2014/main" id="{123633B1-F0EC-B4E4-6B4E-C3735ADFD422}"/>
                </a:ext>
              </a:extLst>
            </p:cNvPr>
            <p:cNvSpPr/>
            <p:nvPr/>
          </p:nvSpPr>
          <p:spPr>
            <a:xfrm>
              <a:off x="5319262" y="297503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Rectangle 768">
              <a:extLst>
                <a:ext uri="{FF2B5EF4-FFF2-40B4-BE49-F238E27FC236}">
                  <a16:creationId xmlns:a16="http://schemas.microsoft.com/office/drawing/2014/main" id="{7E38A678-0D20-A70C-3D13-7AC57A53DA79}"/>
                </a:ext>
              </a:extLst>
            </p:cNvPr>
            <p:cNvSpPr/>
            <p:nvPr/>
          </p:nvSpPr>
          <p:spPr>
            <a:xfrm>
              <a:off x="5681868" y="297394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Rectangle 769">
              <a:extLst>
                <a:ext uri="{FF2B5EF4-FFF2-40B4-BE49-F238E27FC236}">
                  <a16:creationId xmlns:a16="http://schemas.microsoft.com/office/drawing/2014/main" id="{49893434-6029-E48A-3097-A3A67D6AC1A0}"/>
                </a:ext>
              </a:extLst>
            </p:cNvPr>
            <p:cNvSpPr/>
            <p:nvPr/>
          </p:nvSpPr>
          <p:spPr>
            <a:xfrm>
              <a:off x="4953000" y="335332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TextBox 770">
              <a:extLst>
                <a:ext uri="{FF2B5EF4-FFF2-40B4-BE49-F238E27FC236}">
                  <a16:creationId xmlns:a16="http://schemas.microsoft.com/office/drawing/2014/main" id="{1AA993AA-94FB-6253-562A-5EE87DDD9357}"/>
                </a:ext>
              </a:extLst>
            </p:cNvPr>
            <p:cNvSpPr txBox="1"/>
            <p:nvPr/>
          </p:nvSpPr>
          <p:spPr>
            <a:xfrm>
              <a:off x="5784361" y="3364180"/>
              <a:ext cx="164304" cy="216129"/>
            </a:xfrm>
            <a:prstGeom prst="rect">
              <a:avLst/>
            </a:prstGeom>
            <a:noFill/>
          </p:spPr>
          <p:txBody>
            <a:bodyPr wrap="none" rtlCol="0">
              <a:spAutoFit/>
            </a:bodyPr>
            <a:lstStyle/>
            <a:p>
              <a:pPr algn="ctr"/>
              <a:r>
                <a:rPr lang="en-US" dirty="0"/>
                <a:t>X</a:t>
              </a:r>
            </a:p>
          </p:txBody>
        </p:sp>
        <p:sp>
          <p:nvSpPr>
            <p:cNvPr id="772" name="Rectangle 771">
              <a:extLst>
                <a:ext uri="{FF2B5EF4-FFF2-40B4-BE49-F238E27FC236}">
                  <a16:creationId xmlns:a16="http://schemas.microsoft.com/office/drawing/2014/main" id="{3E8A49ED-CC0F-0426-0A37-5B30E465DC03}"/>
                </a:ext>
              </a:extLst>
            </p:cNvPr>
            <p:cNvSpPr/>
            <p:nvPr/>
          </p:nvSpPr>
          <p:spPr>
            <a:xfrm>
              <a:off x="5319262" y="335441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TextBox 772">
              <a:extLst>
                <a:ext uri="{FF2B5EF4-FFF2-40B4-BE49-F238E27FC236}">
                  <a16:creationId xmlns:a16="http://schemas.microsoft.com/office/drawing/2014/main" id="{AC9DCDF4-17A0-07FD-610A-6F2D13DA0214}"/>
                </a:ext>
              </a:extLst>
            </p:cNvPr>
            <p:cNvSpPr txBox="1"/>
            <p:nvPr/>
          </p:nvSpPr>
          <p:spPr>
            <a:xfrm>
              <a:off x="5420168" y="3365272"/>
              <a:ext cx="164304" cy="216129"/>
            </a:xfrm>
            <a:prstGeom prst="rect">
              <a:avLst/>
            </a:prstGeom>
            <a:noFill/>
          </p:spPr>
          <p:txBody>
            <a:bodyPr wrap="none" rtlCol="0">
              <a:spAutoFit/>
            </a:bodyPr>
            <a:lstStyle/>
            <a:p>
              <a:pPr algn="ctr"/>
              <a:r>
                <a:rPr lang="en-US" dirty="0"/>
                <a:t>X</a:t>
              </a:r>
            </a:p>
          </p:txBody>
        </p:sp>
        <p:sp>
          <p:nvSpPr>
            <p:cNvPr id="774" name="Rectangle 773">
              <a:extLst>
                <a:ext uri="{FF2B5EF4-FFF2-40B4-BE49-F238E27FC236}">
                  <a16:creationId xmlns:a16="http://schemas.microsoft.com/office/drawing/2014/main" id="{294F82D9-55EF-4065-8CB5-B0ECB3BB3A5B}"/>
                </a:ext>
              </a:extLst>
            </p:cNvPr>
            <p:cNvSpPr/>
            <p:nvPr/>
          </p:nvSpPr>
          <p:spPr>
            <a:xfrm>
              <a:off x="5681868" y="335332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Rectangle 775">
              <a:extLst>
                <a:ext uri="{FF2B5EF4-FFF2-40B4-BE49-F238E27FC236}">
                  <a16:creationId xmlns:a16="http://schemas.microsoft.com/office/drawing/2014/main" id="{BEB81CCE-8DDE-C9AB-A34C-E326E632F98E}"/>
                </a:ext>
              </a:extLst>
            </p:cNvPr>
            <p:cNvSpPr/>
            <p:nvPr/>
          </p:nvSpPr>
          <p:spPr>
            <a:xfrm>
              <a:off x="4955893" y="2594560"/>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Rectangle 776">
              <a:extLst>
                <a:ext uri="{FF2B5EF4-FFF2-40B4-BE49-F238E27FC236}">
                  <a16:creationId xmlns:a16="http://schemas.microsoft.com/office/drawing/2014/main" id="{19B3070F-E80F-E236-AD80-E5D21A2A08E9}"/>
                </a:ext>
              </a:extLst>
            </p:cNvPr>
            <p:cNvSpPr/>
            <p:nvPr/>
          </p:nvSpPr>
          <p:spPr>
            <a:xfrm>
              <a:off x="531986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Rectangle 777">
              <a:extLst>
                <a:ext uri="{FF2B5EF4-FFF2-40B4-BE49-F238E27FC236}">
                  <a16:creationId xmlns:a16="http://schemas.microsoft.com/office/drawing/2014/main" id="{E03E4846-EF82-74E3-58B3-4ED0CB1CC36A}"/>
                </a:ext>
              </a:extLst>
            </p:cNvPr>
            <p:cNvSpPr/>
            <p:nvPr/>
          </p:nvSpPr>
          <p:spPr>
            <a:xfrm>
              <a:off x="568547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6" name="Group 805">
            <a:extLst>
              <a:ext uri="{FF2B5EF4-FFF2-40B4-BE49-F238E27FC236}">
                <a16:creationId xmlns:a16="http://schemas.microsoft.com/office/drawing/2014/main" id="{324931DB-8C65-8176-68C9-9D8516785764}"/>
              </a:ext>
            </a:extLst>
          </p:cNvPr>
          <p:cNvGrpSpPr/>
          <p:nvPr/>
        </p:nvGrpSpPr>
        <p:grpSpPr>
          <a:xfrm>
            <a:off x="4724400" y="4096294"/>
            <a:ext cx="1097047" cy="1140485"/>
            <a:chOff x="5071797" y="3998632"/>
            <a:chExt cx="1097047" cy="1140485"/>
          </a:xfrm>
        </p:grpSpPr>
        <p:sp>
          <p:nvSpPr>
            <p:cNvPr id="781" name="Rectangle 780">
              <a:extLst>
                <a:ext uri="{FF2B5EF4-FFF2-40B4-BE49-F238E27FC236}">
                  <a16:creationId xmlns:a16="http://schemas.microsoft.com/office/drawing/2014/main" id="{10E78DF7-218E-ABB5-2963-5C4426461BD0}"/>
                </a:ext>
              </a:extLst>
            </p:cNvPr>
            <p:cNvSpPr/>
            <p:nvPr/>
          </p:nvSpPr>
          <p:spPr>
            <a:xfrm>
              <a:off x="5071799" y="4379106"/>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Rectangle 782">
              <a:extLst>
                <a:ext uri="{FF2B5EF4-FFF2-40B4-BE49-F238E27FC236}">
                  <a16:creationId xmlns:a16="http://schemas.microsoft.com/office/drawing/2014/main" id="{785586C0-E162-E87F-E4E3-225767AFD174}"/>
                </a:ext>
              </a:extLst>
            </p:cNvPr>
            <p:cNvSpPr/>
            <p:nvPr/>
          </p:nvSpPr>
          <p:spPr>
            <a:xfrm>
              <a:off x="5438059" y="438019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Rectangle 784">
              <a:extLst>
                <a:ext uri="{FF2B5EF4-FFF2-40B4-BE49-F238E27FC236}">
                  <a16:creationId xmlns:a16="http://schemas.microsoft.com/office/drawing/2014/main" id="{D5F95DDE-1680-E937-5591-D71A47D36435}"/>
                </a:ext>
              </a:extLst>
            </p:cNvPr>
            <p:cNvSpPr/>
            <p:nvPr/>
          </p:nvSpPr>
          <p:spPr>
            <a:xfrm>
              <a:off x="5800665" y="437910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ectangle 785">
              <a:extLst>
                <a:ext uri="{FF2B5EF4-FFF2-40B4-BE49-F238E27FC236}">
                  <a16:creationId xmlns:a16="http://schemas.microsoft.com/office/drawing/2014/main" id="{37B19499-03DE-5400-D40B-FC291D94C267}"/>
                </a:ext>
              </a:extLst>
            </p:cNvPr>
            <p:cNvSpPr/>
            <p:nvPr/>
          </p:nvSpPr>
          <p:spPr>
            <a:xfrm>
              <a:off x="5071797" y="475848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ectangle 787">
              <a:extLst>
                <a:ext uri="{FF2B5EF4-FFF2-40B4-BE49-F238E27FC236}">
                  <a16:creationId xmlns:a16="http://schemas.microsoft.com/office/drawing/2014/main" id="{861AC961-F17F-4F8B-AA53-2FBDD43BB9CF}"/>
                </a:ext>
              </a:extLst>
            </p:cNvPr>
            <p:cNvSpPr/>
            <p:nvPr/>
          </p:nvSpPr>
          <p:spPr>
            <a:xfrm>
              <a:off x="5438059" y="475958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Rectangle 789">
              <a:extLst>
                <a:ext uri="{FF2B5EF4-FFF2-40B4-BE49-F238E27FC236}">
                  <a16:creationId xmlns:a16="http://schemas.microsoft.com/office/drawing/2014/main" id="{1B728B1B-DC93-949F-9030-7C2D3DB73A6F}"/>
                </a:ext>
              </a:extLst>
            </p:cNvPr>
            <p:cNvSpPr/>
            <p:nvPr/>
          </p:nvSpPr>
          <p:spPr>
            <a:xfrm>
              <a:off x="5800665" y="475849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Rectangle 791">
              <a:extLst>
                <a:ext uri="{FF2B5EF4-FFF2-40B4-BE49-F238E27FC236}">
                  <a16:creationId xmlns:a16="http://schemas.microsoft.com/office/drawing/2014/main" id="{E6254388-8AC2-9AF4-C561-35EFC462E30C}"/>
                </a:ext>
              </a:extLst>
            </p:cNvPr>
            <p:cNvSpPr/>
            <p:nvPr/>
          </p:nvSpPr>
          <p:spPr>
            <a:xfrm>
              <a:off x="5074690" y="39997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Rectangle 792">
              <a:extLst>
                <a:ext uri="{FF2B5EF4-FFF2-40B4-BE49-F238E27FC236}">
                  <a16:creationId xmlns:a16="http://schemas.microsoft.com/office/drawing/2014/main" id="{B1B82BD8-2CA0-DF29-7460-D9D725A3754C}"/>
                </a:ext>
              </a:extLst>
            </p:cNvPr>
            <p:cNvSpPr/>
            <p:nvPr/>
          </p:nvSpPr>
          <p:spPr>
            <a:xfrm>
              <a:off x="543866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Rectangle 793">
              <a:extLst>
                <a:ext uri="{FF2B5EF4-FFF2-40B4-BE49-F238E27FC236}">
                  <a16:creationId xmlns:a16="http://schemas.microsoft.com/office/drawing/2014/main" id="{120B464C-D51B-D783-0180-5E3934F090EA}"/>
                </a:ext>
              </a:extLst>
            </p:cNvPr>
            <p:cNvSpPr/>
            <p:nvPr/>
          </p:nvSpPr>
          <p:spPr>
            <a:xfrm>
              <a:off x="580427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TextBox 797">
              <a:extLst>
                <a:ext uri="{FF2B5EF4-FFF2-40B4-BE49-F238E27FC236}">
                  <a16:creationId xmlns:a16="http://schemas.microsoft.com/office/drawing/2014/main" id="{CF91CCB6-A295-7691-D7D8-6D302EFE62B3}"/>
                </a:ext>
              </a:extLst>
            </p:cNvPr>
            <p:cNvSpPr txBox="1"/>
            <p:nvPr/>
          </p:nvSpPr>
          <p:spPr>
            <a:xfrm>
              <a:off x="5465779" y="4018596"/>
              <a:ext cx="317716" cy="369332"/>
            </a:xfrm>
            <a:prstGeom prst="rect">
              <a:avLst/>
            </a:prstGeom>
            <a:noFill/>
          </p:spPr>
          <p:txBody>
            <a:bodyPr wrap="none" rtlCol="0">
              <a:spAutoFit/>
            </a:bodyPr>
            <a:lstStyle/>
            <a:p>
              <a:pPr algn="ctr"/>
              <a:r>
                <a:rPr lang="en-US" dirty="0"/>
                <a:t>A</a:t>
              </a:r>
            </a:p>
          </p:txBody>
        </p:sp>
        <p:sp>
          <p:nvSpPr>
            <p:cNvPr id="800" name="TextBox 799">
              <a:extLst>
                <a:ext uri="{FF2B5EF4-FFF2-40B4-BE49-F238E27FC236}">
                  <a16:creationId xmlns:a16="http://schemas.microsoft.com/office/drawing/2014/main" id="{C304AFEF-128B-28FB-0607-07F896CBD67A}"/>
                </a:ext>
              </a:extLst>
            </p:cNvPr>
            <p:cNvSpPr txBox="1"/>
            <p:nvPr/>
          </p:nvSpPr>
          <p:spPr>
            <a:xfrm>
              <a:off x="5827330" y="4387640"/>
              <a:ext cx="309701" cy="369332"/>
            </a:xfrm>
            <a:prstGeom prst="rect">
              <a:avLst/>
            </a:prstGeom>
            <a:noFill/>
          </p:spPr>
          <p:txBody>
            <a:bodyPr wrap="none" rtlCol="0">
              <a:spAutoFit/>
            </a:bodyPr>
            <a:lstStyle/>
            <a:p>
              <a:pPr algn="ctr"/>
              <a:r>
                <a:rPr lang="en-US" dirty="0"/>
                <a:t>B</a:t>
              </a:r>
            </a:p>
          </p:txBody>
        </p:sp>
        <p:sp>
          <p:nvSpPr>
            <p:cNvPr id="802" name="TextBox 801">
              <a:extLst>
                <a:ext uri="{FF2B5EF4-FFF2-40B4-BE49-F238E27FC236}">
                  <a16:creationId xmlns:a16="http://schemas.microsoft.com/office/drawing/2014/main" id="{40B234BE-AF40-C304-CB23-4396127F653C}"/>
                </a:ext>
              </a:extLst>
            </p:cNvPr>
            <p:cNvSpPr txBox="1"/>
            <p:nvPr/>
          </p:nvSpPr>
          <p:spPr>
            <a:xfrm>
              <a:off x="5108702" y="4395796"/>
              <a:ext cx="327334" cy="369332"/>
            </a:xfrm>
            <a:prstGeom prst="rect">
              <a:avLst/>
            </a:prstGeom>
            <a:noFill/>
          </p:spPr>
          <p:txBody>
            <a:bodyPr wrap="none" rtlCol="0">
              <a:spAutoFit/>
            </a:bodyPr>
            <a:lstStyle/>
            <a:p>
              <a:pPr algn="ctr"/>
              <a:r>
                <a:rPr lang="en-US" dirty="0"/>
                <a:t>D</a:t>
              </a:r>
            </a:p>
          </p:txBody>
        </p:sp>
        <p:sp>
          <p:nvSpPr>
            <p:cNvPr id="804" name="TextBox 803">
              <a:extLst>
                <a:ext uri="{FF2B5EF4-FFF2-40B4-BE49-F238E27FC236}">
                  <a16:creationId xmlns:a16="http://schemas.microsoft.com/office/drawing/2014/main" id="{511940A8-EA6C-A414-AC95-464232784C89}"/>
                </a:ext>
              </a:extLst>
            </p:cNvPr>
            <p:cNvSpPr txBox="1"/>
            <p:nvPr/>
          </p:nvSpPr>
          <p:spPr>
            <a:xfrm>
              <a:off x="5481468" y="4769785"/>
              <a:ext cx="308098" cy="369332"/>
            </a:xfrm>
            <a:prstGeom prst="rect">
              <a:avLst/>
            </a:prstGeom>
            <a:noFill/>
          </p:spPr>
          <p:txBody>
            <a:bodyPr wrap="none" rtlCol="0">
              <a:spAutoFit/>
            </a:bodyPr>
            <a:lstStyle/>
            <a:p>
              <a:pPr algn="ctr"/>
              <a:r>
                <a:rPr lang="en-US" dirty="0"/>
                <a:t>C</a:t>
              </a:r>
            </a:p>
          </p:txBody>
        </p:sp>
      </p:grpSp>
      <p:sp>
        <p:nvSpPr>
          <p:cNvPr id="808" name="TextBox 807">
            <a:extLst>
              <a:ext uri="{FF2B5EF4-FFF2-40B4-BE49-F238E27FC236}">
                <a16:creationId xmlns:a16="http://schemas.microsoft.com/office/drawing/2014/main" id="{D4EBEED6-F88C-62DB-EFDB-EF7D38CA5FE0}"/>
              </a:ext>
            </a:extLst>
          </p:cNvPr>
          <p:cNvSpPr txBox="1"/>
          <p:nvPr/>
        </p:nvSpPr>
        <p:spPr>
          <a:xfrm>
            <a:off x="6172200" y="1581694"/>
            <a:ext cx="1894891" cy="646331"/>
          </a:xfrm>
          <a:prstGeom prst="rect">
            <a:avLst/>
          </a:prstGeom>
          <a:noFill/>
        </p:spPr>
        <p:txBody>
          <a:bodyPr wrap="square" rtlCol="0">
            <a:spAutoFit/>
          </a:bodyPr>
          <a:lstStyle/>
          <a:p>
            <a:pPr algn="ctr"/>
            <a:r>
              <a:rPr lang="en-US" dirty="0"/>
              <a:t>Clockwise transitions</a:t>
            </a:r>
          </a:p>
        </p:txBody>
      </p:sp>
      <p:sp>
        <p:nvSpPr>
          <p:cNvPr id="810" name="TextBox 809">
            <a:extLst>
              <a:ext uri="{FF2B5EF4-FFF2-40B4-BE49-F238E27FC236}">
                <a16:creationId xmlns:a16="http://schemas.microsoft.com/office/drawing/2014/main" id="{E2B3E60F-CB7D-093B-E254-2A046B6588EF}"/>
              </a:ext>
            </a:extLst>
          </p:cNvPr>
          <p:cNvSpPr txBox="1"/>
          <p:nvPr/>
        </p:nvSpPr>
        <p:spPr>
          <a:xfrm>
            <a:off x="6149741" y="2956775"/>
            <a:ext cx="1894891" cy="646331"/>
          </a:xfrm>
          <a:prstGeom prst="rect">
            <a:avLst/>
          </a:prstGeom>
          <a:noFill/>
        </p:spPr>
        <p:txBody>
          <a:bodyPr wrap="square" rtlCol="0">
            <a:spAutoFit/>
          </a:bodyPr>
          <a:lstStyle/>
          <a:p>
            <a:pPr algn="ctr"/>
            <a:r>
              <a:rPr lang="en-US" dirty="0"/>
              <a:t>Foreground neighbors</a:t>
            </a:r>
          </a:p>
        </p:txBody>
      </p:sp>
      <p:sp>
        <p:nvSpPr>
          <p:cNvPr id="812" name="TextBox 811">
            <a:extLst>
              <a:ext uri="{FF2B5EF4-FFF2-40B4-BE49-F238E27FC236}">
                <a16:creationId xmlns:a16="http://schemas.microsoft.com/office/drawing/2014/main" id="{8E75FBDA-7247-0945-FD9A-C2ABFC1D65FD}"/>
              </a:ext>
            </a:extLst>
          </p:cNvPr>
          <p:cNvSpPr txBox="1"/>
          <p:nvPr/>
        </p:nvSpPr>
        <p:spPr>
          <a:xfrm>
            <a:off x="6140918" y="4457680"/>
            <a:ext cx="1894891" cy="369332"/>
          </a:xfrm>
          <a:prstGeom prst="rect">
            <a:avLst/>
          </a:prstGeom>
          <a:noFill/>
        </p:spPr>
        <p:txBody>
          <a:bodyPr wrap="square" rtlCol="0">
            <a:spAutoFit/>
          </a:bodyPr>
          <a:lstStyle/>
          <a:p>
            <a:pPr algn="ctr"/>
            <a:r>
              <a:rPr lang="en-US" dirty="0"/>
              <a:t>Compass test</a:t>
            </a:r>
          </a:p>
        </p:txBody>
      </p:sp>
    </p:spTree>
    <p:extLst>
      <p:ext uri="{BB962C8B-B14F-4D97-AF65-F5344CB8AC3E}">
        <p14:creationId xmlns:p14="http://schemas.microsoft.com/office/powerpoint/2010/main" val="4247333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55D10-185E-DADE-7168-54A88A6BEEA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4E47CF-4B56-8080-8B97-218301238F78}"/>
              </a:ext>
            </a:extLst>
          </p:cNvPr>
          <p:cNvSpPr txBox="1"/>
          <p:nvPr/>
        </p:nvSpPr>
        <p:spPr>
          <a:xfrm>
            <a:off x="561798" y="363648"/>
            <a:ext cx="5052922" cy="769441"/>
          </a:xfrm>
          <a:prstGeom prst="rect">
            <a:avLst/>
          </a:prstGeom>
          <a:noFill/>
        </p:spPr>
        <p:txBody>
          <a:bodyPr wrap="none" rtlCol="0">
            <a:spAutoFit/>
          </a:bodyPr>
          <a:lstStyle/>
          <a:p>
            <a:r>
              <a:rPr lang="en-US" sz="4400" dirty="0"/>
              <a:t>Clockwise Transitions</a:t>
            </a:r>
          </a:p>
        </p:txBody>
      </p:sp>
      <p:sp>
        <p:nvSpPr>
          <p:cNvPr id="200" name="TextBox 199">
            <a:extLst>
              <a:ext uri="{FF2B5EF4-FFF2-40B4-BE49-F238E27FC236}">
                <a16:creationId xmlns:a16="http://schemas.microsoft.com/office/drawing/2014/main" id="{43602AF7-B0C2-A94F-73A1-CFE0558A8671}"/>
              </a:ext>
            </a:extLst>
          </p:cNvPr>
          <p:cNvSpPr txBox="1"/>
          <p:nvPr/>
        </p:nvSpPr>
        <p:spPr>
          <a:xfrm>
            <a:off x="1229309" y="5538302"/>
            <a:ext cx="6685381" cy="646331"/>
          </a:xfrm>
          <a:prstGeom prst="rect">
            <a:avLst/>
          </a:prstGeom>
          <a:noFill/>
        </p:spPr>
        <p:txBody>
          <a:bodyPr wrap="square" rtlCol="0">
            <a:spAutoFit/>
          </a:bodyPr>
          <a:lstStyle/>
          <a:p>
            <a:pPr algn="ctr"/>
            <a:r>
              <a:rPr lang="en-US" dirty="0"/>
              <a:t>This example has 2 foreground-to-background transitions.</a:t>
            </a:r>
          </a:p>
          <a:p>
            <a:pPr algn="ctr"/>
            <a:r>
              <a:rPr lang="en-US" dirty="0"/>
              <a:t>To be thinned, a pixel must have 1.</a:t>
            </a:r>
          </a:p>
        </p:txBody>
      </p:sp>
      <p:sp>
        <p:nvSpPr>
          <p:cNvPr id="535" name="TextBox 534">
            <a:extLst>
              <a:ext uri="{FF2B5EF4-FFF2-40B4-BE49-F238E27FC236}">
                <a16:creationId xmlns:a16="http://schemas.microsoft.com/office/drawing/2014/main" id="{37154D02-777C-B66B-B7B6-04B8BDAC2E25}"/>
              </a:ext>
            </a:extLst>
          </p:cNvPr>
          <p:cNvSpPr txBox="1"/>
          <p:nvPr/>
        </p:nvSpPr>
        <p:spPr>
          <a:xfrm>
            <a:off x="1112040" y="4011028"/>
            <a:ext cx="1655240" cy="923330"/>
          </a:xfrm>
          <a:prstGeom prst="rect">
            <a:avLst/>
          </a:prstGeom>
          <a:noFill/>
        </p:spPr>
        <p:txBody>
          <a:bodyPr wrap="square" rtlCol="0">
            <a:spAutoFit/>
          </a:bodyPr>
          <a:lstStyle/>
          <a:p>
            <a:pPr algn="ctr"/>
            <a:r>
              <a:rPr lang="en-US" dirty="0"/>
              <a:t>Clockwise path around center pixel (red X)</a:t>
            </a:r>
          </a:p>
        </p:txBody>
      </p:sp>
      <p:sp>
        <p:nvSpPr>
          <p:cNvPr id="310" name="Rectangle 309">
            <a:extLst>
              <a:ext uri="{FF2B5EF4-FFF2-40B4-BE49-F238E27FC236}">
                <a16:creationId xmlns:a16="http://schemas.microsoft.com/office/drawing/2014/main" id="{44DCBDC7-E48F-DAEE-8148-0E29ED1003AF}"/>
              </a:ext>
            </a:extLst>
          </p:cNvPr>
          <p:cNvSpPr/>
          <p:nvPr/>
        </p:nvSpPr>
        <p:spPr>
          <a:xfrm>
            <a:off x="946242" y="2458986"/>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11" name="TextBox 310">
            <a:extLst>
              <a:ext uri="{FF2B5EF4-FFF2-40B4-BE49-F238E27FC236}">
                <a16:creationId xmlns:a16="http://schemas.microsoft.com/office/drawing/2014/main" id="{E28BD7A8-46E2-3CDF-ED8A-189EBFDF47F3}"/>
              </a:ext>
            </a:extLst>
          </p:cNvPr>
          <p:cNvSpPr txBox="1"/>
          <p:nvPr/>
        </p:nvSpPr>
        <p:spPr>
          <a:xfrm>
            <a:off x="1087002" y="2477536"/>
            <a:ext cx="397866" cy="584775"/>
          </a:xfrm>
          <a:prstGeom prst="rect">
            <a:avLst/>
          </a:prstGeom>
          <a:noFill/>
        </p:spPr>
        <p:txBody>
          <a:bodyPr wrap="none" rtlCol="0">
            <a:spAutoFit/>
          </a:bodyPr>
          <a:lstStyle/>
          <a:p>
            <a:pPr algn="ctr"/>
            <a:r>
              <a:rPr lang="en-US" sz="3200" dirty="0"/>
              <a:t>X</a:t>
            </a:r>
          </a:p>
        </p:txBody>
      </p:sp>
      <p:sp>
        <p:nvSpPr>
          <p:cNvPr id="46" name="Rectangle 45">
            <a:extLst>
              <a:ext uri="{FF2B5EF4-FFF2-40B4-BE49-F238E27FC236}">
                <a16:creationId xmlns:a16="http://schemas.microsoft.com/office/drawing/2014/main" id="{4756BFDB-8D66-4EA0-6407-23364FA00896}"/>
              </a:ext>
            </a:extLst>
          </p:cNvPr>
          <p:cNvSpPr/>
          <p:nvPr/>
        </p:nvSpPr>
        <p:spPr>
          <a:xfrm>
            <a:off x="1625896" y="2460854"/>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TextBox 46">
            <a:extLst>
              <a:ext uri="{FF2B5EF4-FFF2-40B4-BE49-F238E27FC236}">
                <a16:creationId xmlns:a16="http://schemas.microsoft.com/office/drawing/2014/main" id="{56D1CD83-E745-E2FC-6BB9-13F2E9727409}"/>
              </a:ext>
            </a:extLst>
          </p:cNvPr>
          <p:cNvSpPr txBox="1"/>
          <p:nvPr/>
        </p:nvSpPr>
        <p:spPr>
          <a:xfrm>
            <a:off x="1766656" y="2479404"/>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49" name="Rectangle 48">
            <a:extLst>
              <a:ext uri="{FF2B5EF4-FFF2-40B4-BE49-F238E27FC236}">
                <a16:creationId xmlns:a16="http://schemas.microsoft.com/office/drawing/2014/main" id="{422D1DDA-9622-F253-2121-DA7EC87B5D7A}"/>
              </a:ext>
            </a:extLst>
          </p:cNvPr>
          <p:cNvSpPr/>
          <p:nvPr/>
        </p:nvSpPr>
        <p:spPr>
          <a:xfrm>
            <a:off x="2298770" y="2458991"/>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3" name="Rectangle 62">
            <a:extLst>
              <a:ext uri="{FF2B5EF4-FFF2-40B4-BE49-F238E27FC236}">
                <a16:creationId xmlns:a16="http://schemas.microsoft.com/office/drawing/2014/main" id="{CC42FEBC-FA54-3ED2-0842-F2DBC8958AED}"/>
              </a:ext>
            </a:extLst>
          </p:cNvPr>
          <p:cNvSpPr/>
          <p:nvPr/>
        </p:nvSpPr>
        <p:spPr>
          <a:xfrm>
            <a:off x="946239" y="310729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4" name="TextBox 533">
            <a:extLst>
              <a:ext uri="{FF2B5EF4-FFF2-40B4-BE49-F238E27FC236}">
                <a16:creationId xmlns:a16="http://schemas.microsoft.com/office/drawing/2014/main" id="{37D79AFB-0E71-4A2F-53DD-46894185AEF8}"/>
              </a:ext>
            </a:extLst>
          </p:cNvPr>
          <p:cNvSpPr txBox="1"/>
          <p:nvPr/>
        </p:nvSpPr>
        <p:spPr>
          <a:xfrm>
            <a:off x="2442475" y="3125845"/>
            <a:ext cx="397866" cy="584775"/>
          </a:xfrm>
          <a:prstGeom prst="rect">
            <a:avLst/>
          </a:prstGeom>
          <a:noFill/>
        </p:spPr>
        <p:txBody>
          <a:bodyPr wrap="none" rtlCol="0">
            <a:spAutoFit/>
          </a:bodyPr>
          <a:lstStyle/>
          <a:p>
            <a:pPr algn="ctr"/>
            <a:r>
              <a:rPr lang="en-US" sz="3200" dirty="0"/>
              <a:t>X</a:t>
            </a:r>
          </a:p>
        </p:txBody>
      </p:sp>
      <p:sp>
        <p:nvSpPr>
          <p:cNvPr id="538" name="Rectangle 537">
            <a:extLst>
              <a:ext uri="{FF2B5EF4-FFF2-40B4-BE49-F238E27FC236}">
                <a16:creationId xmlns:a16="http://schemas.microsoft.com/office/drawing/2014/main" id="{D3F47EF1-4317-1394-DDC1-AF00337D3F5B}"/>
              </a:ext>
            </a:extLst>
          </p:cNvPr>
          <p:cNvSpPr/>
          <p:nvPr/>
        </p:nvSpPr>
        <p:spPr>
          <a:xfrm>
            <a:off x="1625896" y="3109162"/>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3" name="TextBox 542">
            <a:extLst>
              <a:ext uri="{FF2B5EF4-FFF2-40B4-BE49-F238E27FC236}">
                <a16:creationId xmlns:a16="http://schemas.microsoft.com/office/drawing/2014/main" id="{E6C87A5E-9236-E05F-7CD3-0FBC33511DB2}"/>
              </a:ext>
            </a:extLst>
          </p:cNvPr>
          <p:cNvSpPr txBox="1"/>
          <p:nvPr/>
        </p:nvSpPr>
        <p:spPr>
          <a:xfrm>
            <a:off x="1766656" y="3127712"/>
            <a:ext cx="397866" cy="584775"/>
          </a:xfrm>
          <a:prstGeom prst="rect">
            <a:avLst/>
          </a:prstGeom>
          <a:noFill/>
        </p:spPr>
        <p:txBody>
          <a:bodyPr wrap="none" rtlCol="0">
            <a:spAutoFit/>
          </a:bodyPr>
          <a:lstStyle/>
          <a:p>
            <a:pPr algn="ctr"/>
            <a:r>
              <a:rPr lang="en-US" sz="3200" dirty="0"/>
              <a:t>X</a:t>
            </a:r>
          </a:p>
        </p:txBody>
      </p:sp>
      <p:sp>
        <p:nvSpPr>
          <p:cNvPr id="544" name="Rectangle 543">
            <a:extLst>
              <a:ext uri="{FF2B5EF4-FFF2-40B4-BE49-F238E27FC236}">
                <a16:creationId xmlns:a16="http://schemas.microsoft.com/office/drawing/2014/main" id="{FF76B22F-8466-0B61-0BF5-3E8CE1BF4F01}"/>
              </a:ext>
            </a:extLst>
          </p:cNvPr>
          <p:cNvSpPr/>
          <p:nvPr/>
        </p:nvSpPr>
        <p:spPr>
          <a:xfrm>
            <a:off x="2298770" y="3107299"/>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Freeform: Shape 3">
            <a:extLst>
              <a:ext uri="{FF2B5EF4-FFF2-40B4-BE49-F238E27FC236}">
                <a16:creationId xmlns:a16="http://schemas.microsoft.com/office/drawing/2014/main" id="{42D0F567-4100-E260-FD8A-3B7745FCEC68}"/>
              </a:ext>
            </a:extLst>
          </p:cNvPr>
          <p:cNvSpPr/>
          <p:nvPr/>
        </p:nvSpPr>
        <p:spPr>
          <a:xfrm>
            <a:off x="1132453" y="1999232"/>
            <a:ext cx="1534297" cy="823947"/>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75C41812-5521-16A3-C1B7-C38A6274EE01}"/>
              </a:ext>
            </a:extLst>
          </p:cNvPr>
          <p:cNvSpPr/>
          <p:nvPr/>
        </p:nvSpPr>
        <p:spPr>
          <a:xfrm>
            <a:off x="951608" y="1810683"/>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8">
            <a:extLst>
              <a:ext uri="{FF2B5EF4-FFF2-40B4-BE49-F238E27FC236}">
                <a16:creationId xmlns:a16="http://schemas.microsoft.com/office/drawing/2014/main" id="{3D0C10A5-9B3C-34C4-8F3B-9CF0F04E0BF9}"/>
              </a:ext>
            </a:extLst>
          </p:cNvPr>
          <p:cNvSpPr/>
          <p:nvPr/>
        </p:nvSpPr>
        <p:spPr>
          <a:xfrm>
            <a:off x="1627014"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a:extLst>
              <a:ext uri="{FF2B5EF4-FFF2-40B4-BE49-F238E27FC236}">
                <a16:creationId xmlns:a16="http://schemas.microsoft.com/office/drawing/2014/main" id="{11B01537-7492-6068-632C-AEF78E3941E3}"/>
              </a:ext>
            </a:extLst>
          </p:cNvPr>
          <p:cNvSpPr/>
          <p:nvPr/>
        </p:nvSpPr>
        <p:spPr>
          <a:xfrm>
            <a:off x="2305462"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 name="Rectangle 2">
            <a:extLst>
              <a:ext uri="{FF2B5EF4-FFF2-40B4-BE49-F238E27FC236}">
                <a16:creationId xmlns:a16="http://schemas.microsoft.com/office/drawing/2014/main" id="{5A308DA8-D5FF-E342-37D3-99EE975BAFCD}"/>
              </a:ext>
            </a:extLst>
          </p:cNvPr>
          <p:cNvSpPr/>
          <p:nvPr/>
        </p:nvSpPr>
        <p:spPr>
          <a:xfrm>
            <a:off x="970221" y="1804257"/>
            <a:ext cx="2011847" cy="191703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5" name="Rectangle 514">
            <a:extLst>
              <a:ext uri="{FF2B5EF4-FFF2-40B4-BE49-F238E27FC236}">
                <a16:creationId xmlns:a16="http://schemas.microsoft.com/office/drawing/2014/main" id="{A02EE5F4-499B-9559-C60A-AFC10BADB439}"/>
              </a:ext>
            </a:extLst>
          </p:cNvPr>
          <p:cNvSpPr/>
          <p:nvPr/>
        </p:nvSpPr>
        <p:spPr>
          <a:xfrm>
            <a:off x="3573741"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6" name="TextBox 515">
            <a:extLst>
              <a:ext uri="{FF2B5EF4-FFF2-40B4-BE49-F238E27FC236}">
                <a16:creationId xmlns:a16="http://schemas.microsoft.com/office/drawing/2014/main" id="{021328E3-5B49-92AB-F0AD-DEAFE1C7D695}"/>
              </a:ext>
            </a:extLst>
          </p:cNvPr>
          <p:cNvSpPr txBox="1"/>
          <p:nvPr/>
        </p:nvSpPr>
        <p:spPr>
          <a:xfrm>
            <a:off x="3714501" y="2466595"/>
            <a:ext cx="397866" cy="584775"/>
          </a:xfrm>
          <a:prstGeom prst="rect">
            <a:avLst/>
          </a:prstGeom>
          <a:noFill/>
        </p:spPr>
        <p:txBody>
          <a:bodyPr wrap="none" rtlCol="0">
            <a:spAutoFit/>
          </a:bodyPr>
          <a:lstStyle/>
          <a:p>
            <a:pPr algn="ctr"/>
            <a:r>
              <a:rPr lang="en-US" sz="3200" dirty="0"/>
              <a:t>X</a:t>
            </a:r>
          </a:p>
        </p:txBody>
      </p:sp>
      <p:sp>
        <p:nvSpPr>
          <p:cNvPr id="517" name="Rectangle 516">
            <a:extLst>
              <a:ext uri="{FF2B5EF4-FFF2-40B4-BE49-F238E27FC236}">
                <a16:creationId xmlns:a16="http://schemas.microsoft.com/office/drawing/2014/main" id="{6401D8CD-F754-709E-58D4-D3549428A139}"/>
              </a:ext>
            </a:extLst>
          </p:cNvPr>
          <p:cNvSpPr/>
          <p:nvPr/>
        </p:nvSpPr>
        <p:spPr>
          <a:xfrm>
            <a:off x="4253395"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8" name="TextBox 517">
            <a:extLst>
              <a:ext uri="{FF2B5EF4-FFF2-40B4-BE49-F238E27FC236}">
                <a16:creationId xmlns:a16="http://schemas.microsoft.com/office/drawing/2014/main" id="{C3C53222-75F6-D95A-69FC-4A001494B633}"/>
              </a:ext>
            </a:extLst>
          </p:cNvPr>
          <p:cNvSpPr txBox="1"/>
          <p:nvPr/>
        </p:nvSpPr>
        <p:spPr>
          <a:xfrm>
            <a:off x="4394155"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19" name="Rectangle 518">
            <a:extLst>
              <a:ext uri="{FF2B5EF4-FFF2-40B4-BE49-F238E27FC236}">
                <a16:creationId xmlns:a16="http://schemas.microsoft.com/office/drawing/2014/main" id="{F5B5330D-D698-1432-92B8-20F40EBAB380}"/>
              </a:ext>
            </a:extLst>
          </p:cNvPr>
          <p:cNvSpPr/>
          <p:nvPr/>
        </p:nvSpPr>
        <p:spPr>
          <a:xfrm>
            <a:off x="4926269"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0" name="Rectangle 519">
            <a:extLst>
              <a:ext uri="{FF2B5EF4-FFF2-40B4-BE49-F238E27FC236}">
                <a16:creationId xmlns:a16="http://schemas.microsoft.com/office/drawing/2014/main" id="{8C8DBD1A-57CF-A288-A68D-7FB11AC07BC9}"/>
              </a:ext>
            </a:extLst>
          </p:cNvPr>
          <p:cNvSpPr/>
          <p:nvPr/>
        </p:nvSpPr>
        <p:spPr>
          <a:xfrm>
            <a:off x="3573738"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1" name="TextBox 520">
            <a:extLst>
              <a:ext uri="{FF2B5EF4-FFF2-40B4-BE49-F238E27FC236}">
                <a16:creationId xmlns:a16="http://schemas.microsoft.com/office/drawing/2014/main" id="{ECE71649-6B07-D091-F810-4B36C4F8A435}"/>
              </a:ext>
            </a:extLst>
          </p:cNvPr>
          <p:cNvSpPr txBox="1"/>
          <p:nvPr/>
        </p:nvSpPr>
        <p:spPr>
          <a:xfrm>
            <a:off x="5069974" y="3114904"/>
            <a:ext cx="397866" cy="584775"/>
          </a:xfrm>
          <a:prstGeom prst="rect">
            <a:avLst/>
          </a:prstGeom>
          <a:noFill/>
        </p:spPr>
        <p:txBody>
          <a:bodyPr wrap="none" rtlCol="0">
            <a:spAutoFit/>
          </a:bodyPr>
          <a:lstStyle/>
          <a:p>
            <a:pPr algn="ctr"/>
            <a:r>
              <a:rPr lang="en-US" sz="3200" dirty="0"/>
              <a:t>X</a:t>
            </a:r>
          </a:p>
        </p:txBody>
      </p:sp>
      <p:sp>
        <p:nvSpPr>
          <p:cNvPr id="522" name="Rectangle 521">
            <a:extLst>
              <a:ext uri="{FF2B5EF4-FFF2-40B4-BE49-F238E27FC236}">
                <a16:creationId xmlns:a16="http://schemas.microsoft.com/office/drawing/2014/main" id="{9AC3B512-54BF-7472-3664-7D2F549300BA}"/>
              </a:ext>
            </a:extLst>
          </p:cNvPr>
          <p:cNvSpPr/>
          <p:nvPr/>
        </p:nvSpPr>
        <p:spPr>
          <a:xfrm>
            <a:off x="4253395"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3" name="TextBox 522">
            <a:extLst>
              <a:ext uri="{FF2B5EF4-FFF2-40B4-BE49-F238E27FC236}">
                <a16:creationId xmlns:a16="http://schemas.microsoft.com/office/drawing/2014/main" id="{DEA72298-FA25-740D-939D-4D9AE1DD80FD}"/>
              </a:ext>
            </a:extLst>
          </p:cNvPr>
          <p:cNvSpPr txBox="1"/>
          <p:nvPr/>
        </p:nvSpPr>
        <p:spPr>
          <a:xfrm>
            <a:off x="4394155" y="3116771"/>
            <a:ext cx="397866" cy="584775"/>
          </a:xfrm>
          <a:prstGeom prst="rect">
            <a:avLst/>
          </a:prstGeom>
          <a:noFill/>
        </p:spPr>
        <p:txBody>
          <a:bodyPr wrap="none" rtlCol="0">
            <a:spAutoFit/>
          </a:bodyPr>
          <a:lstStyle/>
          <a:p>
            <a:pPr algn="ctr"/>
            <a:r>
              <a:rPr lang="en-US" sz="3200" dirty="0"/>
              <a:t>X</a:t>
            </a:r>
          </a:p>
        </p:txBody>
      </p:sp>
      <p:sp>
        <p:nvSpPr>
          <p:cNvPr id="524" name="Rectangle 523">
            <a:extLst>
              <a:ext uri="{FF2B5EF4-FFF2-40B4-BE49-F238E27FC236}">
                <a16:creationId xmlns:a16="http://schemas.microsoft.com/office/drawing/2014/main" id="{966C2978-D9C4-22E3-D6A4-2DF56BBFCE05}"/>
              </a:ext>
            </a:extLst>
          </p:cNvPr>
          <p:cNvSpPr/>
          <p:nvPr/>
        </p:nvSpPr>
        <p:spPr>
          <a:xfrm>
            <a:off x="4926269"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6" name="Rectangle 525">
            <a:extLst>
              <a:ext uri="{FF2B5EF4-FFF2-40B4-BE49-F238E27FC236}">
                <a16:creationId xmlns:a16="http://schemas.microsoft.com/office/drawing/2014/main" id="{DB995148-6E9E-4A47-3C28-79EBCC5882C3}"/>
              </a:ext>
            </a:extLst>
          </p:cNvPr>
          <p:cNvSpPr/>
          <p:nvPr/>
        </p:nvSpPr>
        <p:spPr>
          <a:xfrm>
            <a:off x="3579107"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7" name="Rectangle 526">
            <a:extLst>
              <a:ext uri="{FF2B5EF4-FFF2-40B4-BE49-F238E27FC236}">
                <a16:creationId xmlns:a16="http://schemas.microsoft.com/office/drawing/2014/main" id="{96AF94E0-B94F-DF01-5B8D-8E64AF18B33C}"/>
              </a:ext>
            </a:extLst>
          </p:cNvPr>
          <p:cNvSpPr/>
          <p:nvPr/>
        </p:nvSpPr>
        <p:spPr>
          <a:xfrm>
            <a:off x="4254513"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8" name="Rectangle 527">
            <a:extLst>
              <a:ext uri="{FF2B5EF4-FFF2-40B4-BE49-F238E27FC236}">
                <a16:creationId xmlns:a16="http://schemas.microsoft.com/office/drawing/2014/main" id="{B9518C0D-0FE6-D8E6-10C7-3DED2B617B08}"/>
              </a:ext>
            </a:extLst>
          </p:cNvPr>
          <p:cNvSpPr/>
          <p:nvPr/>
        </p:nvSpPr>
        <p:spPr>
          <a:xfrm>
            <a:off x="4932961"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1" name="Rectangle 530">
            <a:extLst>
              <a:ext uri="{FF2B5EF4-FFF2-40B4-BE49-F238E27FC236}">
                <a16:creationId xmlns:a16="http://schemas.microsoft.com/office/drawing/2014/main" id="{037756A1-769F-F4DA-33D0-C6AFD26E088A}"/>
              </a:ext>
            </a:extLst>
          </p:cNvPr>
          <p:cNvSpPr/>
          <p:nvPr/>
        </p:nvSpPr>
        <p:spPr>
          <a:xfrm>
            <a:off x="6224692"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2" name="TextBox 531">
            <a:extLst>
              <a:ext uri="{FF2B5EF4-FFF2-40B4-BE49-F238E27FC236}">
                <a16:creationId xmlns:a16="http://schemas.microsoft.com/office/drawing/2014/main" id="{647153D7-6440-A9A9-F7B8-65A9559CE3E0}"/>
              </a:ext>
            </a:extLst>
          </p:cNvPr>
          <p:cNvSpPr txBox="1"/>
          <p:nvPr/>
        </p:nvSpPr>
        <p:spPr>
          <a:xfrm>
            <a:off x="6365452" y="2466595"/>
            <a:ext cx="397866" cy="584775"/>
          </a:xfrm>
          <a:prstGeom prst="rect">
            <a:avLst/>
          </a:prstGeom>
          <a:noFill/>
        </p:spPr>
        <p:txBody>
          <a:bodyPr wrap="none" rtlCol="0">
            <a:spAutoFit/>
          </a:bodyPr>
          <a:lstStyle/>
          <a:p>
            <a:pPr algn="ctr"/>
            <a:r>
              <a:rPr lang="en-US" sz="3200" dirty="0"/>
              <a:t>X</a:t>
            </a:r>
          </a:p>
        </p:txBody>
      </p:sp>
      <p:sp>
        <p:nvSpPr>
          <p:cNvPr id="533" name="Rectangle 532">
            <a:extLst>
              <a:ext uri="{FF2B5EF4-FFF2-40B4-BE49-F238E27FC236}">
                <a16:creationId xmlns:a16="http://schemas.microsoft.com/office/drawing/2014/main" id="{AB6B6506-B9F7-8A19-F25E-DB5FAEF4D174}"/>
              </a:ext>
            </a:extLst>
          </p:cNvPr>
          <p:cNvSpPr/>
          <p:nvPr/>
        </p:nvSpPr>
        <p:spPr>
          <a:xfrm>
            <a:off x="6904346"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7" name="TextBox 536">
            <a:extLst>
              <a:ext uri="{FF2B5EF4-FFF2-40B4-BE49-F238E27FC236}">
                <a16:creationId xmlns:a16="http://schemas.microsoft.com/office/drawing/2014/main" id="{7DE2F4C7-2343-0F74-14AB-523E31AD7CCA}"/>
              </a:ext>
            </a:extLst>
          </p:cNvPr>
          <p:cNvSpPr txBox="1"/>
          <p:nvPr/>
        </p:nvSpPr>
        <p:spPr>
          <a:xfrm>
            <a:off x="7045106"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39" name="Rectangle 538">
            <a:extLst>
              <a:ext uri="{FF2B5EF4-FFF2-40B4-BE49-F238E27FC236}">
                <a16:creationId xmlns:a16="http://schemas.microsoft.com/office/drawing/2014/main" id="{8D33A27A-1596-9FC4-BB4B-63EC41D8C336}"/>
              </a:ext>
            </a:extLst>
          </p:cNvPr>
          <p:cNvSpPr/>
          <p:nvPr/>
        </p:nvSpPr>
        <p:spPr>
          <a:xfrm>
            <a:off x="7577220"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0" name="Rectangle 539">
            <a:extLst>
              <a:ext uri="{FF2B5EF4-FFF2-40B4-BE49-F238E27FC236}">
                <a16:creationId xmlns:a16="http://schemas.microsoft.com/office/drawing/2014/main" id="{775E5549-E72C-00CA-31FD-2D5968FC93C8}"/>
              </a:ext>
            </a:extLst>
          </p:cNvPr>
          <p:cNvSpPr/>
          <p:nvPr/>
        </p:nvSpPr>
        <p:spPr>
          <a:xfrm>
            <a:off x="6224689"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1" name="TextBox 540">
            <a:extLst>
              <a:ext uri="{FF2B5EF4-FFF2-40B4-BE49-F238E27FC236}">
                <a16:creationId xmlns:a16="http://schemas.microsoft.com/office/drawing/2014/main" id="{63EDFC17-6368-9523-B69A-648ED9AC0C16}"/>
              </a:ext>
            </a:extLst>
          </p:cNvPr>
          <p:cNvSpPr txBox="1"/>
          <p:nvPr/>
        </p:nvSpPr>
        <p:spPr>
          <a:xfrm>
            <a:off x="7720925" y="3114904"/>
            <a:ext cx="397866" cy="584775"/>
          </a:xfrm>
          <a:prstGeom prst="rect">
            <a:avLst/>
          </a:prstGeom>
          <a:noFill/>
        </p:spPr>
        <p:txBody>
          <a:bodyPr wrap="none" rtlCol="0">
            <a:spAutoFit/>
          </a:bodyPr>
          <a:lstStyle/>
          <a:p>
            <a:pPr algn="ctr"/>
            <a:r>
              <a:rPr lang="en-US" sz="3200" dirty="0"/>
              <a:t>X</a:t>
            </a:r>
          </a:p>
        </p:txBody>
      </p:sp>
      <p:sp>
        <p:nvSpPr>
          <p:cNvPr id="542" name="Rectangle 541">
            <a:extLst>
              <a:ext uri="{FF2B5EF4-FFF2-40B4-BE49-F238E27FC236}">
                <a16:creationId xmlns:a16="http://schemas.microsoft.com/office/drawing/2014/main" id="{3E749AEC-A9C9-EAF8-950E-7973C0B4F744}"/>
              </a:ext>
            </a:extLst>
          </p:cNvPr>
          <p:cNvSpPr/>
          <p:nvPr/>
        </p:nvSpPr>
        <p:spPr>
          <a:xfrm>
            <a:off x="6904346"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7" name="TextBox 546">
            <a:extLst>
              <a:ext uri="{FF2B5EF4-FFF2-40B4-BE49-F238E27FC236}">
                <a16:creationId xmlns:a16="http://schemas.microsoft.com/office/drawing/2014/main" id="{45A0F778-8177-C0D4-2A06-BDC467DD23F5}"/>
              </a:ext>
            </a:extLst>
          </p:cNvPr>
          <p:cNvSpPr txBox="1"/>
          <p:nvPr/>
        </p:nvSpPr>
        <p:spPr>
          <a:xfrm>
            <a:off x="7045106" y="3116771"/>
            <a:ext cx="397866" cy="584775"/>
          </a:xfrm>
          <a:prstGeom prst="rect">
            <a:avLst/>
          </a:prstGeom>
          <a:noFill/>
        </p:spPr>
        <p:txBody>
          <a:bodyPr wrap="none" rtlCol="0">
            <a:spAutoFit/>
          </a:bodyPr>
          <a:lstStyle/>
          <a:p>
            <a:pPr algn="ctr"/>
            <a:r>
              <a:rPr lang="en-US" sz="3200" dirty="0"/>
              <a:t>X</a:t>
            </a:r>
          </a:p>
        </p:txBody>
      </p:sp>
      <p:sp>
        <p:nvSpPr>
          <p:cNvPr id="549" name="Rectangle 548">
            <a:extLst>
              <a:ext uri="{FF2B5EF4-FFF2-40B4-BE49-F238E27FC236}">
                <a16:creationId xmlns:a16="http://schemas.microsoft.com/office/drawing/2014/main" id="{035BA583-EBB8-CE3A-0F97-7DC18B0800A8}"/>
              </a:ext>
            </a:extLst>
          </p:cNvPr>
          <p:cNvSpPr/>
          <p:nvPr/>
        </p:nvSpPr>
        <p:spPr>
          <a:xfrm>
            <a:off x="7577220"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2" name="Rectangle 551">
            <a:extLst>
              <a:ext uri="{FF2B5EF4-FFF2-40B4-BE49-F238E27FC236}">
                <a16:creationId xmlns:a16="http://schemas.microsoft.com/office/drawing/2014/main" id="{C58334B2-F564-2A62-2335-767C1FF61B0F}"/>
              </a:ext>
            </a:extLst>
          </p:cNvPr>
          <p:cNvSpPr/>
          <p:nvPr/>
        </p:nvSpPr>
        <p:spPr>
          <a:xfrm>
            <a:off x="6230058"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4" name="Rectangle 553">
            <a:extLst>
              <a:ext uri="{FF2B5EF4-FFF2-40B4-BE49-F238E27FC236}">
                <a16:creationId xmlns:a16="http://schemas.microsoft.com/office/drawing/2014/main" id="{BD0BF47D-A9E7-1092-1A1B-DAAC8A3CC4FB}"/>
              </a:ext>
            </a:extLst>
          </p:cNvPr>
          <p:cNvSpPr/>
          <p:nvPr/>
        </p:nvSpPr>
        <p:spPr>
          <a:xfrm>
            <a:off x="6905464"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5" name="Rectangle 554">
            <a:extLst>
              <a:ext uri="{FF2B5EF4-FFF2-40B4-BE49-F238E27FC236}">
                <a16:creationId xmlns:a16="http://schemas.microsoft.com/office/drawing/2014/main" id="{0D9D5A0D-43F1-EA64-8920-A3E0398E2302}"/>
              </a:ext>
            </a:extLst>
          </p:cNvPr>
          <p:cNvSpPr/>
          <p:nvPr/>
        </p:nvSpPr>
        <p:spPr>
          <a:xfrm>
            <a:off x="7583912"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73" name="Freeform: Shape 572">
            <a:extLst>
              <a:ext uri="{FF2B5EF4-FFF2-40B4-BE49-F238E27FC236}">
                <a16:creationId xmlns:a16="http://schemas.microsoft.com/office/drawing/2014/main" id="{3334E7E0-9821-048C-E43A-F9F259E84088}"/>
              </a:ext>
            </a:extLst>
          </p:cNvPr>
          <p:cNvSpPr/>
          <p:nvPr/>
        </p:nvSpPr>
        <p:spPr>
          <a:xfrm>
            <a:off x="3718912" y="2165684"/>
            <a:ext cx="208195" cy="548640"/>
          </a:xfrm>
          <a:custGeom>
            <a:avLst/>
            <a:gdLst>
              <a:gd name="csX0" fmla="*/ 6065 w 208195"/>
              <a:gd name="csY0" fmla="*/ 548640 h 548640"/>
              <a:gd name="csX1" fmla="*/ 25315 w 208195"/>
              <a:gd name="csY1" fmla="*/ 221381 h 548640"/>
              <a:gd name="csX2" fmla="*/ 208195 w 208195"/>
              <a:gd name="csY2" fmla="*/ 0 h 548640"/>
            </a:gdLst>
            <a:ahLst/>
            <a:cxnLst>
              <a:cxn ang="0">
                <a:pos x="csX0" y="csY0"/>
              </a:cxn>
              <a:cxn ang="0">
                <a:pos x="csX1" y="csY1"/>
              </a:cxn>
              <a:cxn ang="0">
                <a:pos x="csX2" y="csY2"/>
              </a:cxn>
            </a:cxnLst>
            <a:rect l="l" t="t" r="r" b="b"/>
            <a:pathLst>
              <a:path w="208195" h="548640">
                <a:moveTo>
                  <a:pt x="6065" y="548640"/>
                </a:moveTo>
                <a:cubicBezTo>
                  <a:pt x="-1154" y="430730"/>
                  <a:pt x="-8373" y="312821"/>
                  <a:pt x="25315" y="221381"/>
                </a:cubicBezTo>
                <a:cubicBezTo>
                  <a:pt x="59003" y="129941"/>
                  <a:pt x="133599" y="64970"/>
                  <a:pt x="208195" y="0"/>
                </a:cubicBezTo>
              </a:path>
            </a:pathLst>
          </a:custGeom>
          <a:noFill/>
          <a:ln>
            <a:solidFill>
              <a:srgbClr val="FF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TextBox 192">
            <a:extLst>
              <a:ext uri="{FF2B5EF4-FFF2-40B4-BE49-F238E27FC236}">
                <a16:creationId xmlns:a16="http://schemas.microsoft.com/office/drawing/2014/main" id="{39BBDFCA-4424-8C6F-5A6E-8B1812CDBA31}"/>
              </a:ext>
            </a:extLst>
          </p:cNvPr>
          <p:cNvSpPr txBox="1"/>
          <p:nvPr/>
        </p:nvSpPr>
        <p:spPr>
          <a:xfrm>
            <a:off x="3664033" y="4029280"/>
            <a:ext cx="1655240" cy="923330"/>
          </a:xfrm>
          <a:prstGeom prst="rect">
            <a:avLst/>
          </a:prstGeom>
          <a:noFill/>
        </p:spPr>
        <p:txBody>
          <a:bodyPr wrap="square" rtlCol="0">
            <a:spAutoFit/>
          </a:bodyPr>
          <a:lstStyle/>
          <a:p>
            <a:pPr algn="ctr"/>
            <a:r>
              <a:rPr lang="en-US" dirty="0"/>
              <a:t>Foreground to background transition</a:t>
            </a:r>
          </a:p>
        </p:txBody>
      </p:sp>
      <p:sp>
        <p:nvSpPr>
          <p:cNvPr id="201" name="TextBox 200">
            <a:extLst>
              <a:ext uri="{FF2B5EF4-FFF2-40B4-BE49-F238E27FC236}">
                <a16:creationId xmlns:a16="http://schemas.microsoft.com/office/drawing/2014/main" id="{B63E844C-D17C-B291-E050-930859F23916}"/>
              </a:ext>
            </a:extLst>
          </p:cNvPr>
          <p:cNvSpPr txBox="1"/>
          <p:nvPr/>
        </p:nvSpPr>
        <p:spPr>
          <a:xfrm>
            <a:off x="6426974" y="4011028"/>
            <a:ext cx="1655240" cy="923330"/>
          </a:xfrm>
          <a:prstGeom prst="rect">
            <a:avLst/>
          </a:prstGeom>
          <a:noFill/>
        </p:spPr>
        <p:txBody>
          <a:bodyPr wrap="square" rtlCol="0">
            <a:spAutoFit/>
          </a:bodyPr>
          <a:lstStyle/>
          <a:p>
            <a:pPr algn="ctr"/>
            <a:r>
              <a:rPr lang="en-US" dirty="0"/>
              <a:t>Foreground to background transition</a:t>
            </a:r>
          </a:p>
        </p:txBody>
      </p:sp>
      <p:sp>
        <p:nvSpPr>
          <p:cNvPr id="224" name="Freeform: Shape 223">
            <a:extLst>
              <a:ext uri="{FF2B5EF4-FFF2-40B4-BE49-F238E27FC236}">
                <a16:creationId xmlns:a16="http://schemas.microsoft.com/office/drawing/2014/main" id="{40B7A8A2-4EE9-C919-2DF0-1B7A8FED2CA2}"/>
              </a:ext>
            </a:extLst>
          </p:cNvPr>
          <p:cNvSpPr/>
          <p:nvPr/>
        </p:nvSpPr>
        <p:spPr>
          <a:xfrm rot="16200000">
            <a:off x="6765033" y="3248009"/>
            <a:ext cx="208195" cy="548640"/>
          </a:xfrm>
          <a:custGeom>
            <a:avLst/>
            <a:gdLst>
              <a:gd name="csX0" fmla="*/ 6065 w 208195"/>
              <a:gd name="csY0" fmla="*/ 548640 h 548640"/>
              <a:gd name="csX1" fmla="*/ 25315 w 208195"/>
              <a:gd name="csY1" fmla="*/ 221381 h 548640"/>
              <a:gd name="csX2" fmla="*/ 208195 w 208195"/>
              <a:gd name="csY2" fmla="*/ 0 h 548640"/>
            </a:gdLst>
            <a:ahLst/>
            <a:cxnLst>
              <a:cxn ang="0">
                <a:pos x="csX0" y="csY0"/>
              </a:cxn>
              <a:cxn ang="0">
                <a:pos x="csX1" y="csY1"/>
              </a:cxn>
              <a:cxn ang="0">
                <a:pos x="csX2" y="csY2"/>
              </a:cxn>
            </a:cxnLst>
            <a:rect l="l" t="t" r="r" b="b"/>
            <a:pathLst>
              <a:path w="208195" h="548640">
                <a:moveTo>
                  <a:pt x="6065" y="548640"/>
                </a:moveTo>
                <a:cubicBezTo>
                  <a:pt x="-1154" y="430730"/>
                  <a:pt x="-8373" y="312821"/>
                  <a:pt x="25315" y="221381"/>
                </a:cubicBezTo>
                <a:cubicBezTo>
                  <a:pt x="59003" y="129941"/>
                  <a:pt x="133599" y="64970"/>
                  <a:pt x="208195" y="0"/>
                </a:cubicBezTo>
              </a:path>
            </a:pathLst>
          </a:custGeom>
          <a:noFill/>
          <a:ln>
            <a:solidFill>
              <a:srgbClr val="FF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698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8CAEB-327A-BF16-72DA-6D7C23A5343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E0AF3BF-1068-EF1D-CFAC-F4D95D354B29}"/>
              </a:ext>
            </a:extLst>
          </p:cNvPr>
          <p:cNvSpPr txBox="1"/>
          <p:nvPr/>
        </p:nvSpPr>
        <p:spPr>
          <a:xfrm>
            <a:off x="561798" y="363648"/>
            <a:ext cx="5315686" cy="769441"/>
          </a:xfrm>
          <a:prstGeom prst="rect">
            <a:avLst/>
          </a:prstGeom>
          <a:noFill/>
        </p:spPr>
        <p:txBody>
          <a:bodyPr wrap="none" rtlCol="0">
            <a:spAutoFit/>
          </a:bodyPr>
          <a:lstStyle/>
          <a:p>
            <a:r>
              <a:rPr lang="en-US" sz="4400" dirty="0"/>
              <a:t>Foreground Neighbors</a:t>
            </a:r>
          </a:p>
        </p:txBody>
      </p:sp>
      <p:sp>
        <p:nvSpPr>
          <p:cNvPr id="200" name="TextBox 199">
            <a:extLst>
              <a:ext uri="{FF2B5EF4-FFF2-40B4-BE49-F238E27FC236}">
                <a16:creationId xmlns:a16="http://schemas.microsoft.com/office/drawing/2014/main" id="{865E8002-7CD7-363D-FBCB-A001458A273C}"/>
              </a:ext>
            </a:extLst>
          </p:cNvPr>
          <p:cNvSpPr txBox="1"/>
          <p:nvPr/>
        </p:nvSpPr>
        <p:spPr>
          <a:xfrm>
            <a:off x="1284501" y="5534566"/>
            <a:ext cx="6292720" cy="646331"/>
          </a:xfrm>
          <a:prstGeom prst="rect">
            <a:avLst/>
          </a:prstGeom>
          <a:noFill/>
        </p:spPr>
        <p:txBody>
          <a:bodyPr wrap="square" rtlCol="0">
            <a:spAutoFit/>
          </a:bodyPr>
          <a:lstStyle/>
          <a:p>
            <a:pPr algn="ctr"/>
            <a:r>
              <a:rPr lang="en-US" dirty="0"/>
              <a:t>Count the number of foreground pixels that are “8-connected”.  To be thinned, a pixel must have 2 to 6 (inclusive).</a:t>
            </a:r>
          </a:p>
        </p:txBody>
      </p:sp>
      <p:sp>
        <p:nvSpPr>
          <p:cNvPr id="535" name="TextBox 534">
            <a:extLst>
              <a:ext uri="{FF2B5EF4-FFF2-40B4-BE49-F238E27FC236}">
                <a16:creationId xmlns:a16="http://schemas.microsoft.com/office/drawing/2014/main" id="{AFC98DD1-6618-7147-8858-4C4A78123482}"/>
              </a:ext>
            </a:extLst>
          </p:cNvPr>
          <p:cNvSpPr txBox="1"/>
          <p:nvPr/>
        </p:nvSpPr>
        <p:spPr>
          <a:xfrm>
            <a:off x="1112040" y="4011028"/>
            <a:ext cx="1655240" cy="646331"/>
          </a:xfrm>
          <a:prstGeom prst="rect">
            <a:avLst/>
          </a:prstGeom>
          <a:noFill/>
        </p:spPr>
        <p:txBody>
          <a:bodyPr wrap="square" rtlCol="0">
            <a:spAutoFit/>
          </a:bodyPr>
          <a:lstStyle/>
          <a:p>
            <a:pPr algn="ctr"/>
            <a:r>
              <a:rPr lang="en-US" dirty="0"/>
              <a:t>Foreground neighbors = 3</a:t>
            </a:r>
          </a:p>
        </p:txBody>
      </p:sp>
      <p:sp>
        <p:nvSpPr>
          <p:cNvPr id="310" name="Rectangle 309">
            <a:extLst>
              <a:ext uri="{FF2B5EF4-FFF2-40B4-BE49-F238E27FC236}">
                <a16:creationId xmlns:a16="http://schemas.microsoft.com/office/drawing/2014/main" id="{EF3C0697-5525-2F1A-6F0B-D6D3AF90E18E}"/>
              </a:ext>
            </a:extLst>
          </p:cNvPr>
          <p:cNvSpPr/>
          <p:nvPr/>
        </p:nvSpPr>
        <p:spPr>
          <a:xfrm>
            <a:off x="946242" y="2458986"/>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11" name="TextBox 310">
            <a:extLst>
              <a:ext uri="{FF2B5EF4-FFF2-40B4-BE49-F238E27FC236}">
                <a16:creationId xmlns:a16="http://schemas.microsoft.com/office/drawing/2014/main" id="{39AD8073-D1B1-3E20-4D99-0E0560284D8A}"/>
              </a:ext>
            </a:extLst>
          </p:cNvPr>
          <p:cNvSpPr txBox="1"/>
          <p:nvPr/>
        </p:nvSpPr>
        <p:spPr>
          <a:xfrm>
            <a:off x="1087002" y="2477536"/>
            <a:ext cx="397866" cy="584775"/>
          </a:xfrm>
          <a:prstGeom prst="rect">
            <a:avLst/>
          </a:prstGeom>
          <a:noFill/>
        </p:spPr>
        <p:txBody>
          <a:bodyPr wrap="none" rtlCol="0">
            <a:spAutoFit/>
          </a:bodyPr>
          <a:lstStyle/>
          <a:p>
            <a:pPr algn="ctr"/>
            <a:r>
              <a:rPr lang="en-US" sz="3200" dirty="0"/>
              <a:t>X</a:t>
            </a:r>
          </a:p>
        </p:txBody>
      </p:sp>
      <p:sp>
        <p:nvSpPr>
          <p:cNvPr id="46" name="Rectangle 45">
            <a:extLst>
              <a:ext uri="{FF2B5EF4-FFF2-40B4-BE49-F238E27FC236}">
                <a16:creationId xmlns:a16="http://schemas.microsoft.com/office/drawing/2014/main" id="{F7B2E1B7-CD5B-EACB-F84F-FB35196853B5}"/>
              </a:ext>
            </a:extLst>
          </p:cNvPr>
          <p:cNvSpPr/>
          <p:nvPr/>
        </p:nvSpPr>
        <p:spPr>
          <a:xfrm>
            <a:off x="1625896" y="2460854"/>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TextBox 46">
            <a:extLst>
              <a:ext uri="{FF2B5EF4-FFF2-40B4-BE49-F238E27FC236}">
                <a16:creationId xmlns:a16="http://schemas.microsoft.com/office/drawing/2014/main" id="{AB0E6E7F-0CB3-DEB5-0C71-4C765C166752}"/>
              </a:ext>
            </a:extLst>
          </p:cNvPr>
          <p:cNvSpPr txBox="1"/>
          <p:nvPr/>
        </p:nvSpPr>
        <p:spPr>
          <a:xfrm>
            <a:off x="1766656" y="2479404"/>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49" name="Rectangle 48">
            <a:extLst>
              <a:ext uri="{FF2B5EF4-FFF2-40B4-BE49-F238E27FC236}">
                <a16:creationId xmlns:a16="http://schemas.microsoft.com/office/drawing/2014/main" id="{D6D9EC19-F229-8119-49EA-1152CBB60DC2}"/>
              </a:ext>
            </a:extLst>
          </p:cNvPr>
          <p:cNvSpPr/>
          <p:nvPr/>
        </p:nvSpPr>
        <p:spPr>
          <a:xfrm>
            <a:off x="2298770" y="2458991"/>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3" name="Rectangle 62">
            <a:extLst>
              <a:ext uri="{FF2B5EF4-FFF2-40B4-BE49-F238E27FC236}">
                <a16:creationId xmlns:a16="http://schemas.microsoft.com/office/drawing/2014/main" id="{651BBF2C-BC8F-5354-09E1-ED7732D368BE}"/>
              </a:ext>
            </a:extLst>
          </p:cNvPr>
          <p:cNvSpPr/>
          <p:nvPr/>
        </p:nvSpPr>
        <p:spPr>
          <a:xfrm>
            <a:off x="946239" y="310729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4" name="TextBox 533">
            <a:extLst>
              <a:ext uri="{FF2B5EF4-FFF2-40B4-BE49-F238E27FC236}">
                <a16:creationId xmlns:a16="http://schemas.microsoft.com/office/drawing/2014/main" id="{65D710A9-30CF-5682-0BE3-4DB95952D10D}"/>
              </a:ext>
            </a:extLst>
          </p:cNvPr>
          <p:cNvSpPr txBox="1"/>
          <p:nvPr/>
        </p:nvSpPr>
        <p:spPr>
          <a:xfrm>
            <a:off x="2442475" y="3125845"/>
            <a:ext cx="397866" cy="584775"/>
          </a:xfrm>
          <a:prstGeom prst="rect">
            <a:avLst/>
          </a:prstGeom>
          <a:noFill/>
        </p:spPr>
        <p:txBody>
          <a:bodyPr wrap="none" rtlCol="0">
            <a:spAutoFit/>
          </a:bodyPr>
          <a:lstStyle/>
          <a:p>
            <a:pPr algn="ctr"/>
            <a:r>
              <a:rPr lang="en-US" sz="3200" dirty="0"/>
              <a:t>X</a:t>
            </a:r>
          </a:p>
        </p:txBody>
      </p:sp>
      <p:sp>
        <p:nvSpPr>
          <p:cNvPr id="538" name="Rectangle 537">
            <a:extLst>
              <a:ext uri="{FF2B5EF4-FFF2-40B4-BE49-F238E27FC236}">
                <a16:creationId xmlns:a16="http://schemas.microsoft.com/office/drawing/2014/main" id="{E742931F-B276-999D-D52C-A97162550DEE}"/>
              </a:ext>
            </a:extLst>
          </p:cNvPr>
          <p:cNvSpPr/>
          <p:nvPr/>
        </p:nvSpPr>
        <p:spPr>
          <a:xfrm>
            <a:off x="1625896" y="3109162"/>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3" name="TextBox 542">
            <a:extLst>
              <a:ext uri="{FF2B5EF4-FFF2-40B4-BE49-F238E27FC236}">
                <a16:creationId xmlns:a16="http://schemas.microsoft.com/office/drawing/2014/main" id="{4F19D061-CAAC-785D-C063-B31E33F60694}"/>
              </a:ext>
            </a:extLst>
          </p:cNvPr>
          <p:cNvSpPr txBox="1"/>
          <p:nvPr/>
        </p:nvSpPr>
        <p:spPr>
          <a:xfrm>
            <a:off x="1766656" y="3127712"/>
            <a:ext cx="397866" cy="584775"/>
          </a:xfrm>
          <a:prstGeom prst="rect">
            <a:avLst/>
          </a:prstGeom>
          <a:noFill/>
        </p:spPr>
        <p:txBody>
          <a:bodyPr wrap="none" rtlCol="0">
            <a:spAutoFit/>
          </a:bodyPr>
          <a:lstStyle/>
          <a:p>
            <a:pPr algn="ctr"/>
            <a:r>
              <a:rPr lang="en-US" sz="3200" dirty="0"/>
              <a:t>X</a:t>
            </a:r>
          </a:p>
        </p:txBody>
      </p:sp>
      <p:sp>
        <p:nvSpPr>
          <p:cNvPr id="544" name="Rectangle 543">
            <a:extLst>
              <a:ext uri="{FF2B5EF4-FFF2-40B4-BE49-F238E27FC236}">
                <a16:creationId xmlns:a16="http://schemas.microsoft.com/office/drawing/2014/main" id="{7ECA6010-5B6A-2666-1662-84179457817F}"/>
              </a:ext>
            </a:extLst>
          </p:cNvPr>
          <p:cNvSpPr/>
          <p:nvPr/>
        </p:nvSpPr>
        <p:spPr>
          <a:xfrm>
            <a:off x="2298770" y="3107299"/>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85F07E76-A09D-3483-4D88-683113ACE250}"/>
              </a:ext>
            </a:extLst>
          </p:cNvPr>
          <p:cNvSpPr/>
          <p:nvPr/>
        </p:nvSpPr>
        <p:spPr>
          <a:xfrm>
            <a:off x="951608" y="1810683"/>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8">
            <a:extLst>
              <a:ext uri="{FF2B5EF4-FFF2-40B4-BE49-F238E27FC236}">
                <a16:creationId xmlns:a16="http://schemas.microsoft.com/office/drawing/2014/main" id="{0DB0E921-4544-3A28-B47E-6E556B0295F6}"/>
              </a:ext>
            </a:extLst>
          </p:cNvPr>
          <p:cNvSpPr/>
          <p:nvPr/>
        </p:nvSpPr>
        <p:spPr>
          <a:xfrm>
            <a:off x="1627014"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a:extLst>
              <a:ext uri="{FF2B5EF4-FFF2-40B4-BE49-F238E27FC236}">
                <a16:creationId xmlns:a16="http://schemas.microsoft.com/office/drawing/2014/main" id="{54BAB111-1CB7-63C2-8F11-AA6A2C2A5DE1}"/>
              </a:ext>
            </a:extLst>
          </p:cNvPr>
          <p:cNvSpPr/>
          <p:nvPr/>
        </p:nvSpPr>
        <p:spPr>
          <a:xfrm>
            <a:off x="2305462"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5" name="Rectangle 514">
            <a:extLst>
              <a:ext uri="{FF2B5EF4-FFF2-40B4-BE49-F238E27FC236}">
                <a16:creationId xmlns:a16="http://schemas.microsoft.com/office/drawing/2014/main" id="{D6851FAD-F008-C2B3-EC60-D0ADF0A59055}"/>
              </a:ext>
            </a:extLst>
          </p:cNvPr>
          <p:cNvSpPr/>
          <p:nvPr/>
        </p:nvSpPr>
        <p:spPr>
          <a:xfrm>
            <a:off x="3573741"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6" name="TextBox 515">
            <a:extLst>
              <a:ext uri="{FF2B5EF4-FFF2-40B4-BE49-F238E27FC236}">
                <a16:creationId xmlns:a16="http://schemas.microsoft.com/office/drawing/2014/main" id="{529F9368-A807-B355-8682-640DD0EA52D9}"/>
              </a:ext>
            </a:extLst>
          </p:cNvPr>
          <p:cNvSpPr txBox="1"/>
          <p:nvPr/>
        </p:nvSpPr>
        <p:spPr>
          <a:xfrm>
            <a:off x="3714501" y="2466595"/>
            <a:ext cx="397866" cy="584775"/>
          </a:xfrm>
          <a:prstGeom prst="rect">
            <a:avLst/>
          </a:prstGeom>
          <a:noFill/>
        </p:spPr>
        <p:txBody>
          <a:bodyPr wrap="none" rtlCol="0">
            <a:spAutoFit/>
          </a:bodyPr>
          <a:lstStyle/>
          <a:p>
            <a:pPr algn="ctr"/>
            <a:r>
              <a:rPr lang="en-US" sz="3200" dirty="0"/>
              <a:t>X</a:t>
            </a:r>
          </a:p>
        </p:txBody>
      </p:sp>
      <p:sp>
        <p:nvSpPr>
          <p:cNvPr id="517" name="Rectangle 516">
            <a:extLst>
              <a:ext uri="{FF2B5EF4-FFF2-40B4-BE49-F238E27FC236}">
                <a16:creationId xmlns:a16="http://schemas.microsoft.com/office/drawing/2014/main" id="{1E269554-A582-C340-C6E0-C4673C983457}"/>
              </a:ext>
            </a:extLst>
          </p:cNvPr>
          <p:cNvSpPr/>
          <p:nvPr/>
        </p:nvSpPr>
        <p:spPr>
          <a:xfrm>
            <a:off x="4253395"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8" name="TextBox 517">
            <a:extLst>
              <a:ext uri="{FF2B5EF4-FFF2-40B4-BE49-F238E27FC236}">
                <a16:creationId xmlns:a16="http://schemas.microsoft.com/office/drawing/2014/main" id="{F80FD7B6-F06C-5098-8676-099495F18BD8}"/>
              </a:ext>
            </a:extLst>
          </p:cNvPr>
          <p:cNvSpPr txBox="1"/>
          <p:nvPr/>
        </p:nvSpPr>
        <p:spPr>
          <a:xfrm>
            <a:off x="4394155"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19" name="Rectangle 518">
            <a:extLst>
              <a:ext uri="{FF2B5EF4-FFF2-40B4-BE49-F238E27FC236}">
                <a16:creationId xmlns:a16="http://schemas.microsoft.com/office/drawing/2014/main" id="{A18DFE01-CC8D-61C1-DEB7-FF8C4712D2C2}"/>
              </a:ext>
            </a:extLst>
          </p:cNvPr>
          <p:cNvSpPr/>
          <p:nvPr/>
        </p:nvSpPr>
        <p:spPr>
          <a:xfrm>
            <a:off x="4926269"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0" name="Rectangle 519">
            <a:extLst>
              <a:ext uri="{FF2B5EF4-FFF2-40B4-BE49-F238E27FC236}">
                <a16:creationId xmlns:a16="http://schemas.microsoft.com/office/drawing/2014/main" id="{B03B2DFB-A84A-0802-4797-63335E081187}"/>
              </a:ext>
            </a:extLst>
          </p:cNvPr>
          <p:cNvSpPr/>
          <p:nvPr/>
        </p:nvSpPr>
        <p:spPr>
          <a:xfrm>
            <a:off x="3573738"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1" name="TextBox 520">
            <a:extLst>
              <a:ext uri="{FF2B5EF4-FFF2-40B4-BE49-F238E27FC236}">
                <a16:creationId xmlns:a16="http://schemas.microsoft.com/office/drawing/2014/main" id="{C052EEA3-95D0-A005-7BEE-C4660800E2EC}"/>
              </a:ext>
            </a:extLst>
          </p:cNvPr>
          <p:cNvSpPr txBox="1"/>
          <p:nvPr/>
        </p:nvSpPr>
        <p:spPr>
          <a:xfrm>
            <a:off x="5069974" y="3114904"/>
            <a:ext cx="397866" cy="584775"/>
          </a:xfrm>
          <a:prstGeom prst="rect">
            <a:avLst/>
          </a:prstGeom>
          <a:noFill/>
        </p:spPr>
        <p:txBody>
          <a:bodyPr wrap="none" rtlCol="0">
            <a:spAutoFit/>
          </a:bodyPr>
          <a:lstStyle/>
          <a:p>
            <a:pPr algn="ctr"/>
            <a:r>
              <a:rPr lang="en-US" sz="3200" dirty="0"/>
              <a:t>X</a:t>
            </a:r>
          </a:p>
        </p:txBody>
      </p:sp>
      <p:sp>
        <p:nvSpPr>
          <p:cNvPr id="522" name="Rectangle 521">
            <a:extLst>
              <a:ext uri="{FF2B5EF4-FFF2-40B4-BE49-F238E27FC236}">
                <a16:creationId xmlns:a16="http://schemas.microsoft.com/office/drawing/2014/main" id="{2D755BB3-BC89-79E1-01B5-3DD468425372}"/>
              </a:ext>
            </a:extLst>
          </p:cNvPr>
          <p:cNvSpPr/>
          <p:nvPr/>
        </p:nvSpPr>
        <p:spPr>
          <a:xfrm>
            <a:off x="4253395"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3" name="TextBox 522">
            <a:extLst>
              <a:ext uri="{FF2B5EF4-FFF2-40B4-BE49-F238E27FC236}">
                <a16:creationId xmlns:a16="http://schemas.microsoft.com/office/drawing/2014/main" id="{884C64EA-EC17-0348-28BF-BC099346F239}"/>
              </a:ext>
            </a:extLst>
          </p:cNvPr>
          <p:cNvSpPr txBox="1"/>
          <p:nvPr/>
        </p:nvSpPr>
        <p:spPr>
          <a:xfrm>
            <a:off x="4394155" y="3116771"/>
            <a:ext cx="397866" cy="584775"/>
          </a:xfrm>
          <a:prstGeom prst="rect">
            <a:avLst/>
          </a:prstGeom>
          <a:noFill/>
        </p:spPr>
        <p:txBody>
          <a:bodyPr wrap="none" rtlCol="0">
            <a:spAutoFit/>
          </a:bodyPr>
          <a:lstStyle/>
          <a:p>
            <a:pPr algn="ctr"/>
            <a:r>
              <a:rPr lang="en-US" sz="3200" dirty="0"/>
              <a:t>X</a:t>
            </a:r>
          </a:p>
        </p:txBody>
      </p:sp>
      <p:sp>
        <p:nvSpPr>
          <p:cNvPr id="524" name="Rectangle 523">
            <a:extLst>
              <a:ext uri="{FF2B5EF4-FFF2-40B4-BE49-F238E27FC236}">
                <a16:creationId xmlns:a16="http://schemas.microsoft.com/office/drawing/2014/main" id="{5155CC5F-3A4C-D99C-C0AE-EA157FC8784F}"/>
              </a:ext>
            </a:extLst>
          </p:cNvPr>
          <p:cNvSpPr/>
          <p:nvPr/>
        </p:nvSpPr>
        <p:spPr>
          <a:xfrm>
            <a:off x="4926269"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6" name="Rectangle 525">
            <a:extLst>
              <a:ext uri="{FF2B5EF4-FFF2-40B4-BE49-F238E27FC236}">
                <a16:creationId xmlns:a16="http://schemas.microsoft.com/office/drawing/2014/main" id="{D4EAC382-D844-CEDF-9C4D-D9DF76989D5A}"/>
              </a:ext>
            </a:extLst>
          </p:cNvPr>
          <p:cNvSpPr/>
          <p:nvPr/>
        </p:nvSpPr>
        <p:spPr>
          <a:xfrm>
            <a:off x="3579107"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7" name="Rectangle 526">
            <a:extLst>
              <a:ext uri="{FF2B5EF4-FFF2-40B4-BE49-F238E27FC236}">
                <a16:creationId xmlns:a16="http://schemas.microsoft.com/office/drawing/2014/main" id="{711F682B-F519-2056-198B-122211FB5BFD}"/>
              </a:ext>
            </a:extLst>
          </p:cNvPr>
          <p:cNvSpPr/>
          <p:nvPr/>
        </p:nvSpPr>
        <p:spPr>
          <a:xfrm>
            <a:off x="4254513"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8" name="Rectangle 527">
            <a:extLst>
              <a:ext uri="{FF2B5EF4-FFF2-40B4-BE49-F238E27FC236}">
                <a16:creationId xmlns:a16="http://schemas.microsoft.com/office/drawing/2014/main" id="{790C269A-9A3B-B61F-42BF-93EB58FFD684}"/>
              </a:ext>
            </a:extLst>
          </p:cNvPr>
          <p:cNvSpPr/>
          <p:nvPr/>
        </p:nvSpPr>
        <p:spPr>
          <a:xfrm>
            <a:off x="4932961"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1" name="Rectangle 530">
            <a:extLst>
              <a:ext uri="{FF2B5EF4-FFF2-40B4-BE49-F238E27FC236}">
                <a16:creationId xmlns:a16="http://schemas.microsoft.com/office/drawing/2014/main" id="{DC3ED343-20E4-86D2-B822-C59D75760921}"/>
              </a:ext>
            </a:extLst>
          </p:cNvPr>
          <p:cNvSpPr/>
          <p:nvPr/>
        </p:nvSpPr>
        <p:spPr>
          <a:xfrm>
            <a:off x="6224692"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2" name="TextBox 531">
            <a:extLst>
              <a:ext uri="{FF2B5EF4-FFF2-40B4-BE49-F238E27FC236}">
                <a16:creationId xmlns:a16="http://schemas.microsoft.com/office/drawing/2014/main" id="{BAC439EB-7AAE-D16F-78E9-5624A99E35CE}"/>
              </a:ext>
            </a:extLst>
          </p:cNvPr>
          <p:cNvSpPr txBox="1"/>
          <p:nvPr/>
        </p:nvSpPr>
        <p:spPr>
          <a:xfrm>
            <a:off x="6365452" y="2466595"/>
            <a:ext cx="397866" cy="584775"/>
          </a:xfrm>
          <a:prstGeom prst="rect">
            <a:avLst/>
          </a:prstGeom>
          <a:noFill/>
        </p:spPr>
        <p:txBody>
          <a:bodyPr wrap="none" rtlCol="0">
            <a:spAutoFit/>
          </a:bodyPr>
          <a:lstStyle/>
          <a:p>
            <a:pPr algn="ctr"/>
            <a:r>
              <a:rPr lang="en-US" sz="3200" dirty="0"/>
              <a:t>X</a:t>
            </a:r>
          </a:p>
        </p:txBody>
      </p:sp>
      <p:sp>
        <p:nvSpPr>
          <p:cNvPr id="533" name="Rectangle 532">
            <a:extLst>
              <a:ext uri="{FF2B5EF4-FFF2-40B4-BE49-F238E27FC236}">
                <a16:creationId xmlns:a16="http://schemas.microsoft.com/office/drawing/2014/main" id="{3F7E1D51-A349-8E56-A20B-AE739022D010}"/>
              </a:ext>
            </a:extLst>
          </p:cNvPr>
          <p:cNvSpPr/>
          <p:nvPr/>
        </p:nvSpPr>
        <p:spPr>
          <a:xfrm>
            <a:off x="6904346"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7" name="TextBox 536">
            <a:extLst>
              <a:ext uri="{FF2B5EF4-FFF2-40B4-BE49-F238E27FC236}">
                <a16:creationId xmlns:a16="http://schemas.microsoft.com/office/drawing/2014/main" id="{CC1CA431-4A61-03A7-2475-4056B72D67B5}"/>
              </a:ext>
            </a:extLst>
          </p:cNvPr>
          <p:cNvSpPr txBox="1"/>
          <p:nvPr/>
        </p:nvSpPr>
        <p:spPr>
          <a:xfrm>
            <a:off x="7045106"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39" name="Rectangle 538">
            <a:extLst>
              <a:ext uri="{FF2B5EF4-FFF2-40B4-BE49-F238E27FC236}">
                <a16:creationId xmlns:a16="http://schemas.microsoft.com/office/drawing/2014/main" id="{2B7E70A2-A868-E099-713D-DDB673B45A6F}"/>
              </a:ext>
            </a:extLst>
          </p:cNvPr>
          <p:cNvSpPr/>
          <p:nvPr/>
        </p:nvSpPr>
        <p:spPr>
          <a:xfrm>
            <a:off x="7577220"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0" name="Rectangle 539">
            <a:extLst>
              <a:ext uri="{FF2B5EF4-FFF2-40B4-BE49-F238E27FC236}">
                <a16:creationId xmlns:a16="http://schemas.microsoft.com/office/drawing/2014/main" id="{0BF9E0DB-C907-AE87-6027-F1E6829B7E2C}"/>
              </a:ext>
            </a:extLst>
          </p:cNvPr>
          <p:cNvSpPr/>
          <p:nvPr/>
        </p:nvSpPr>
        <p:spPr>
          <a:xfrm>
            <a:off x="6224689"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1" name="TextBox 540">
            <a:extLst>
              <a:ext uri="{FF2B5EF4-FFF2-40B4-BE49-F238E27FC236}">
                <a16:creationId xmlns:a16="http://schemas.microsoft.com/office/drawing/2014/main" id="{C2838C6E-EA9F-1B38-21DB-0C0C4FA6B6CE}"/>
              </a:ext>
            </a:extLst>
          </p:cNvPr>
          <p:cNvSpPr txBox="1"/>
          <p:nvPr/>
        </p:nvSpPr>
        <p:spPr>
          <a:xfrm>
            <a:off x="7720925" y="3114904"/>
            <a:ext cx="397866" cy="584775"/>
          </a:xfrm>
          <a:prstGeom prst="rect">
            <a:avLst/>
          </a:prstGeom>
          <a:noFill/>
        </p:spPr>
        <p:txBody>
          <a:bodyPr wrap="none" rtlCol="0">
            <a:spAutoFit/>
          </a:bodyPr>
          <a:lstStyle/>
          <a:p>
            <a:pPr algn="ctr"/>
            <a:r>
              <a:rPr lang="en-US" sz="3200" dirty="0"/>
              <a:t>X</a:t>
            </a:r>
          </a:p>
        </p:txBody>
      </p:sp>
      <p:sp>
        <p:nvSpPr>
          <p:cNvPr id="542" name="Rectangle 541">
            <a:extLst>
              <a:ext uri="{FF2B5EF4-FFF2-40B4-BE49-F238E27FC236}">
                <a16:creationId xmlns:a16="http://schemas.microsoft.com/office/drawing/2014/main" id="{A2B216CF-4745-11EE-3E1D-A5F98484D41A}"/>
              </a:ext>
            </a:extLst>
          </p:cNvPr>
          <p:cNvSpPr/>
          <p:nvPr/>
        </p:nvSpPr>
        <p:spPr>
          <a:xfrm>
            <a:off x="6904346"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7" name="TextBox 546">
            <a:extLst>
              <a:ext uri="{FF2B5EF4-FFF2-40B4-BE49-F238E27FC236}">
                <a16:creationId xmlns:a16="http://schemas.microsoft.com/office/drawing/2014/main" id="{DAE5909E-FF08-BCBC-F4C5-F51B3B46FB96}"/>
              </a:ext>
            </a:extLst>
          </p:cNvPr>
          <p:cNvSpPr txBox="1"/>
          <p:nvPr/>
        </p:nvSpPr>
        <p:spPr>
          <a:xfrm>
            <a:off x="7045106" y="3116771"/>
            <a:ext cx="397866" cy="584775"/>
          </a:xfrm>
          <a:prstGeom prst="rect">
            <a:avLst/>
          </a:prstGeom>
          <a:noFill/>
        </p:spPr>
        <p:txBody>
          <a:bodyPr wrap="none" rtlCol="0">
            <a:spAutoFit/>
          </a:bodyPr>
          <a:lstStyle/>
          <a:p>
            <a:pPr algn="ctr"/>
            <a:r>
              <a:rPr lang="en-US" sz="3200" dirty="0"/>
              <a:t>X</a:t>
            </a:r>
          </a:p>
        </p:txBody>
      </p:sp>
      <p:sp>
        <p:nvSpPr>
          <p:cNvPr id="549" name="Rectangle 548">
            <a:extLst>
              <a:ext uri="{FF2B5EF4-FFF2-40B4-BE49-F238E27FC236}">
                <a16:creationId xmlns:a16="http://schemas.microsoft.com/office/drawing/2014/main" id="{D2CA30CC-DBD3-B8D6-84E3-B04A5D739F7A}"/>
              </a:ext>
            </a:extLst>
          </p:cNvPr>
          <p:cNvSpPr/>
          <p:nvPr/>
        </p:nvSpPr>
        <p:spPr>
          <a:xfrm>
            <a:off x="7577220"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2" name="Rectangle 551">
            <a:extLst>
              <a:ext uri="{FF2B5EF4-FFF2-40B4-BE49-F238E27FC236}">
                <a16:creationId xmlns:a16="http://schemas.microsoft.com/office/drawing/2014/main" id="{20D22F98-38B3-C412-E234-C0967D631DB5}"/>
              </a:ext>
            </a:extLst>
          </p:cNvPr>
          <p:cNvSpPr/>
          <p:nvPr/>
        </p:nvSpPr>
        <p:spPr>
          <a:xfrm>
            <a:off x="6230058"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4" name="Rectangle 553">
            <a:extLst>
              <a:ext uri="{FF2B5EF4-FFF2-40B4-BE49-F238E27FC236}">
                <a16:creationId xmlns:a16="http://schemas.microsoft.com/office/drawing/2014/main" id="{019BF489-13AC-25C0-F1F2-EF4739263F66}"/>
              </a:ext>
            </a:extLst>
          </p:cNvPr>
          <p:cNvSpPr/>
          <p:nvPr/>
        </p:nvSpPr>
        <p:spPr>
          <a:xfrm>
            <a:off x="6905464"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5" name="Rectangle 554">
            <a:extLst>
              <a:ext uri="{FF2B5EF4-FFF2-40B4-BE49-F238E27FC236}">
                <a16:creationId xmlns:a16="http://schemas.microsoft.com/office/drawing/2014/main" id="{A5F09B8C-0B11-939E-61E4-DD8FED49B32A}"/>
              </a:ext>
            </a:extLst>
          </p:cNvPr>
          <p:cNvSpPr/>
          <p:nvPr/>
        </p:nvSpPr>
        <p:spPr>
          <a:xfrm>
            <a:off x="7583912"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 name="TextBox 5">
            <a:extLst>
              <a:ext uri="{FF2B5EF4-FFF2-40B4-BE49-F238E27FC236}">
                <a16:creationId xmlns:a16="http://schemas.microsoft.com/office/drawing/2014/main" id="{2018DBF3-F5EC-0EA2-C441-9076A79B627B}"/>
              </a:ext>
            </a:extLst>
          </p:cNvPr>
          <p:cNvSpPr txBox="1"/>
          <p:nvPr/>
        </p:nvSpPr>
        <p:spPr>
          <a:xfrm>
            <a:off x="5067422" y="1844729"/>
            <a:ext cx="397866" cy="584775"/>
          </a:xfrm>
          <a:prstGeom prst="rect">
            <a:avLst/>
          </a:prstGeom>
          <a:noFill/>
        </p:spPr>
        <p:txBody>
          <a:bodyPr wrap="none" rtlCol="0">
            <a:spAutoFit/>
          </a:bodyPr>
          <a:lstStyle/>
          <a:p>
            <a:pPr algn="ctr"/>
            <a:r>
              <a:rPr lang="en-US" sz="3200" dirty="0"/>
              <a:t>X</a:t>
            </a:r>
          </a:p>
        </p:txBody>
      </p:sp>
      <p:sp>
        <p:nvSpPr>
          <p:cNvPr id="10" name="TextBox 9">
            <a:extLst>
              <a:ext uri="{FF2B5EF4-FFF2-40B4-BE49-F238E27FC236}">
                <a16:creationId xmlns:a16="http://schemas.microsoft.com/office/drawing/2014/main" id="{FD1D5AEE-053D-5885-4DDC-778F92DB57C2}"/>
              </a:ext>
            </a:extLst>
          </p:cNvPr>
          <p:cNvSpPr txBox="1"/>
          <p:nvPr/>
        </p:nvSpPr>
        <p:spPr>
          <a:xfrm>
            <a:off x="6365452" y="1844101"/>
            <a:ext cx="397866" cy="584775"/>
          </a:xfrm>
          <a:prstGeom prst="rect">
            <a:avLst/>
          </a:prstGeom>
          <a:noFill/>
        </p:spPr>
        <p:txBody>
          <a:bodyPr wrap="none" rtlCol="0">
            <a:spAutoFit/>
          </a:bodyPr>
          <a:lstStyle/>
          <a:p>
            <a:pPr algn="ctr"/>
            <a:r>
              <a:rPr lang="en-US" sz="3200" dirty="0"/>
              <a:t>X</a:t>
            </a:r>
          </a:p>
        </p:txBody>
      </p:sp>
      <p:sp>
        <p:nvSpPr>
          <p:cNvPr id="13" name="TextBox 12">
            <a:extLst>
              <a:ext uri="{FF2B5EF4-FFF2-40B4-BE49-F238E27FC236}">
                <a16:creationId xmlns:a16="http://schemas.microsoft.com/office/drawing/2014/main" id="{0207D923-5F59-4F71-19C7-BC7984035330}"/>
              </a:ext>
            </a:extLst>
          </p:cNvPr>
          <p:cNvSpPr txBox="1"/>
          <p:nvPr/>
        </p:nvSpPr>
        <p:spPr>
          <a:xfrm>
            <a:off x="6364017" y="3140928"/>
            <a:ext cx="397866" cy="584775"/>
          </a:xfrm>
          <a:prstGeom prst="rect">
            <a:avLst/>
          </a:prstGeom>
          <a:noFill/>
        </p:spPr>
        <p:txBody>
          <a:bodyPr wrap="none" rtlCol="0">
            <a:spAutoFit/>
          </a:bodyPr>
          <a:lstStyle/>
          <a:p>
            <a:pPr algn="ctr"/>
            <a:r>
              <a:rPr lang="en-US" sz="3200" dirty="0"/>
              <a:t>X</a:t>
            </a:r>
          </a:p>
        </p:txBody>
      </p:sp>
      <p:sp>
        <p:nvSpPr>
          <p:cNvPr id="15" name="TextBox 14">
            <a:extLst>
              <a:ext uri="{FF2B5EF4-FFF2-40B4-BE49-F238E27FC236}">
                <a16:creationId xmlns:a16="http://schemas.microsoft.com/office/drawing/2014/main" id="{C9EE5FDD-B95E-00CA-976B-B96B578D0473}"/>
              </a:ext>
            </a:extLst>
          </p:cNvPr>
          <p:cNvSpPr txBox="1"/>
          <p:nvPr/>
        </p:nvSpPr>
        <p:spPr>
          <a:xfrm>
            <a:off x="3714501" y="3993228"/>
            <a:ext cx="1655240" cy="646331"/>
          </a:xfrm>
          <a:prstGeom prst="rect">
            <a:avLst/>
          </a:prstGeom>
          <a:noFill/>
        </p:spPr>
        <p:txBody>
          <a:bodyPr wrap="square" rtlCol="0">
            <a:spAutoFit/>
          </a:bodyPr>
          <a:lstStyle/>
          <a:p>
            <a:pPr algn="ctr"/>
            <a:r>
              <a:rPr lang="en-US" dirty="0"/>
              <a:t>Foreground neighbors = 4</a:t>
            </a:r>
          </a:p>
        </p:txBody>
      </p:sp>
      <p:sp>
        <p:nvSpPr>
          <p:cNvPr id="17" name="TextBox 16">
            <a:extLst>
              <a:ext uri="{FF2B5EF4-FFF2-40B4-BE49-F238E27FC236}">
                <a16:creationId xmlns:a16="http://schemas.microsoft.com/office/drawing/2014/main" id="{F97526CE-2BFC-2F4D-CBEF-D7150E94C015}"/>
              </a:ext>
            </a:extLst>
          </p:cNvPr>
          <p:cNvSpPr txBox="1"/>
          <p:nvPr/>
        </p:nvSpPr>
        <p:spPr>
          <a:xfrm>
            <a:off x="6376722" y="4011028"/>
            <a:ext cx="1655240" cy="646331"/>
          </a:xfrm>
          <a:prstGeom prst="rect">
            <a:avLst/>
          </a:prstGeom>
          <a:noFill/>
        </p:spPr>
        <p:txBody>
          <a:bodyPr wrap="square" rtlCol="0">
            <a:spAutoFit/>
          </a:bodyPr>
          <a:lstStyle/>
          <a:p>
            <a:pPr algn="ctr"/>
            <a:r>
              <a:rPr lang="en-US" dirty="0"/>
              <a:t>Foreground neighbors = 6</a:t>
            </a:r>
          </a:p>
        </p:txBody>
      </p:sp>
    </p:spTree>
    <p:extLst>
      <p:ext uri="{BB962C8B-B14F-4D97-AF65-F5344CB8AC3E}">
        <p14:creationId xmlns:p14="http://schemas.microsoft.com/office/powerpoint/2010/main" val="2046686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80B43-84EE-AF7E-9947-D4FEE58EDD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0BC15FC-283F-6F7C-9B21-661183A6BFE2}"/>
              </a:ext>
            </a:extLst>
          </p:cNvPr>
          <p:cNvSpPr txBox="1"/>
          <p:nvPr/>
        </p:nvSpPr>
        <p:spPr>
          <a:xfrm>
            <a:off x="561798" y="363648"/>
            <a:ext cx="3282886" cy="769441"/>
          </a:xfrm>
          <a:prstGeom prst="rect">
            <a:avLst/>
          </a:prstGeom>
          <a:noFill/>
        </p:spPr>
        <p:txBody>
          <a:bodyPr wrap="none" rtlCol="0">
            <a:spAutoFit/>
          </a:bodyPr>
          <a:lstStyle/>
          <a:p>
            <a:r>
              <a:rPr lang="en-US" sz="4400" dirty="0"/>
              <a:t>Compass Test</a:t>
            </a:r>
          </a:p>
        </p:txBody>
      </p:sp>
      <p:sp>
        <p:nvSpPr>
          <p:cNvPr id="200" name="TextBox 199">
            <a:extLst>
              <a:ext uri="{FF2B5EF4-FFF2-40B4-BE49-F238E27FC236}">
                <a16:creationId xmlns:a16="http://schemas.microsoft.com/office/drawing/2014/main" id="{CCD03F60-6DF0-70AA-B199-656C194E1BB1}"/>
              </a:ext>
            </a:extLst>
          </p:cNvPr>
          <p:cNvSpPr txBox="1"/>
          <p:nvPr/>
        </p:nvSpPr>
        <p:spPr>
          <a:xfrm>
            <a:off x="1284500" y="5534566"/>
            <a:ext cx="6390691" cy="369332"/>
          </a:xfrm>
          <a:prstGeom prst="rect">
            <a:avLst/>
          </a:prstGeom>
          <a:noFill/>
        </p:spPr>
        <p:txBody>
          <a:bodyPr wrap="square" rtlCol="0">
            <a:spAutoFit/>
          </a:bodyPr>
          <a:lstStyle/>
          <a:p>
            <a:pPr algn="ctr"/>
            <a:r>
              <a:rPr lang="en-US" dirty="0"/>
              <a:t>To be thinned, a pixel must pass this compass test.</a:t>
            </a:r>
          </a:p>
        </p:txBody>
      </p:sp>
      <p:sp>
        <p:nvSpPr>
          <p:cNvPr id="535" name="TextBox 534">
            <a:extLst>
              <a:ext uri="{FF2B5EF4-FFF2-40B4-BE49-F238E27FC236}">
                <a16:creationId xmlns:a16="http://schemas.microsoft.com/office/drawing/2014/main" id="{97397B2E-1D2A-BFB0-21D0-A8869528EBD3}"/>
              </a:ext>
            </a:extLst>
          </p:cNvPr>
          <p:cNvSpPr txBox="1"/>
          <p:nvPr/>
        </p:nvSpPr>
        <p:spPr>
          <a:xfrm>
            <a:off x="904215" y="4011028"/>
            <a:ext cx="2119886" cy="646331"/>
          </a:xfrm>
          <a:prstGeom prst="rect">
            <a:avLst/>
          </a:prstGeom>
          <a:noFill/>
        </p:spPr>
        <p:txBody>
          <a:bodyPr wrap="square" rtlCol="0">
            <a:spAutoFit/>
          </a:bodyPr>
          <a:lstStyle/>
          <a:p>
            <a:pPr algn="ctr"/>
            <a:r>
              <a:rPr lang="en-US" dirty="0"/>
              <a:t>A or B or (C and D) must be background</a:t>
            </a:r>
          </a:p>
        </p:txBody>
      </p:sp>
      <p:sp>
        <p:nvSpPr>
          <p:cNvPr id="310" name="Rectangle 309">
            <a:extLst>
              <a:ext uri="{FF2B5EF4-FFF2-40B4-BE49-F238E27FC236}">
                <a16:creationId xmlns:a16="http://schemas.microsoft.com/office/drawing/2014/main" id="{42A0BE28-CE5F-9E29-D6AF-1295D6D9B5E6}"/>
              </a:ext>
            </a:extLst>
          </p:cNvPr>
          <p:cNvSpPr/>
          <p:nvPr/>
        </p:nvSpPr>
        <p:spPr>
          <a:xfrm>
            <a:off x="946242" y="2458986"/>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Rectangle 45">
            <a:extLst>
              <a:ext uri="{FF2B5EF4-FFF2-40B4-BE49-F238E27FC236}">
                <a16:creationId xmlns:a16="http://schemas.microsoft.com/office/drawing/2014/main" id="{8FE135FF-D294-9D1A-FEFD-B4527BFA2941}"/>
              </a:ext>
            </a:extLst>
          </p:cNvPr>
          <p:cNvSpPr/>
          <p:nvPr/>
        </p:nvSpPr>
        <p:spPr>
          <a:xfrm>
            <a:off x="1625896" y="2460854"/>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TextBox 46">
            <a:extLst>
              <a:ext uri="{FF2B5EF4-FFF2-40B4-BE49-F238E27FC236}">
                <a16:creationId xmlns:a16="http://schemas.microsoft.com/office/drawing/2014/main" id="{86052113-1D64-56F3-D73F-BC1E5D3E1030}"/>
              </a:ext>
            </a:extLst>
          </p:cNvPr>
          <p:cNvSpPr txBox="1"/>
          <p:nvPr/>
        </p:nvSpPr>
        <p:spPr>
          <a:xfrm>
            <a:off x="1766656" y="2479404"/>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49" name="Rectangle 48">
            <a:extLst>
              <a:ext uri="{FF2B5EF4-FFF2-40B4-BE49-F238E27FC236}">
                <a16:creationId xmlns:a16="http://schemas.microsoft.com/office/drawing/2014/main" id="{7BBA37B2-4E62-89BB-0192-97C9970C5F20}"/>
              </a:ext>
            </a:extLst>
          </p:cNvPr>
          <p:cNvSpPr/>
          <p:nvPr/>
        </p:nvSpPr>
        <p:spPr>
          <a:xfrm>
            <a:off x="2298770" y="2458991"/>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3" name="Rectangle 62">
            <a:extLst>
              <a:ext uri="{FF2B5EF4-FFF2-40B4-BE49-F238E27FC236}">
                <a16:creationId xmlns:a16="http://schemas.microsoft.com/office/drawing/2014/main" id="{36E9F4F4-6305-E933-1DE4-7307273ABB5C}"/>
              </a:ext>
            </a:extLst>
          </p:cNvPr>
          <p:cNvSpPr/>
          <p:nvPr/>
        </p:nvSpPr>
        <p:spPr>
          <a:xfrm>
            <a:off x="946239" y="310729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8" name="Rectangle 537">
            <a:extLst>
              <a:ext uri="{FF2B5EF4-FFF2-40B4-BE49-F238E27FC236}">
                <a16:creationId xmlns:a16="http://schemas.microsoft.com/office/drawing/2014/main" id="{9223F6BC-84FF-513D-7EFD-BBDBC5B053A3}"/>
              </a:ext>
            </a:extLst>
          </p:cNvPr>
          <p:cNvSpPr/>
          <p:nvPr/>
        </p:nvSpPr>
        <p:spPr>
          <a:xfrm>
            <a:off x="1625896" y="3109162"/>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4" name="Rectangle 543">
            <a:extLst>
              <a:ext uri="{FF2B5EF4-FFF2-40B4-BE49-F238E27FC236}">
                <a16:creationId xmlns:a16="http://schemas.microsoft.com/office/drawing/2014/main" id="{6C138CB0-1926-E69E-4CCB-2C48D6AFC85B}"/>
              </a:ext>
            </a:extLst>
          </p:cNvPr>
          <p:cNvSpPr/>
          <p:nvPr/>
        </p:nvSpPr>
        <p:spPr>
          <a:xfrm>
            <a:off x="2298770" y="3107299"/>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4BB5E59E-D361-245D-B661-99992AE7B27B}"/>
              </a:ext>
            </a:extLst>
          </p:cNvPr>
          <p:cNvSpPr/>
          <p:nvPr/>
        </p:nvSpPr>
        <p:spPr>
          <a:xfrm>
            <a:off x="951608" y="1810683"/>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8">
            <a:extLst>
              <a:ext uri="{FF2B5EF4-FFF2-40B4-BE49-F238E27FC236}">
                <a16:creationId xmlns:a16="http://schemas.microsoft.com/office/drawing/2014/main" id="{120571F5-9679-A231-C489-8E807C889C66}"/>
              </a:ext>
            </a:extLst>
          </p:cNvPr>
          <p:cNvSpPr/>
          <p:nvPr/>
        </p:nvSpPr>
        <p:spPr>
          <a:xfrm>
            <a:off x="1627014"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a:extLst>
              <a:ext uri="{FF2B5EF4-FFF2-40B4-BE49-F238E27FC236}">
                <a16:creationId xmlns:a16="http://schemas.microsoft.com/office/drawing/2014/main" id="{70308D5F-E449-B3F1-CBD2-868EC03DE254}"/>
              </a:ext>
            </a:extLst>
          </p:cNvPr>
          <p:cNvSpPr/>
          <p:nvPr/>
        </p:nvSpPr>
        <p:spPr>
          <a:xfrm>
            <a:off x="2305462" y="180881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5" name="Rectangle 514">
            <a:extLst>
              <a:ext uri="{FF2B5EF4-FFF2-40B4-BE49-F238E27FC236}">
                <a16:creationId xmlns:a16="http://schemas.microsoft.com/office/drawing/2014/main" id="{22B879F0-4941-8B74-236B-497AB42F150D}"/>
              </a:ext>
            </a:extLst>
          </p:cNvPr>
          <p:cNvSpPr/>
          <p:nvPr/>
        </p:nvSpPr>
        <p:spPr>
          <a:xfrm>
            <a:off x="3573741"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6" name="TextBox 515">
            <a:extLst>
              <a:ext uri="{FF2B5EF4-FFF2-40B4-BE49-F238E27FC236}">
                <a16:creationId xmlns:a16="http://schemas.microsoft.com/office/drawing/2014/main" id="{23207E62-BDF4-4C49-2A39-B6305BCB8486}"/>
              </a:ext>
            </a:extLst>
          </p:cNvPr>
          <p:cNvSpPr txBox="1"/>
          <p:nvPr/>
        </p:nvSpPr>
        <p:spPr>
          <a:xfrm>
            <a:off x="3714501" y="2466595"/>
            <a:ext cx="397866" cy="584775"/>
          </a:xfrm>
          <a:prstGeom prst="rect">
            <a:avLst/>
          </a:prstGeom>
          <a:noFill/>
        </p:spPr>
        <p:txBody>
          <a:bodyPr wrap="none" rtlCol="0">
            <a:spAutoFit/>
          </a:bodyPr>
          <a:lstStyle/>
          <a:p>
            <a:pPr algn="ctr"/>
            <a:r>
              <a:rPr lang="en-US" sz="3200" dirty="0"/>
              <a:t>X</a:t>
            </a:r>
          </a:p>
        </p:txBody>
      </p:sp>
      <p:sp>
        <p:nvSpPr>
          <p:cNvPr id="517" name="Rectangle 516">
            <a:extLst>
              <a:ext uri="{FF2B5EF4-FFF2-40B4-BE49-F238E27FC236}">
                <a16:creationId xmlns:a16="http://schemas.microsoft.com/office/drawing/2014/main" id="{0143C245-9259-7506-57A2-D5FD52BEB864}"/>
              </a:ext>
            </a:extLst>
          </p:cNvPr>
          <p:cNvSpPr/>
          <p:nvPr/>
        </p:nvSpPr>
        <p:spPr>
          <a:xfrm>
            <a:off x="4253395"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8" name="TextBox 517">
            <a:extLst>
              <a:ext uri="{FF2B5EF4-FFF2-40B4-BE49-F238E27FC236}">
                <a16:creationId xmlns:a16="http://schemas.microsoft.com/office/drawing/2014/main" id="{54AFDA55-3C6B-73C2-EA26-46A525725029}"/>
              </a:ext>
            </a:extLst>
          </p:cNvPr>
          <p:cNvSpPr txBox="1"/>
          <p:nvPr/>
        </p:nvSpPr>
        <p:spPr>
          <a:xfrm>
            <a:off x="4394155"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19" name="Rectangle 518">
            <a:extLst>
              <a:ext uri="{FF2B5EF4-FFF2-40B4-BE49-F238E27FC236}">
                <a16:creationId xmlns:a16="http://schemas.microsoft.com/office/drawing/2014/main" id="{3F03DE5B-A392-ECBC-5CB4-1C6CE3DB408B}"/>
              </a:ext>
            </a:extLst>
          </p:cNvPr>
          <p:cNvSpPr/>
          <p:nvPr/>
        </p:nvSpPr>
        <p:spPr>
          <a:xfrm>
            <a:off x="4926269"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0" name="Rectangle 519">
            <a:extLst>
              <a:ext uri="{FF2B5EF4-FFF2-40B4-BE49-F238E27FC236}">
                <a16:creationId xmlns:a16="http://schemas.microsoft.com/office/drawing/2014/main" id="{4632E983-9017-10CA-BBF3-4804D59AC5D7}"/>
              </a:ext>
            </a:extLst>
          </p:cNvPr>
          <p:cNvSpPr/>
          <p:nvPr/>
        </p:nvSpPr>
        <p:spPr>
          <a:xfrm>
            <a:off x="3573738"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1" name="TextBox 520">
            <a:extLst>
              <a:ext uri="{FF2B5EF4-FFF2-40B4-BE49-F238E27FC236}">
                <a16:creationId xmlns:a16="http://schemas.microsoft.com/office/drawing/2014/main" id="{5DF7271E-3B69-CCEB-6CEF-E5B2129D55C2}"/>
              </a:ext>
            </a:extLst>
          </p:cNvPr>
          <p:cNvSpPr txBox="1"/>
          <p:nvPr/>
        </p:nvSpPr>
        <p:spPr>
          <a:xfrm>
            <a:off x="5069974" y="3114904"/>
            <a:ext cx="397866" cy="584775"/>
          </a:xfrm>
          <a:prstGeom prst="rect">
            <a:avLst/>
          </a:prstGeom>
          <a:noFill/>
        </p:spPr>
        <p:txBody>
          <a:bodyPr wrap="none" rtlCol="0">
            <a:spAutoFit/>
          </a:bodyPr>
          <a:lstStyle/>
          <a:p>
            <a:pPr algn="ctr"/>
            <a:r>
              <a:rPr lang="en-US" sz="3200" dirty="0"/>
              <a:t>X</a:t>
            </a:r>
          </a:p>
        </p:txBody>
      </p:sp>
      <p:sp>
        <p:nvSpPr>
          <p:cNvPr id="522" name="Rectangle 521">
            <a:extLst>
              <a:ext uri="{FF2B5EF4-FFF2-40B4-BE49-F238E27FC236}">
                <a16:creationId xmlns:a16="http://schemas.microsoft.com/office/drawing/2014/main" id="{C77F3F1E-8576-DB44-8883-13158878A867}"/>
              </a:ext>
            </a:extLst>
          </p:cNvPr>
          <p:cNvSpPr/>
          <p:nvPr/>
        </p:nvSpPr>
        <p:spPr>
          <a:xfrm>
            <a:off x="4253395"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3" name="TextBox 522">
            <a:extLst>
              <a:ext uri="{FF2B5EF4-FFF2-40B4-BE49-F238E27FC236}">
                <a16:creationId xmlns:a16="http://schemas.microsoft.com/office/drawing/2014/main" id="{D72409C8-0742-AE06-3437-D4D1EB0271EE}"/>
              </a:ext>
            </a:extLst>
          </p:cNvPr>
          <p:cNvSpPr txBox="1"/>
          <p:nvPr/>
        </p:nvSpPr>
        <p:spPr>
          <a:xfrm>
            <a:off x="4394155" y="3116771"/>
            <a:ext cx="397866" cy="584775"/>
          </a:xfrm>
          <a:prstGeom prst="rect">
            <a:avLst/>
          </a:prstGeom>
          <a:noFill/>
        </p:spPr>
        <p:txBody>
          <a:bodyPr wrap="none" rtlCol="0">
            <a:spAutoFit/>
          </a:bodyPr>
          <a:lstStyle/>
          <a:p>
            <a:pPr algn="ctr"/>
            <a:r>
              <a:rPr lang="en-US" sz="3200" dirty="0"/>
              <a:t>X</a:t>
            </a:r>
          </a:p>
        </p:txBody>
      </p:sp>
      <p:sp>
        <p:nvSpPr>
          <p:cNvPr id="524" name="Rectangle 523">
            <a:extLst>
              <a:ext uri="{FF2B5EF4-FFF2-40B4-BE49-F238E27FC236}">
                <a16:creationId xmlns:a16="http://schemas.microsoft.com/office/drawing/2014/main" id="{A59226B2-9FA9-1AE7-B018-5E6A8E96E048}"/>
              </a:ext>
            </a:extLst>
          </p:cNvPr>
          <p:cNvSpPr/>
          <p:nvPr/>
        </p:nvSpPr>
        <p:spPr>
          <a:xfrm>
            <a:off x="4926269"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6" name="Rectangle 525">
            <a:extLst>
              <a:ext uri="{FF2B5EF4-FFF2-40B4-BE49-F238E27FC236}">
                <a16:creationId xmlns:a16="http://schemas.microsoft.com/office/drawing/2014/main" id="{5F89A112-E2C8-FBC8-242F-F0DAB6DB14BB}"/>
              </a:ext>
            </a:extLst>
          </p:cNvPr>
          <p:cNvSpPr/>
          <p:nvPr/>
        </p:nvSpPr>
        <p:spPr>
          <a:xfrm>
            <a:off x="3579107"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7" name="Rectangle 526">
            <a:extLst>
              <a:ext uri="{FF2B5EF4-FFF2-40B4-BE49-F238E27FC236}">
                <a16:creationId xmlns:a16="http://schemas.microsoft.com/office/drawing/2014/main" id="{1AE6E216-8865-0D01-C168-9501CA174B63}"/>
              </a:ext>
            </a:extLst>
          </p:cNvPr>
          <p:cNvSpPr/>
          <p:nvPr/>
        </p:nvSpPr>
        <p:spPr>
          <a:xfrm>
            <a:off x="4254513"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8" name="Rectangle 527">
            <a:extLst>
              <a:ext uri="{FF2B5EF4-FFF2-40B4-BE49-F238E27FC236}">
                <a16:creationId xmlns:a16="http://schemas.microsoft.com/office/drawing/2014/main" id="{5C04A788-0394-DE8E-2091-21543B46DEFE}"/>
              </a:ext>
            </a:extLst>
          </p:cNvPr>
          <p:cNvSpPr/>
          <p:nvPr/>
        </p:nvSpPr>
        <p:spPr>
          <a:xfrm>
            <a:off x="4932961"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1" name="Rectangle 530">
            <a:extLst>
              <a:ext uri="{FF2B5EF4-FFF2-40B4-BE49-F238E27FC236}">
                <a16:creationId xmlns:a16="http://schemas.microsoft.com/office/drawing/2014/main" id="{6244B73E-1B90-B990-9BDA-E46895356551}"/>
              </a:ext>
            </a:extLst>
          </p:cNvPr>
          <p:cNvSpPr/>
          <p:nvPr/>
        </p:nvSpPr>
        <p:spPr>
          <a:xfrm>
            <a:off x="6224692" y="244804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2" name="TextBox 531">
            <a:extLst>
              <a:ext uri="{FF2B5EF4-FFF2-40B4-BE49-F238E27FC236}">
                <a16:creationId xmlns:a16="http://schemas.microsoft.com/office/drawing/2014/main" id="{3FCFE6BB-75B0-913D-8E5B-A77C660A20F7}"/>
              </a:ext>
            </a:extLst>
          </p:cNvPr>
          <p:cNvSpPr txBox="1"/>
          <p:nvPr/>
        </p:nvSpPr>
        <p:spPr>
          <a:xfrm>
            <a:off x="6365452" y="2466595"/>
            <a:ext cx="397866" cy="584775"/>
          </a:xfrm>
          <a:prstGeom prst="rect">
            <a:avLst/>
          </a:prstGeom>
          <a:noFill/>
        </p:spPr>
        <p:txBody>
          <a:bodyPr wrap="none" rtlCol="0">
            <a:spAutoFit/>
          </a:bodyPr>
          <a:lstStyle/>
          <a:p>
            <a:pPr algn="ctr"/>
            <a:r>
              <a:rPr lang="en-US" sz="3200" dirty="0"/>
              <a:t>X</a:t>
            </a:r>
          </a:p>
        </p:txBody>
      </p:sp>
      <p:sp>
        <p:nvSpPr>
          <p:cNvPr id="533" name="Rectangle 532">
            <a:extLst>
              <a:ext uri="{FF2B5EF4-FFF2-40B4-BE49-F238E27FC236}">
                <a16:creationId xmlns:a16="http://schemas.microsoft.com/office/drawing/2014/main" id="{E0539628-496F-F998-9392-61FAF877F9B0}"/>
              </a:ext>
            </a:extLst>
          </p:cNvPr>
          <p:cNvSpPr/>
          <p:nvPr/>
        </p:nvSpPr>
        <p:spPr>
          <a:xfrm>
            <a:off x="6904346" y="244991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7" name="TextBox 536">
            <a:extLst>
              <a:ext uri="{FF2B5EF4-FFF2-40B4-BE49-F238E27FC236}">
                <a16:creationId xmlns:a16="http://schemas.microsoft.com/office/drawing/2014/main" id="{862D434C-3FF4-5670-74DB-03B950DF2D63}"/>
              </a:ext>
            </a:extLst>
          </p:cNvPr>
          <p:cNvSpPr txBox="1"/>
          <p:nvPr/>
        </p:nvSpPr>
        <p:spPr>
          <a:xfrm>
            <a:off x="7045106" y="2468463"/>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539" name="Rectangle 538">
            <a:extLst>
              <a:ext uri="{FF2B5EF4-FFF2-40B4-BE49-F238E27FC236}">
                <a16:creationId xmlns:a16="http://schemas.microsoft.com/office/drawing/2014/main" id="{6E9666E4-C1CF-DED6-373D-2F10C62E5DF7}"/>
              </a:ext>
            </a:extLst>
          </p:cNvPr>
          <p:cNvSpPr/>
          <p:nvPr/>
        </p:nvSpPr>
        <p:spPr>
          <a:xfrm>
            <a:off x="7577220" y="244805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0" name="Rectangle 539">
            <a:extLst>
              <a:ext uri="{FF2B5EF4-FFF2-40B4-BE49-F238E27FC236}">
                <a16:creationId xmlns:a16="http://schemas.microsoft.com/office/drawing/2014/main" id="{5CB2DDFA-EFEF-449C-6006-E0C22DADC2D5}"/>
              </a:ext>
            </a:extLst>
          </p:cNvPr>
          <p:cNvSpPr/>
          <p:nvPr/>
        </p:nvSpPr>
        <p:spPr>
          <a:xfrm>
            <a:off x="6224689" y="30963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1" name="TextBox 540">
            <a:extLst>
              <a:ext uri="{FF2B5EF4-FFF2-40B4-BE49-F238E27FC236}">
                <a16:creationId xmlns:a16="http://schemas.microsoft.com/office/drawing/2014/main" id="{B58617B5-F31A-360F-85A4-24BDF70B78E8}"/>
              </a:ext>
            </a:extLst>
          </p:cNvPr>
          <p:cNvSpPr txBox="1"/>
          <p:nvPr/>
        </p:nvSpPr>
        <p:spPr>
          <a:xfrm>
            <a:off x="7720925" y="3114904"/>
            <a:ext cx="397866" cy="584775"/>
          </a:xfrm>
          <a:prstGeom prst="rect">
            <a:avLst/>
          </a:prstGeom>
          <a:noFill/>
        </p:spPr>
        <p:txBody>
          <a:bodyPr wrap="none" rtlCol="0">
            <a:spAutoFit/>
          </a:bodyPr>
          <a:lstStyle/>
          <a:p>
            <a:pPr algn="ctr"/>
            <a:r>
              <a:rPr lang="en-US" sz="3200" dirty="0"/>
              <a:t>X</a:t>
            </a:r>
          </a:p>
        </p:txBody>
      </p:sp>
      <p:sp>
        <p:nvSpPr>
          <p:cNvPr id="542" name="Rectangle 541">
            <a:extLst>
              <a:ext uri="{FF2B5EF4-FFF2-40B4-BE49-F238E27FC236}">
                <a16:creationId xmlns:a16="http://schemas.microsoft.com/office/drawing/2014/main" id="{E2E10DAD-912C-D1CE-9180-2C19FC57B6ED}"/>
              </a:ext>
            </a:extLst>
          </p:cNvPr>
          <p:cNvSpPr/>
          <p:nvPr/>
        </p:nvSpPr>
        <p:spPr>
          <a:xfrm>
            <a:off x="6904346" y="3098221"/>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9" name="Rectangle 548">
            <a:extLst>
              <a:ext uri="{FF2B5EF4-FFF2-40B4-BE49-F238E27FC236}">
                <a16:creationId xmlns:a16="http://schemas.microsoft.com/office/drawing/2014/main" id="{9BCFB23D-02FB-6D17-3481-6AF1D8D45D7E}"/>
              </a:ext>
            </a:extLst>
          </p:cNvPr>
          <p:cNvSpPr/>
          <p:nvPr/>
        </p:nvSpPr>
        <p:spPr>
          <a:xfrm>
            <a:off x="7577220" y="3096358"/>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2" name="Rectangle 551">
            <a:extLst>
              <a:ext uri="{FF2B5EF4-FFF2-40B4-BE49-F238E27FC236}">
                <a16:creationId xmlns:a16="http://schemas.microsoft.com/office/drawing/2014/main" id="{5E902597-2594-BF4E-712B-E506681DAC5D}"/>
              </a:ext>
            </a:extLst>
          </p:cNvPr>
          <p:cNvSpPr/>
          <p:nvPr/>
        </p:nvSpPr>
        <p:spPr>
          <a:xfrm>
            <a:off x="6230058" y="179974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4" name="Rectangle 553">
            <a:extLst>
              <a:ext uri="{FF2B5EF4-FFF2-40B4-BE49-F238E27FC236}">
                <a16:creationId xmlns:a16="http://schemas.microsoft.com/office/drawing/2014/main" id="{135D9DDF-DFD1-422D-817A-AA5A5BF52681}"/>
              </a:ext>
            </a:extLst>
          </p:cNvPr>
          <p:cNvSpPr/>
          <p:nvPr/>
        </p:nvSpPr>
        <p:spPr>
          <a:xfrm>
            <a:off x="6905464"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55" name="Rectangle 554">
            <a:extLst>
              <a:ext uri="{FF2B5EF4-FFF2-40B4-BE49-F238E27FC236}">
                <a16:creationId xmlns:a16="http://schemas.microsoft.com/office/drawing/2014/main" id="{92CE0EAF-3268-3D95-5E91-5ADD78A9B390}"/>
              </a:ext>
            </a:extLst>
          </p:cNvPr>
          <p:cNvSpPr/>
          <p:nvPr/>
        </p:nvSpPr>
        <p:spPr>
          <a:xfrm>
            <a:off x="7583912" y="179787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 name="TextBox 5">
            <a:extLst>
              <a:ext uri="{FF2B5EF4-FFF2-40B4-BE49-F238E27FC236}">
                <a16:creationId xmlns:a16="http://schemas.microsoft.com/office/drawing/2014/main" id="{2C6E3D2C-1B43-0C49-28FB-C972C1F31749}"/>
              </a:ext>
            </a:extLst>
          </p:cNvPr>
          <p:cNvSpPr txBox="1"/>
          <p:nvPr/>
        </p:nvSpPr>
        <p:spPr>
          <a:xfrm>
            <a:off x="5067422" y="1844729"/>
            <a:ext cx="397866" cy="584775"/>
          </a:xfrm>
          <a:prstGeom prst="rect">
            <a:avLst/>
          </a:prstGeom>
          <a:noFill/>
        </p:spPr>
        <p:txBody>
          <a:bodyPr wrap="none" rtlCol="0">
            <a:spAutoFit/>
          </a:bodyPr>
          <a:lstStyle/>
          <a:p>
            <a:pPr algn="ctr"/>
            <a:r>
              <a:rPr lang="en-US" sz="3200" dirty="0"/>
              <a:t>X</a:t>
            </a:r>
          </a:p>
        </p:txBody>
      </p:sp>
      <p:sp>
        <p:nvSpPr>
          <p:cNvPr id="10" name="TextBox 9">
            <a:extLst>
              <a:ext uri="{FF2B5EF4-FFF2-40B4-BE49-F238E27FC236}">
                <a16:creationId xmlns:a16="http://schemas.microsoft.com/office/drawing/2014/main" id="{98B596CC-3687-5B99-2847-96FF85A9236F}"/>
              </a:ext>
            </a:extLst>
          </p:cNvPr>
          <p:cNvSpPr txBox="1"/>
          <p:nvPr/>
        </p:nvSpPr>
        <p:spPr>
          <a:xfrm>
            <a:off x="6365452" y="1844101"/>
            <a:ext cx="397866" cy="584775"/>
          </a:xfrm>
          <a:prstGeom prst="rect">
            <a:avLst/>
          </a:prstGeom>
          <a:noFill/>
        </p:spPr>
        <p:txBody>
          <a:bodyPr wrap="none" rtlCol="0">
            <a:spAutoFit/>
          </a:bodyPr>
          <a:lstStyle/>
          <a:p>
            <a:pPr algn="ctr"/>
            <a:r>
              <a:rPr lang="en-US" sz="3200" dirty="0"/>
              <a:t>X</a:t>
            </a:r>
          </a:p>
        </p:txBody>
      </p:sp>
      <p:sp>
        <p:nvSpPr>
          <p:cNvPr id="13" name="TextBox 12">
            <a:extLst>
              <a:ext uri="{FF2B5EF4-FFF2-40B4-BE49-F238E27FC236}">
                <a16:creationId xmlns:a16="http://schemas.microsoft.com/office/drawing/2014/main" id="{9E17D42D-8BCF-543F-C2AC-76FBCB4FFD2F}"/>
              </a:ext>
            </a:extLst>
          </p:cNvPr>
          <p:cNvSpPr txBox="1"/>
          <p:nvPr/>
        </p:nvSpPr>
        <p:spPr>
          <a:xfrm>
            <a:off x="6364017" y="3140928"/>
            <a:ext cx="397866" cy="584775"/>
          </a:xfrm>
          <a:prstGeom prst="rect">
            <a:avLst/>
          </a:prstGeom>
          <a:noFill/>
        </p:spPr>
        <p:txBody>
          <a:bodyPr wrap="none" rtlCol="0">
            <a:spAutoFit/>
          </a:bodyPr>
          <a:lstStyle/>
          <a:p>
            <a:pPr algn="ctr"/>
            <a:r>
              <a:rPr lang="en-US" sz="3200" dirty="0"/>
              <a:t>X</a:t>
            </a:r>
          </a:p>
        </p:txBody>
      </p:sp>
      <p:sp>
        <p:nvSpPr>
          <p:cNvPr id="15" name="TextBox 14">
            <a:extLst>
              <a:ext uri="{FF2B5EF4-FFF2-40B4-BE49-F238E27FC236}">
                <a16:creationId xmlns:a16="http://schemas.microsoft.com/office/drawing/2014/main" id="{ACBCC965-6A6F-DBCE-9CB8-27A70F22F825}"/>
              </a:ext>
            </a:extLst>
          </p:cNvPr>
          <p:cNvSpPr txBox="1"/>
          <p:nvPr/>
        </p:nvSpPr>
        <p:spPr>
          <a:xfrm>
            <a:off x="3714501" y="4288027"/>
            <a:ext cx="1655240" cy="369332"/>
          </a:xfrm>
          <a:prstGeom prst="rect">
            <a:avLst/>
          </a:prstGeom>
          <a:noFill/>
        </p:spPr>
        <p:txBody>
          <a:bodyPr wrap="square" rtlCol="0">
            <a:spAutoFit/>
          </a:bodyPr>
          <a:lstStyle/>
          <a:p>
            <a:pPr algn="ctr"/>
            <a:r>
              <a:rPr lang="en-US" dirty="0"/>
              <a:t>Passes test</a:t>
            </a:r>
          </a:p>
        </p:txBody>
      </p:sp>
      <p:sp>
        <p:nvSpPr>
          <p:cNvPr id="17" name="TextBox 16">
            <a:extLst>
              <a:ext uri="{FF2B5EF4-FFF2-40B4-BE49-F238E27FC236}">
                <a16:creationId xmlns:a16="http://schemas.microsoft.com/office/drawing/2014/main" id="{AA4E4746-1859-4704-3EE4-39FC9908E9EA}"/>
              </a:ext>
            </a:extLst>
          </p:cNvPr>
          <p:cNvSpPr txBox="1"/>
          <p:nvPr/>
        </p:nvSpPr>
        <p:spPr>
          <a:xfrm>
            <a:off x="6407600" y="4269081"/>
            <a:ext cx="1655240" cy="369332"/>
          </a:xfrm>
          <a:prstGeom prst="rect">
            <a:avLst/>
          </a:prstGeom>
          <a:noFill/>
        </p:spPr>
        <p:txBody>
          <a:bodyPr wrap="square" rtlCol="0">
            <a:spAutoFit/>
          </a:bodyPr>
          <a:lstStyle/>
          <a:p>
            <a:pPr algn="ctr"/>
            <a:r>
              <a:rPr lang="en-US" dirty="0"/>
              <a:t>Fails test</a:t>
            </a:r>
          </a:p>
        </p:txBody>
      </p:sp>
      <p:sp>
        <p:nvSpPr>
          <p:cNvPr id="3" name="TextBox 2">
            <a:extLst>
              <a:ext uri="{FF2B5EF4-FFF2-40B4-BE49-F238E27FC236}">
                <a16:creationId xmlns:a16="http://schemas.microsoft.com/office/drawing/2014/main" id="{B383AF34-1DF1-206F-CCCD-5F7928A8A415}"/>
              </a:ext>
            </a:extLst>
          </p:cNvPr>
          <p:cNvSpPr txBox="1"/>
          <p:nvPr/>
        </p:nvSpPr>
        <p:spPr>
          <a:xfrm>
            <a:off x="1758255" y="1853168"/>
            <a:ext cx="421910" cy="584775"/>
          </a:xfrm>
          <a:prstGeom prst="rect">
            <a:avLst/>
          </a:prstGeom>
          <a:noFill/>
        </p:spPr>
        <p:txBody>
          <a:bodyPr wrap="none" rtlCol="0">
            <a:spAutoFit/>
          </a:bodyPr>
          <a:lstStyle/>
          <a:p>
            <a:pPr algn="ctr"/>
            <a:r>
              <a:rPr lang="en-US" sz="3200" dirty="0"/>
              <a:t>A</a:t>
            </a:r>
          </a:p>
        </p:txBody>
      </p:sp>
      <p:sp>
        <p:nvSpPr>
          <p:cNvPr id="8" name="TextBox 7">
            <a:extLst>
              <a:ext uri="{FF2B5EF4-FFF2-40B4-BE49-F238E27FC236}">
                <a16:creationId xmlns:a16="http://schemas.microsoft.com/office/drawing/2014/main" id="{50DEFB88-D944-93D8-D3AF-7582987A0357}"/>
              </a:ext>
            </a:extLst>
          </p:cNvPr>
          <p:cNvSpPr txBox="1"/>
          <p:nvPr/>
        </p:nvSpPr>
        <p:spPr>
          <a:xfrm>
            <a:off x="2438371" y="2495856"/>
            <a:ext cx="407484" cy="584775"/>
          </a:xfrm>
          <a:prstGeom prst="rect">
            <a:avLst/>
          </a:prstGeom>
          <a:noFill/>
        </p:spPr>
        <p:txBody>
          <a:bodyPr wrap="none" rtlCol="0">
            <a:spAutoFit/>
          </a:bodyPr>
          <a:lstStyle/>
          <a:p>
            <a:pPr algn="ctr"/>
            <a:r>
              <a:rPr lang="en-US" sz="3200" dirty="0"/>
              <a:t>B</a:t>
            </a:r>
          </a:p>
        </p:txBody>
      </p:sp>
      <p:sp>
        <p:nvSpPr>
          <p:cNvPr id="14" name="TextBox 13">
            <a:extLst>
              <a:ext uri="{FF2B5EF4-FFF2-40B4-BE49-F238E27FC236}">
                <a16:creationId xmlns:a16="http://schemas.microsoft.com/office/drawing/2014/main" id="{91938209-62A4-A661-A838-6CC7063EB2F9}"/>
              </a:ext>
            </a:extLst>
          </p:cNvPr>
          <p:cNvSpPr txBox="1"/>
          <p:nvPr/>
        </p:nvSpPr>
        <p:spPr>
          <a:xfrm>
            <a:off x="1065530" y="2494470"/>
            <a:ext cx="437941" cy="584775"/>
          </a:xfrm>
          <a:prstGeom prst="rect">
            <a:avLst/>
          </a:prstGeom>
          <a:noFill/>
        </p:spPr>
        <p:txBody>
          <a:bodyPr wrap="none" rtlCol="0">
            <a:spAutoFit/>
          </a:bodyPr>
          <a:lstStyle/>
          <a:p>
            <a:pPr algn="ctr"/>
            <a:r>
              <a:rPr lang="en-US" sz="3200" dirty="0"/>
              <a:t>D</a:t>
            </a:r>
          </a:p>
        </p:txBody>
      </p:sp>
      <p:sp>
        <p:nvSpPr>
          <p:cNvPr id="18" name="TextBox 17">
            <a:extLst>
              <a:ext uri="{FF2B5EF4-FFF2-40B4-BE49-F238E27FC236}">
                <a16:creationId xmlns:a16="http://schemas.microsoft.com/office/drawing/2014/main" id="{52E023FB-F06F-C4A0-0E11-5E59C8506329}"/>
              </a:ext>
            </a:extLst>
          </p:cNvPr>
          <p:cNvSpPr txBox="1"/>
          <p:nvPr/>
        </p:nvSpPr>
        <p:spPr>
          <a:xfrm>
            <a:off x="1764398" y="3147124"/>
            <a:ext cx="404278" cy="584775"/>
          </a:xfrm>
          <a:prstGeom prst="rect">
            <a:avLst/>
          </a:prstGeom>
          <a:noFill/>
        </p:spPr>
        <p:txBody>
          <a:bodyPr wrap="none" rtlCol="0">
            <a:spAutoFit/>
          </a:bodyPr>
          <a:lstStyle/>
          <a:p>
            <a:pPr algn="ctr"/>
            <a:r>
              <a:rPr lang="en-US" sz="3200" dirty="0"/>
              <a:t>C</a:t>
            </a:r>
          </a:p>
        </p:txBody>
      </p:sp>
      <p:sp>
        <p:nvSpPr>
          <p:cNvPr id="20" name="Rectangle 19">
            <a:extLst>
              <a:ext uri="{FF2B5EF4-FFF2-40B4-BE49-F238E27FC236}">
                <a16:creationId xmlns:a16="http://schemas.microsoft.com/office/drawing/2014/main" id="{5C2152EA-11AF-E815-CEC3-DA15A2546625}"/>
              </a:ext>
            </a:extLst>
          </p:cNvPr>
          <p:cNvSpPr/>
          <p:nvPr/>
        </p:nvSpPr>
        <p:spPr>
          <a:xfrm>
            <a:off x="970221" y="1804257"/>
            <a:ext cx="2011847" cy="191703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2" name="TextBox 21">
            <a:extLst>
              <a:ext uri="{FF2B5EF4-FFF2-40B4-BE49-F238E27FC236}">
                <a16:creationId xmlns:a16="http://schemas.microsoft.com/office/drawing/2014/main" id="{3E7B834E-26A2-06B7-A98B-7F86586B01EE}"/>
              </a:ext>
            </a:extLst>
          </p:cNvPr>
          <p:cNvSpPr txBox="1"/>
          <p:nvPr/>
        </p:nvSpPr>
        <p:spPr>
          <a:xfrm>
            <a:off x="7715118" y="2477824"/>
            <a:ext cx="397866" cy="584775"/>
          </a:xfrm>
          <a:prstGeom prst="rect">
            <a:avLst/>
          </a:prstGeom>
          <a:noFill/>
        </p:spPr>
        <p:txBody>
          <a:bodyPr wrap="none" rtlCol="0">
            <a:spAutoFit/>
          </a:bodyPr>
          <a:lstStyle/>
          <a:p>
            <a:pPr algn="ctr"/>
            <a:r>
              <a:rPr lang="en-US" sz="3200" dirty="0"/>
              <a:t>X</a:t>
            </a:r>
          </a:p>
        </p:txBody>
      </p:sp>
      <p:sp>
        <p:nvSpPr>
          <p:cNvPr id="24" name="TextBox 23">
            <a:extLst>
              <a:ext uri="{FF2B5EF4-FFF2-40B4-BE49-F238E27FC236}">
                <a16:creationId xmlns:a16="http://schemas.microsoft.com/office/drawing/2014/main" id="{3E58CB23-0774-1EB1-D922-51F18ADD7715}"/>
              </a:ext>
            </a:extLst>
          </p:cNvPr>
          <p:cNvSpPr txBox="1"/>
          <p:nvPr/>
        </p:nvSpPr>
        <p:spPr>
          <a:xfrm>
            <a:off x="7043675" y="1844101"/>
            <a:ext cx="397866" cy="584775"/>
          </a:xfrm>
          <a:prstGeom prst="rect">
            <a:avLst/>
          </a:prstGeom>
          <a:noFill/>
        </p:spPr>
        <p:txBody>
          <a:bodyPr wrap="none" rtlCol="0">
            <a:spAutoFit/>
          </a:bodyPr>
          <a:lstStyle/>
          <a:p>
            <a:pPr algn="ctr"/>
            <a:r>
              <a:rPr lang="en-US" sz="3200" dirty="0"/>
              <a:t>X</a:t>
            </a:r>
          </a:p>
        </p:txBody>
      </p:sp>
      <p:sp>
        <p:nvSpPr>
          <p:cNvPr id="26" name="TextBox 25">
            <a:extLst>
              <a:ext uri="{FF2B5EF4-FFF2-40B4-BE49-F238E27FC236}">
                <a16:creationId xmlns:a16="http://schemas.microsoft.com/office/drawing/2014/main" id="{34361280-C17B-D960-EC0F-5670E2922E63}"/>
              </a:ext>
            </a:extLst>
          </p:cNvPr>
          <p:cNvSpPr txBox="1"/>
          <p:nvPr/>
        </p:nvSpPr>
        <p:spPr>
          <a:xfrm>
            <a:off x="3744380" y="4034738"/>
            <a:ext cx="1655240" cy="369332"/>
          </a:xfrm>
          <a:prstGeom prst="rect">
            <a:avLst/>
          </a:prstGeom>
          <a:noFill/>
        </p:spPr>
        <p:txBody>
          <a:bodyPr wrap="square" rtlCol="0">
            <a:spAutoFit/>
          </a:bodyPr>
          <a:lstStyle/>
          <a:p>
            <a:pPr algn="ctr"/>
            <a:r>
              <a:rPr lang="en-US" dirty="0"/>
              <a:t>?</a:t>
            </a:r>
          </a:p>
        </p:txBody>
      </p:sp>
      <p:sp>
        <p:nvSpPr>
          <p:cNvPr id="28" name="TextBox 27">
            <a:extLst>
              <a:ext uri="{FF2B5EF4-FFF2-40B4-BE49-F238E27FC236}">
                <a16:creationId xmlns:a16="http://schemas.microsoft.com/office/drawing/2014/main" id="{DCE3AE9C-7479-A60F-53AC-65DFCA995E41}"/>
              </a:ext>
            </a:extLst>
          </p:cNvPr>
          <p:cNvSpPr txBox="1"/>
          <p:nvPr/>
        </p:nvSpPr>
        <p:spPr>
          <a:xfrm>
            <a:off x="6437479" y="4021775"/>
            <a:ext cx="1655240" cy="369332"/>
          </a:xfrm>
          <a:prstGeom prst="rect">
            <a:avLst/>
          </a:prstGeom>
          <a:noFill/>
        </p:spPr>
        <p:txBody>
          <a:bodyPr wrap="square" rtlCol="0">
            <a:spAutoFit/>
          </a:bodyPr>
          <a:lstStyle/>
          <a:p>
            <a:pPr algn="ctr"/>
            <a:r>
              <a:rPr lang="en-US" dirty="0"/>
              <a:t>?</a:t>
            </a:r>
          </a:p>
        </p:txBody>
      </p:sp>
    </p:spTree>
    <p:extLst>
      <p:ext uri="{BB962C8B-B14F-4D97-AF65-F5344CB8AC3E}">
        <p14:creationId xmlns:p14="http://schemas.microsoft.com/office/powerpoint/2010/main" val="385591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46D62-102B-3673-53F4-D98D878DECD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C7F34ED-0476-DB58-00AB-2B62B38414E6}"/>
              </a:ext>
            </a:extLst>
          </p:cNvPr>
          <p:cNvSpPr txBox="1"/>
          <p:nvPr/>
        </p:nvSpPr>
        <p:spPr>
          <a:xfrm>
            <a:off x="561798" y="363648"/>
            <a:ext cx="2172390" cy="769441"/>
          </a:xfrm>
          <a:prstGeom prst="rect">
            <a:avLst/>
          </a:prstGeom>
          <a:noFill/>
        </p:spPr>
        <p:txBody>
          <a:bodyPr wrap="none" rtlCol="0">
            <a:spAutoFit/>
          </a:bodyPr>
          <a:lstStyle/>
          <a:p>
            <a:r>
              <a:rPr lang="en-US" sz="4400" dirty="0"/>
              <a:t>Thinning</a:t>
            </a:r>
          </a:p>
        </p:txBody>
      </p:sp>
      <p:sp>
        <p:nvSpPr>
          <p:cNvPr id="200" name="TextBox 199">
            <a:extLst>
              <a:ext uri="{FF2B5EF4-FFF2-40B4-BE49-F238E27FC236}">
                <a16:creationId xmlns:a16="http://schemas.microsoft.com/office/drawing/2014/main" id="{29E167E1-1DBA-662B-22C0-18E7B3D885D6}"/>
              </a:ext>
            </a:extLst>
          </p:cNvPr>
          <p:cNvSpPr txBox="1"/>
          <p:nvPr/>
        </p:nvSpPr>
        <p:spPr>
          <a:xfrm>
            <a:off x="1143001" y="5638800"/>
            <a:ext cx="6771690" cy="369332"/>
          </a:xfrm>
          <a:prstGeom prst="rect">
            <a:avLst/>
          </a:prstGeom>
          <a:noFill/>
        </p:spPr>
        <p:txBody>
          <a:bodyPr wrap="square" rtlCol="0">
            <a:spAutoFit/>
          </a:bodyPr>
          <a:lstStyle/>
          <a:p>
            <a:pPr algn="ctr"/>
            <a:r>
              <a:rPr lang="en-US" dirty="0" smtClean="0"/>
              <a:t>Pixels </a:t>
            </a:r>
            <a:r>
              <a:rPr lang="en-US" dirty="0"/>
              <a:t>marked for deletion </a:t>
            </a:r>
            <a:r>
              <a:rPr lang="en-US" dirty="0" smtClean="0"/>
              <a:t>will be </a:t>
            </a:r>
            <a:r>
              <a:rPr lang="en-US" dirty="0"/>
              <a:t>highlighted in yellow in this </a:t>
            </a:r>
            <a:r>
              <a:rPr lang="en-US" dirty="0" smtClean="0"/>
              <a:t>example.</a:t>
            </a:r>
            <a:endParaRPr lang="en-US" dirty="0"/>
          </a:p>
        </p:txBody>
      </p:sp>
      <p:sp>
        <p:nvSpPr>
          <p:cNvPr id="535" name="TextBox 534">
            <a:extLst>
              <a:ext uri="{FF2B5EF4-FFF2-40B4-BE49-F238E27FC236}">
                <a16:creationId xmlns:a16="http://schemas.microsoft.com/office/drawing/2014/main" id="{71A63109-B411-9A6F-1050-7C128ED97F88}"/>
              </a:ext>
            </a:extLst>
          </p:cNvPr>
          <p:cNvSpPr txBox="1"/>
          <p:nvPr/>
        </p:nvSpPr>
        <p:spPr>
          <a:xfrm>
            <a:off x="1143000" y="4572000"/>
            <a:ext cx="1894891" cy="646331"/>
          </a:xfrm>
          <a:prstGeom prst="rect">
            <a:avLst/>
          </a:prstGeom>
          <a:noFill/>
        </p:spPr>
        <p:txBody>
          <a:bodyPr wrap="square" rtlCol="0">
            <a:spAutoFit/>
          </a:bodyPr>
          <a:lstStyle/>
          <a:p>
            <a:pPr algn="ctr"/>
            <a:r>
              <a:rPr lang="en-US" dirty="0"/>
              <a:t>Image</a:t>
            </a:r>
          </a:p>
          <a:p>
            <a:pPr algn="ctr"/>
            <a:r>
              <a:rPr lang="en-US" dirty="0"/>
              <a:t>(X = foreground)</a:t>
            </a:r>
          </a:p>
        </p:txBody>
      </p:sp>
      <p:sp>
        <p:nvSpPr>
          <p:cNvPr id="310" name="Rectangle 309">
            <a:extLst>
              <a:ext uri="{FF2B5EF4-FFF2-40B4-BE49-F238E27FC236}">
                <a16:creationId xmlns:a16="http://schemas.microsoft.com/office/drawing/2014/main" id="{4134CA6F-55A2-CEF5-40DD-74599B5B2907}"/>
              </a:ext>
            </a:extLst>
          </p:cNvPr>
          <p:cNvSpPr/>
          <p:nvPr/>
        </p:nvSpPr>
        <p:spPr>
          <a:xfrm>
            <a:off x="911511" y="1632466"/>
            <a:ext cx="300152" cy="304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60CA714D-2E0B-F8A2-2FC0-6FB320C0E347}"/>
              </a:ext>
            </a:extLst>
          </p:cNvPr>
          <p:cNvSpPr txBox="1"/>
          <p:nvPr/>
        </p:nvSpPr>
        <p:spPr>
          <a:xfrm>
            <a:off x="975150" y="1600200"/>
            <a:ext cx="171567" cy="369332"/>
          </a:xfrm>
          <a:prstGeom prst="rect">
            <a:avLst/>
          </a:prstGeom>
          <a:noFill/>
        </p:spPr>
        <p:txBody>
          <a:bodyPr wrap="none" rtlCol="0">
            <a:spAutoFit/>
          </a:bodyPr>
          <a:lstStyle/>
          <a:p>
            <a:pPr algn="ctr"/>
            <a:r>
              <a:rPr lang="en-US" dirty="0"/>
              <a:t>X</a:t>
            </a:r>
          </a:p>
        </p:txBody>
      </p:sp>
      <p:sp>
        <p:nvSpPr>
          <p:cNvPr id="46" name="Rectangle 45">
            <a:extLst>
              <a:ext uri="{FF2B5EF4-FFF2-40B4-BE49-F238E27FC236}">
                <a16:creationId xmlns:a16="http://schemas.microsoft.com/office/drawing/2014/main" id="{7F286D30-A3D0-1CAD-E3D6-1E66FBE9FA2B}"/>
              </a:ext>
            </a:extLst>
          </p:cNvPr>
          <p:cNvSpPr/>
          <p:nvPr/>
        </p:nvSpPr>
        <p:spPr>
          <a:xfrm>
            <a:off x="121305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384B121-9079-422B-38CC-766E40DB4703}"/>
              </a:ext>
            </a:extLst>
          </p:cNvPr>
          <p:cNvSpPr txBox="1"/>
          <p:nvPr/>
        </p:nvSpPr>
        <p:spPr>
          <a:xfrm>
            <a:off x="1276691" y="1601078"/>
            <a:ext cx="171567" cy="369332"/>
          </a:xfrm>
          <a:prstGeom prst="rect">
            <a:avLst/>
          </a:prstGeom>
          <a:noFill/>
        </p:spPr>
        <p:txBody>
          <a:bodyPr wrap="none" rtlCol="0">
            <a:spAutoFit/>
          </a:bodyPr>
          <a:lstStyle/>
          <a:p>
            <a:pPr algn="ctr"/>
            <a:r>
              <a:rPr lang="en-US" dirty="0"/>
              <a:t>X</a:t>
            </a:r>
          </a:p>
        </p:txBody>
      </p:sp>
      <p:sp>
        <p:nvSpPr>
          <p:cNvPr id="49" name="Rectangle 48">
            <a:extLst>
              <a:ext uri="{FF2B5EF4-FFF2-40B4-BE49-F238E27FC236}">
                <a16:creationId xmlns:a16="http://schemas.microsoft.com/office/drawing/2014/main" id="{80FE2C2C-40D1-70DB-0935-A1B034D76CEA}"/>
              </a:ext>
            </a:extLst>
          </p:cNvPr>
          <p:cNvSpPr/>
          <p:nvPr/>
        </p:nvSpPr>
        <p:spPr>
          <a:xfrm>
            <a:off x="151158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89A14AD-3DFD-9CDC-F16B-AAAC5D8036D8}"/>
              </a:ext>
            </a:extLst>
          </p:cNvPr>
          <p:cNvSpPr/>
          <p:nvPr/>
        </p:nvSpPr>
        <p:spPr>
          <a:xfrm>
            <a:off x="181312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7A6E52D-D4B8-21A3-95EF-37DFDEC8DD92}"/>
              </a:ext>
            </a:extLst>
          </p:cNvPr>
          <p:cNvSpPr/>
          <p:nvPr/>
        </p:nvSpPr>
        <p:spPr>
          <a:xfrm>
            <a:off x="211166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41698AD-7D71-71C4-DD58-489ABEBE0132}"/>
              </a:ext>
            </a:extLst>
          </p:cNvPr>
          <p:cNvSpPr/>
          <p:nvPr/>
        </p:nvSpPr>
        <p:spPr>
          <a:xfrm>
            <a:off x="241320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BED0B6D-210A-E077-123C-5CAA561A3D85}"/>
              </a:ext>
            </a:extLst>
          </p:cNvPr>
          <p:cNvSpPr/>
          <p:nvPr/>
        </p:nvSpPr>
        <p:spPr>
          <a:xfrm>
            <a:off x="271173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94AC6D5-303F-2386-83AF-211958BD8B07}"/>
              </a:ext>
            </a:extLst>
          </p:cNvPr>
          <p:cNvSpPr/>
          <p:nvPr/>
        </p:nvSpPr>
        <p:spPr>
          <a:xfrm>
            <a:off x="301327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1570B2DA-F811-92F2-89ED-709E39E4693E}"/>
              </a:ext>
            </a:extLst>
          </p:cNvPr>
          <p:cNvSpPr/>
          <p:nvPr/>
        </p:nvSpPr>
        <p:spPr>
          <a:xfrm>
            <a:off x="91151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TextBox 533">
            <a:extLst>
              <a:ext uri="{FF2B5EF4-FFF2-40B4-BE49-F238E27FC236}">
                <a16:creationId xmlns:a16="http://schemas.microsoft.com/office/drawing/2014/main" id="{A5DACCEE-79E6-9732-CB43-38E709A5FF08}"/>
              </a:ext>
            </a:extLst>
          </p:cNvPr>
          <p:cNvSpPr txBox="1"/>
          <p:nvPr/>
        </p:nvSpPr>
        <p:spPr>
          <a:xfrm>
            <a:off x="1576532" y="1905000"/>
            <a:ext cx="171567" cy="369332"/>
          </a:xfrm>
          <a:prstGeom prst="rect">
            <a:avLst/>
          </a:prstGeom>
          <a:noFill/>
        </p:spPr>
        <p:txBody>
          <a:bodyPr wrap="none" rtlCol="0">
            <a:spAutoFit/>
          </a:bodyPr>
          <a:lstStyle/>
          <a:p>
            <a:pPr algn="ctr"/>
            <a:r>
              <a:rPr lang="en-US" dirty="0"/>
              <a:t>X</a:t>
            </a:r>
          </a:p>
        </p:txBody>
      </p:sp>
      <p:sp>
        <p:nvSpPr>
          <p:cNvPr id="538" name="Rectangle 537">
            <a:extLst>
              <a:ext uri="{FF2B5EF4-FFF2-40B4-BE49-F238E27FC236}">
                <a16:creationId xmlns:a16="http://schemas.microsoft.com/office/drawing/2014/main" id="{7AEF0AD0-A245-1BFB-4137-A4AD8646C82A}"/>
              </a:ext>
            </a:extLst>
          </p:cNvPr>
          <p:cNvSpPr/>
          <p:nvPr/>
        </p:nvSpPr>
        <p:spPr>
          <a:xfrm>
            <a:off x="121305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TextBox 542">
            <a:extLst>
              <a:ext uri="{FF2B5EF4-FFF2-40B4-BE49-F238E27FC236}">
                <a16:creationId xmlns:a16="http://schemas.microsoft.com/office/drawing/2014/main" id="{030E5D62-EF41-53BB-0C0D-D95128682DFB}"/>
              </a:ext>
            </a:extLst>
          </p:cNvPr>
          <p:cNvSpPr txBox="1"/>
          <p:nvPr/>
        </p:nvSpPr>
        <p:spPr>
          <a:xfrm>
            <a:off x="1276691" y="1905878"/>
            <a:ext cx="171567" cy="369332"/>
          </a:xfrm>
          <a:prstGeom prst="rect">
            <a:avLst/>
          </a:prstGeom>
          <a:noFill/>
        </p:spPr>
        <p:txBody>
          <a:bodyPr wrap="none" rtlCol="0">
            <a:spAutoFit/>
          </a:bodyPr>
          <a:lstStyle/>
          <a:p>
            <a:pPr algn="ctr"/>
            <a:r>
              <a:rPr lang="en-US" dirty="0"/>
              <a:t>X</a:t>
            </a:r>
          </a:p>
        </p:txBody>
      </p:sp>
      <p:sp>
        <p:nvSpPr>
          <p:cNvPr id="544" name="Rectangle 543">
            <a:extLst>
              <a:ext uri="{FF2B5EF4-FFF2-40B4-BE49-F238E27FC236}">
                <a16:creationId xmlns:a16="http://schemas.microsoft.com/office/drawing/2014/main" id="{F06E21B1-DAB1-7901-8EB9-F8220734D174}"/>
              </a:ext>
            </a:extLst>
          </p:cNvPr>
          <p:cNvSpPr/>
          <p:nvPr/>
        </p:nvSpPr>
        <p:spPr>
          <a:xfrm>
            <a:off x="151158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846097C9-6A29-495E-E0E2-BBB76D80415D}"/>
              </a:ext>
            </a:extLst>
          </p:cNvPr>
          <p:cNvSpPr/>
          <p:nvPr/>
        </p:nvSpPr>
        <p:spPr>
          <a:xfrm>
            <a:off x="181312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6D93950B-7701-5430-27E4-858CC6376C9A}"/>
              </a:ext>
            </a:extLst>
          </p:cNvPr>
          <p:cNvSpPr/>
          <p:nvPr/>
        </p:nvSpPr>
        <p:spPr>
          <a:xfrm>
            <a:off x="211166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195FC5E3-F2A0-F20D-1F85-DC4CF490F69B}"/>
              </a:ext>
            </a:extLst>
          </p:cNvPr>
          <p:cNvSpPr/>
          <p:nvPr/>
        </p:nvSpPr>
        <p:spPr>
          <a:xfrm>
            <a:off x="241320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AEBFD9EC-9E84-CF4E-2133-1496BD8495AD}"/>
              </a:ext>
            </a:extLst>
          </p:cNvPr>
          <p:cNvSpPr/>
          <p:nvPr/>
        </p:nvSpPr>
        <p:spPr>
          <a:xfrm>
            <a:off x="271173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ectangle 552">
            <a:extLst>
              <a:ext uri="{FF2B5EF4-FFF2-40B4-BE49-F238E27FC236}">
                <a16:creationId xmlns:a16="http://schemas.microsoft.com/office/drawing/2014/main" id="{5AADA93E-C542-5199-9D42-000ACB07B390}"/>
              </a:ext>
            </a:extLst>
          </p:cNvPr>
          <p:cNvSpPr/>
          <p:nvPr/>
        </p:nvSpPr>
        <p:spPr>
          <a:xfrm>
            <a:off x="301327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TextBox 555">
            <a:extLst>
              <a:ext uri="{FF2B5EF4-FFF2-40B4-BE49-F238E27FC236}">
                <a16:creationId xmlns:a16="http://schemas.microsoft.com/office/drawing/2014/main" id="{748790F4-4B22-F55B-FCC8-580B541492D2}"/>
              </a:ext>
            </a:extLst>
          </p:cNvPr>
          <p:cNvSpPr txBox="1"/>
          <p:nvPr/>
        </p:nvSpPr>
        <p:spPr>
          <a:xfrm>
            <a:off x="2776837" y="1905000"/>
            <a:ext cx="171567" cy="369332"/>
          </a:xfrm>
          <a:prstGeom prst="rect">
            <a:avLst/>
          </a:prstGeom>
          <a:noFill/>
        </p:spPr>
        <p:txBody>
          <a:bodyPr wrap="none" rtlCol="0">
            <a:spAutoFit/>
          </a:bodyPr>
          <a:lstStyle/>
          <a:p>
            <a:pPr algn="ctr"/>
            <a:r>
              <a:rPr lang="en-US" dirty="0"/>
              <a:t>X</a:t>
            </a:r>
          </a:p>
        </p:txBody>
      </p:sp>
      <p:sp>
        <p:nvSpPr>
          <p:cNvPr id="558" name="TextBox 557">
            <a:extLst>
              <a:ext uri="{FF2B5EF4-FFF2-40B4-BE49-F238E27FC236}">
                <a16:creationId xmlns:a16="http://schemas.microsoft.com/office/drawing/2014/main" id="{697A2C6A-E281-9FDB-E655-E0783B157676}"/>
              </a:ext>
            </a:extLst>
          </p:cNvPr>
          <p:cNvSpPr txBox="1"/>
          <p:nvPr/>
        </p:nvSpPr>
        <p:spPr>
          <a:xfrm>
            <a:off x="3077569" y="1905000"/>
            <a:ext cx="171567" cy="369332"/>
          </a:xfrm>
          <a:prstGeom prst="rect">
            <a:avLst/>
          </a:prstGeom>
          <a:noFill/>
        </p:spPr>
        <p:txBody>
          <a:bodyPr wrap="none" rtlCol="0">
            <a:spAutoFit/>
          </a:bodyPr>
          <a:lstStyle/>
          <a:p>
            <a:pPr algn="ctr"/>
            <a:r>
              <a:rPr lang="en-US" dirty="0"/>
              <a:t>X</a:t>
            </a:r>
          </a:p>
        </p:txBody>
      </p:sp>
      <p:sp>
        <p:nvSpPr>
          <p:cNvPr id="560" name="Rectangle 559">
            <a:extLst>
              <a:ext uri="{FF2B5EF4-FFF2-40B4-BE49-F238E27FC236}">
                <a16:creationId xmlns:a16="http://schemas.microsoft.com/office/drawing/2014/main" id="{C9ACE2E5-ABBC-C04C-5016-D6F1C21E277C}"/>
              </a:ext>
            </a:extLst>
          </p:cNvPr>
          <p:cNvSpPr/>
          <p:nvPr/>
        </p:nvSpPr>
        <p:spPr>
          <a:xfrm>
            <a:off x="91151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extBox 560">
            <a:extLst>
              <a:ext uri="{FF2B5EF4-FFF2-40B4-BE49-F238E27FC236}">
                <a16:creationId xmlns:a16="http://schemas.microsoft.com/office/drawing/2014/main" id="{C2B626F1-43C4-0F59-A6C1-F80F25A96070}"/>
              </a:ext>
            </a:extLst>
          </p:cNvPr>
          <p:cNvSpPr txBox="1"/>
          <p:nvPr/>
        </p:nvSpPr>
        <p:spPr>
          <a:xfrm>
            <a:off x="1576532" y="2209800"/>
            <a:ext cx="171567" cy="369332"/>
          </a:xfrm>
          <a:prstGeom prst="rect">
            <a:avLst/>
          </a:prstGeom>
          <a:noFill/>
        </p:spPr>
        <p:txBody>
          <a:bodyPr wrap="none" rtlCol="0">
            <a:spAutoFit/>
          </a:bodyPr>
          <a:lstStyle/>
          <a:p>
            <a:pPr algn="ctr"/>
            <a:r>
              <a:rPr lang="en-US" dirty="0"/>
              <a:t>X</a:t>
            </a:r>
          </a:p>
        </p:txBody>
      </p:sp>
      <p:sp>
        <p:nvSpPr>
          <p:cNvPr id="563" name="Rectangle 562">
            <a:extLst>
              <a:ext uri="{FF2B5EF4-FFF2-40B4-BE49-F238E27FC236}">
                <a16:creationId xmlns:a16="http://schemas.microsoft.com/office/drawing/2014/main" id="{FD5A65C3-49FE-2A0D-ADEF-9AD648531C60}"/>
              </a:ext>
            </a:extLst>
          </p:cNvPr>
          <p:cNvSpPr/>
          <p:nvPr/>
        </p:nvSpPr>
        <p:spPr>
          <a:xfrm>
            <a:off x="121305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TextBox 563">
            <a:extLst>
              <a:ext uri="{FF2B5EF4-FFF2-40B4-BE49-F238E27FC236}">
                <a16:creationId xmlns:a16="http://schemas.microsoft.com/office/drawing/2014/main" id="{20FEF640-4B7B-B1CE-D55B-57F11786363B}"/>
              </a:ext>
            </a:extLst>
          </p:cNvPr>
          <p:cNvSpPr txBox="1"/>
          <p:nvPr/>
        </p:nvSpPr>
        <p:spPr>
          <a:xfrm>
            <a:off x="1276691" y="2210678"/>
            <a:ext cx="171567" cy="369332"/>
          </a:xfrm>
          <a:prstGeom prst="rect">
            <a:avLst/>
          </a:prstGeom>
          <a:noFill/>
        </p:spPr>
        <p:txBody>
          <a:bodyPr wrap="none" rtlCol="0">
            <a:spAutoFit/>
          </a:bodyPr>
          <a:lstStyle/>
          <a:p>
            <a:pPr algn="ctr"/>
            <a:r>
              <a:rPr lang="en-US" dirty="0"/>
              <a:t>X</a:t>
            </a:r>
          </a:p>
        </p:txBody>
      </p:sp>
      <p:sp>
        <p:nvSpPr>
          <p:cNvPr id="565" name="Rectangle 564">
            <a:extLst>
              <a:ext uri="{FF2B5EF4-FFF2-40B4-BE49-F238E27FC236}">
                <a16:creationId xmlns:a16="http://schemas.microsoft.com/office/drawing/2014/main" id="{ABC79B6A-7F61-8BB7-F3E7-70EF98411EA3}"/>
              </a:ext>
            </a:extLst>
          </p:cNvPr>
          <p:cNvSpPr/>
          <p:nvPr/>
        </p:nvSpPr>
        <p:spPr>
          <a:xfrm>
            <a:off x="151158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Rectangle 565">
            <a:extLst>
              <a:ext uri="{FF2B5EF4-FFF2-40B4-BE49-F238E27FC236}">
                <a16:creationId xmlns:a16="http://schemas.microsoft.com/office/drawing/2014/main" id="{0A4F03B2-214D-4823-47C0-681F641E9363}"/>
              </a:ext>
            </a:extLst>
          </p:cNvPr>
          <p:cNvSpPr/>
          <p:nvPr/>
        </p:nvSpPr>
        <p:spPr>
          <a:xfrm>
            <a:off x="181312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tangle 566">
            <a:extLst>
              <a:ext uri="{FF2B5EF4-FFF2-40B4-BE49-F238E27FC236}">
                <a16:creationId xmlns:a16="http://schemas.microsoft.com/office/drawing/2014/main" id="{A5FEFD58-5CFC-413D-FC95-1BB6579C1113}"/>
              </a:ext>
            </a:extLst>
          </p:cNvPr>
          <p:cNvSpPr/>
          <p:nvPr/>
        </p:nvSpPr>
        <p:spPr>
          <a:xfrm>
            <a:off x="211166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Rectangle 567">
            <a:extLst>
              <a:ext uri="{FF2B5EF4-FFF2-40B4-BE49-F238E27FC236}">
                <a16:creationId xmlns:a16="http://schemas.microsoft.com/office/drawing/2014/main" id="{8831C4A5-6360-403C-02EE-7E3B358CE952}"/>
              </a:ext>
            </a:extLst>
          </p:cNvPr>
          <p:cNvSpPr/>
          <p:nvPr/>
        </p:nvSpPr>
        <p:spPr>
          <a:xfrm>
            <a:off x="241320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a:extLst>
              <a:ext uri="{FF2B5EF4-FFF2-40B4-BE49-F238E27FC236}">
                <a16:creationId xmlns:a16="http://schemas.microsoft.com/office/drawing/2014/main" id="{784A5864-4E1D-4F12-4038-61E48214EC0F}"/>
              </a:ext>
            </a:extLst>
          </p:cNvPr>
          <p:cNvSpPr/>
          <p:nvPr/>
        </p:nvSpPr>
        <p:spPr>
          <a:xfrm>
            <a:off x="271173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Rectangle 569">
            <a:extLst>
              <a:ext uri="{FF2B5EF4-FFF2-40B4-BE49-F238E27FC236}">
                <a16:creationId xmlns:a16="http://schemas.microsoft.com/office/drawing/2014/main" id="{FAFB8328-84A8-F34E-DA5E-D08D4DA7FD1A}"/>
              </a:ext>
            </a:extLst>
          </p:cNvPr>
          <p:cNvSpPr/>
          <p:nvPr/>
        </p:nvSpPr>
        <p:spPr>
          <a:xfrm>
            <a:off x="301327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extBox 570">
            <a:extLst>
              <a:ext uri="{FF2B5EF4-FFF2-40B4-BE49-F238E27FC236}">
                <a16:creationId xmlns:a16="http://schemas.microsoft.com/office/drawing/2014/main" id="{7D74AC9F-9A6D-F078-1F61-E91F224BA844}"/>
              </a:ext>
            </a:extLst>
          </p:cNvPr>
          <p:cNvSpPr txBox="1"/>
          <p:nvPr/>
        </p:nvSpPr>
        <p:spPr>
          <a:xfrm>
            <a:off x="2776837" y="2209800"/>
            <a:ext cx="171567" cy="369332"/>
          </a:xfrm>
          <a:prstGeom prst="rect">
            <a:avLst/>
          </a:prstGeom>
          <a:noFill/>
        </p:spPr>
        <p:txBody>
          <a:bodyPr wrap="none" rtlCol="0">
            <a:spAutoFit/>
          </a:bodyPr>
          <a:lstStyle/>
          <a:p>
            <a:pPr algn="ctr"/>
            <a:r>
              <a:rPr lang="en-US" dirty="0"/>
              <a:t>X</a:t>
            </a:r>
          </a:p>
        </p:txBody>
      </p:sp>
      <p:sp>
        <p:nvSpPr>
          <p:cNvPr id="572" name="TextBox 571">
            <a:extLst>
              <a:ext uri="{FF2B5EF4-FFF2-40B4-BE49-F238E27FC236}">
                <a16:creationId xmlns:a16="http://schemas.microsoft.com/office/drawing/2014/main" id="{84218B3D-7311-18ED-6C9B-75F022890030}"/>
              </a:ext>
            </a:extLst>
          </p:cNvPr>
          <p:cNvSpPr txBox="1"/>
          <p:nvPr/>
        </p:nvSpPr>
        <p:spPr>
          <a:xfrm>
            <a:off x="3077569" y="2209800"/>
            <a:ext cx="171567" cy="369332"/>
          </a:xfrm>
          <a:prstGeom prst="rect">
            <a:avLst/>
          </a:prstGeom>
          <a:noFill/>
        </p:spPr>
        <p:txBody>
          <a:bodyPr wrap="none" rtlCol="0">
            <a:spAutoFit/>
          </a:bodyPr>
          <a:lstStyle/>
          <a:p>
            <a:pPr algn="ctr"/>
            <a:r>
              <a:rPr lang="en-US" dirty="0"/>
              <a:t>X</a:t>
            </a:r>
          </a:p>
        </p:txBody>
      </p:sp>
      <p:sp>
        <p:nvSpPr>
          <p:cNvPr id="574" name="TextBox 573">
            <a:extLst>
              <a:ext uri="{FF2B5EF4-FFF2-40B4-BE49-F238E27FC236}">
                <a16:creationId xmlns:a16="http://schemas.microsoft.com/office/drawing/2014/main" id="{F707EB71-A11C-61C2-A8C9-169CC7AD825C}"/>
              </a:ext>
            </a:extLst>
          </p:cNvPr>
          <p:cNvSpPr txBox="1"/>
          <p:nvPr/>
        </p:nvSpPr>
        <p:spPr>
          <a:xfrm>
            <a:off x="2479875" y="2214563"/>
            <a:ext cx="171567" cy="369332"/>
          </a:xfrm>
          <a:prstGeom prst="rect">
            <a:avLst/>
          </a:prstGeom>
          <a:noFill/>
        </p:spPr>
        <p:txBody>
          <a:bodyPr wrap="none" rtlCol="0">
            <a:spAutoFit/>
          </a:bodyPr>
          <a:lstStyle/>
          <a:p>
            <a:pPr algn="ctr"/>
            <a:r>
              <a:rPr lang="en-US" dirty="0"/>
              <a:t>X</a:t>
            </a:r>
          </a:p>
        </p:txBody>
      </p:sp>
      <p:sp>
        <p:nvSpPr>
          <p:cNvPr id="192" name="TextBox 191">
            <a:extLst>
              <a:ext uri="{FF2B5EF4-FFF2-40B4-BE49-F238E27FC236}">
                <a16:creationId xmlns:a16="http://schemas.microsoft.com/office/drawing/2014/main" id="{46959747-CC80-8526-80BA-09A46C4FC742}"/>
              </a:ext>
            </a:extLst>
          </p:cNvPr>
          <p:cNvSpPr txBox="1"/>
          <p:nvPr/>
        </p:nvSpPr>
        <p:spPr>
          <a:xfrm>
            <a:off x="2175076" y="2212182"/>
            <a:ext cx="171567" cy="369332"/>
          </a:xfrm>
          <a:prstGeom prst="rect">
            <a:avLst/>
          </a:prstGeom>
          <a:noFill/>
        </p:spPr>
        <p:txBody>
          <a:bodyPr wrap="none" rtlCol="0">
            <a:spAutoFit/>
          </a:bodyPr>
          <a:lstStyle/>
          <a:p>
            <a:pPr algn="ctr"/>
            <a:r>
              <a:rPr lang="en-US" dirty="0"/>
              <a:t>X</a:t>
            </a:r>
          </a:p>
        </p:txBody>
      </p:sp>
      <p:sp>
        <p:nvSpPr>
          <p:cNvPr id="194" name="TextBox 193">
            <a:extLst>
              <a:ext uri="{FF2B5EF4-FFF2-40B4-BE49-F238E27FC236}">
                <a16:creationId xmlns:a16="http://schemas.microsoft.com/office/drawing/2014/main" id="{2F47B533-9B2F-84AD-A955-9311B9A9A11A}"/>
              </a:ext>
            </a:extLst>
          </p:cNvPr>
          <p:cNvSpPr txBox="1"/>
          <p:nvPr/>
        </p:nvSpPr>
        <p:spPr>
          <a:xfrm>
            <a:off x="1875038" y="2214563"/>
            <a:ext cx="171567" cy="369332"/>
          </a:xfrm>
          <a:prstGeom prst="rect">
            <a:avLst/>
          </a:prstGeom>
          <a:noFill/>
        </p:spPr>
        <p:txBody>
          <a:bodyPr wrap="none" rtlCol="0">
            <a:spAutoFit/>
          </a:bodyPr>
          <a:lstStyle/>
          <a:p>
            <a:pPr algn="ctr"/>
            <a:r>
              <a:rPr lang="en-US" dirty="0"/>
              <a:t>X</a:t>
            </a:r>
          </a:p>
        </p:txBody>
      </p:sp>
      <p:sp>
        <p:nvSpPr>
          <p:cNvPr id="196" name="Rectangle 195">
            <a:extLst>
              <a:ext uri="{FF2B5EF4-FFF2-40B4-BE49-F238E27FC236}">
                <a16:creationId xmlns:a16="http://schemas.microsoft.com/office/drawing/2014/main" id="{616F495D-C0D1-0D19-5A4A-027ED657D798}"/>
              </a:ext>
            </a:extLst>
          </p:cNvPr>
          <p:cNvSpPr/>
          <p:nvPr/>
        </p:nvSpPr>
        <p:spPr>
          <a:xfrm>
            <a:off x="91151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DFA077A0-D525-48D6-2E03-CB6500C60FB6}"/>
              </a:ext>
            </a:extLst>
          </p:cNvPr>
          <p:cNvSpPr txBox="1"/>
          <p:nvPr/>
        </p:nvSpPr>
        <p:spPr>
          <a:xfrm>
            <a:off x="1576532" y="2514600"/>
            <a:ext cx="171567" cy="369332"/>
          </a:xfrm>
          <a:prstGeom prst="rect">
            <a:avLst/>
          </a:prstGeom>
          <a:noFill/>
        </p:spPr>
        <p:txBody>
          <a:bodyPr wrap="none" rtlCol="0">
            <a:spAutoFit/>
          </a:bodyPr>
          <a:lstStyle/>
          <a:p>
            <a:pPr algn="ctr"/>
            <a:r>
              <a:rPr lang="en-US" dirty="0"/>
              <a:t>X</a:t>
            </a:r>
          </a:p>
        </p:txBody>
      </p:sp>
      <p:sp>
        <p:nvSpPr>
          <p:cNvPr id="199" name="Rectangle 198">
            <a:extLst>
              <a:ext uri="{FF2B5EF4-FFF2-40B4-BE49-F238E27FC236}">
                <a16:creationId xmlns:a16="http://schemas.microsoft.com/office/drawing/2014/main" id="{3B4DE550-D3DC-2045-9DF2-3E772E1FB626}"/>
              </a:ext>
            </a:extLst>
          </p:cNvPr>
          <p:cNvSpPr/>
          <p:nvPr/>
        </p:nvSpPr>
        <p:spPr>
          <a:xfrm>
            <a:off x="121305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CA5332E7-1AD7-8DC2-E2EE-DFE19BC85E05}"/>
              </a:ext>
            </a:extLst>
          </p:cNvPr>
          <p:cNvSpPr/>
          <p:nvPr/>
        </p:nvSpPr>
        <p:spPr>
          <a:xfrm>
            <a:off x="151158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AC0E0EC3-8650-82A3-4783-3010641FA492}"/>
              </a:ext>
            </a:extLst>
          </p:cNvPr>
          <p:cNvSpPr/>
          <p:nvPr/>
        </p:nvSpPr>
        <p:spPr>
          <a:xfrm>
            <a:off x="181312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611F89BF-2FCB-92FA-BC70-E56417B55739}"/>
              </a:ext>
            </a:extLst>
          </p:cNvPr>
          <p:cNvSpPr/>
          <p:nvPr/>
        </p:nvSpPr>
        <p:spPr>
          <a:xfrm>
            <a:off x="211166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489BAB77-AB63-7999-0A6F-6D03705AE2D4}"/>
              </a:ext>
            </a:extLst>
          </p:cNvPr>
          <p:cNvSpPr/>
          <p:nvPr/>
        </p:nvSpPr>
        <p:spPr>
          <a:xfrm>
            <a:off x="241320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4AFB981C-74E5-645A-E6A5-36A7CD251331}"/>
              </a:ext>
            </a:extLst>
          </p:cNvPr>
          <p:cNvSpPr/>
          <p:nvPr/>
        </p:nvSpPr>
        <p:spPr>
          <a:xfrm>
            <a:off x="271173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0FF0900F-90C8-2EE9-A690-0731E783A3FF}"/>
              </a:ext>
            </a:extLst>
          </p:cNvPr>
          <p:cNvSpPr/>
          <p:nvPr/>
        </p:nvSpPr>
        <p:spPr>
          <a:xfrm>
            <a:off x="301327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extBox 207">
            <a:extLst>
              <a:ext uri="{FF2B5EF4-FFF2-40B4-BE49-F238E27FC236}">
                <a16:creationId xmlns:a16="http://schemas.microsoft.com/office/drawing/2014/main" id="{B128BCE3-D2BB-FA0C-86D0-3B55EBDC827F}"/>
              </a:ext>
            </a:extLst>
          </p:cNvPr>
          <p:cNvSpPr txBox="1"/>
          <p:nvPr/>
        </p:nvSpPr>
        <p:spPr>
          <a:xfrm>
            <a:off x="2776837" y="2514600"/>
            <a:ext cx="171567" cy="369332"/>
          </a:xfrm>
          <a:prstGeom prst="rect">
            <a:avLst/>
          </a:prstGeom>
          <a:noFill/>
        </p:spPr>
        <p:txBody>
          <a:bodyPr wrap="none" rtlCol="0">
            <a:spAutoFit/>
          </a:bodyPr>
          <a:lstStyle/>
          <a:p>
            <a:pPr algn="ctr"/>
            <a:r>
              <a:rPr lang="en-US" dirty="0"/>
              <a:t>X</a:t>
            </a:r>
          </a:p>
        </p:txBody>
      </p:sp>
      <p:sp>
        <p:nvSpPr>
          <p:cNvPr id="210" name="TextBox 209">
            <a:extLst>
              <a:ext uri="{FF2B5EF4-FFF2-40B4-BE49-F238E27FC236}">
                <a16:creationId xmlns:a16="http://schemas.microsoft.com/office/drawing/2014/main" id="{FBAE944D-20A5-4E8D-640B-4CA942AC6DD0}"/>
              </a:ext>
            </a:extLst>
          </p:cNvPr>
          <p:cNvSpPr txBox="1"/>
          <p:nvPr/>
        </p:nvSpPr>
        <p:spPr>
          <a:xfrm>
            <a:off x="2479875" y="2519363"/>
            <a:ext cx="171567" cy="369332"/>
          </a:xfrm>
          <a:prstGeom prst="rect">
            <a:avLst/>
          </a:prstGeom>
          <a:noFill/>
        </p:spPr>
        <p:txBody>
          <a:bodyPr wrap="none" rtlCol="0">
            <a:spAutoFit/>
          </a:bodyPr>
          <a:lstStyle/>
          <a:p>
            <a:pPr algn="ctr"/>
            <a:r>
              <a:rPr lang="en-US" dirty="0"/>
              <a:t>X</a:t>
            </a:r>
          </a:p>
        </p:txBody>
      </p:sp>
      <p:sp>
        <p:nvSpPr>
          <p:cNvPr id="211" name="TextBox 210">
            <a:extLst>
              <a:ext uri="{FF2B5EF4-FFF2-40B4-BE49-F238E27FC236}">
                <a16:creationId xmlns:a16="http://schemas.microsoft.com/office/drawing/2014/main" id="{F12EBCDD-5117-9B2D-6A33-C1721205A855}"/>
              </a:ext>
            </a:extLst>
          </p:cNvPr>
          <p:cNvSpPr txBox="1"/>
          <p:nvPr/>
        </p:nvSpPr>
        <p:spPr>
          <a:xfrm>
            <a:off x="2175076" y="2516982"/>
            <a:ext cx="171567" cy="369332"/>
          </a:xfrm>
          <a:prstGeom prst="rect">
            <a:avLst/>
          </a:prstGeom>
          <a:noFill/>
        </p:spPr>
        <p:txBody>
          <a:bodyPr wrap="none" rtlCol="0">
            <a:spAutoFit/>
          </a:bodyPr>
          <a:lstStyle/>
          <a:p>
            <a:pPr algn="ctr"/>
            <a:r>
              <a:rPr lang="en-US" dirty="0"/>
              <a:t>X</a:t>
            </a:r>
          </a:p>
        </p:txBody>
      </p:sp>
      <p:sp>
        <p:nvSpPr>
          <p:cNvPr id="212" name="TextBox 211">
            <a:extLst>
              <a:ext uri="{FF2B5EF4-FFF2-40B4-BE49-F238E27FC236}">
                <a16:creationId xmlns:a16="http://schemas.microsoft.com/office/drawing/2014/main" id="{7A0E95F4-E0AA-8641-B34C-D1521FD6B306}"/>
              </a:ext>
            </a:extLst>
          </p:cNvPr>
          <p:cNvSpPr txBox="1"/>
          <p:nvPr/>
        </p:nvSpPr>
        <p:spPr>
          <a:xfrm>
            <a:off x="1875038" y="2519363"/>
            <a:ext cx="171567" cy="369332"/>
          </a:xfrm>
          <a:prstGeom prst="rect">
            <a:avLst/>
          </a:prstGeom>
          <a:noFill/>
        </p:spPr>
        <p:txBody>
          <a:bodyPr wrap="none" rtlCol="0">
            <a:spAutoFit/>
          </a:bodyPr>
          <a:lstStyle/>
          <a:p>
            <a:pPr algn="ctr"/>
            <a:r>
              <a:rPr lang="en-US" dirty="0"/>
              <a:t>X</a:t>
            </a:r>
          </a:p>
        </p:txBody>
      </p:sp>
      <p:sp>
        <p:nvSpPr>
          <p:cNvPr id="214" name="Rectangle 213">
            <a:extLst>
              <a:ext uri="{FF2B5EF4-FFF2-40B4-BE49-F238E27FC236}">
                <a16:creationId xmlns:a16="http://schemas.microsoft.com/office/drawing/2014/main" id="{E5448D08-EC5C-80D0-2767-319959967943}"/>
              </a:ext>
            </a:extLst>
          </p:cNvPr>
          <p:cNvSpPr/>
          <p:nvPr/>
        </p:nvSpPr>
        <p:spPr>
          <a:xfrm>
            <a:off x="91151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A861E233-5126-589B-8DAD-54058AE15F34}"/>
              </a:ext>
            </a:extLst>
          </p:cNvPr>
          <p:cNvSpPr txBox="1"/>
          <p:nvPr/>
        </p:nvSpPr>
        <p:spPr>
          <a:xfrm>
            <a:off x="1576532" y="2819400"/>
            <a:ext cx="171567" cy="369332"/>
          </a:xfrm>
          <a:prstGeom prst="rect">
            <a:avLst/>
          </a:prstGeom>
          <a:noFill/>
        </p:spPr>
        <p:txBody>
          <a:bodyPr wrap="none" rtlCol="0">
            <a:spAutoFit/>
          </a:bodyPr>
          <a:lstStyle/>
          <a:p>
            <a:pPr algn="ctr"/>
            <a:r>
              <a:rPr lang="en-US" dirty="0"/>
              <a:t>X</a:t>
            </a:r>
          </a:p>
        </p:txBody>
      </p:sp>
      <p:sp>
        <p:nvSpPr>
          <p:cNvPr id="216" name="Rectangle 215">
            <a:extLst>
              <a:ext uri="{FF2B5EF4-FFF2-40B4-BE49-F238E27FC236}">
                <a16:creationId xmlns:a16="http://schemas.microsoft.com/office/drawing/2014/main" id="{CDC7901C-EC1F-2983-A473-A773AFF42309}"/>
              </a:ext>
            </a:extLst>
          </p:cNvPr>
          <p:cNvSpPr/>
          <p:nvPr/>
        </p:nvSpPr>
        <p:spPr>
          <a:xfrm>
            <a:off x="121305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106FF027-871F-2027-9520-AADC820C45AE}"/>
              </a:ext>
            </a:extLst>
          </p:cNvPr>
          <p:cNvSpPr/>
          <p:nvPr/>
        </p:nvSpPr>
        <p:spPr>
          <a:xfrm>
            <a:off x="151158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A2B25F7C-8AA5-90E9-8732-2C9C6272FD17}"/>
              </a:ext>
            </a:extLst>
          </p:cNvPr>
          <p:cNvSpPr/>
          <p:nvPr/>
        </p:nvSpPr>
        <p:spPr>
          <a:xfrm>
            <a:off x="181312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A9C611C7-26F9-2204-0435-E956CA4609D5}"/>
              </a:ext>
            </a:extLst>
          </p:cNvPr>
          <p:cNvSpPr/>
          <p:nvPr/>
        </p:nvSpPr>
        <p:spPr>
          <a:xfrm>
            <a:off x="211166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BF96EAF3-B0C5-9AE7-D8B4-E34777B19ECE}"/>
              </a:ext>
            </a:extLst>
          </p:cNvPr>
          <p:cNvSpPr/>
          <p:nvPr/>
        </p:nvSpPr>
        <p:spPr>
          <a:xfrm>
            <a:off x="241320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364313D0-6F95-F60A-5D7F-E4C73F013AFC}"/>
              </a:ext>
            </a:extLst>
          </p:cNvPr>
          <p:cNvSpPr/>
          <p:nvPr/>
        </p:nvSpPr>
        <p:spPr>
          <a:xfrm>
            <a:off x="271173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A60629C1-859A-7946-481E-5B5068BB503F}"/>
              </a:ext>
            </a:extLst>
          </p:cNvPr>
          <p:cNvSpPr/>
          <p:nvPr/>
        </p:nvSpPr>
        <p:spPr>
          <a:xfrm>
            <a:off x="301327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TextBox 222">
            <a:extLst>
              <a:ext uri="{FF2B5EF4-FFF2-40B4-BE49-F238E27FC236}">
                <a16:creationId xmlns:a16="http://schemas.microsoft.com/office/drawing/2014/main" id="{29C0C3FE-8206-5022-B5D6-E382E523F0C8}"/>
              </a:ext>
            </a:extLst>
          </p:cNvPr>
          <p:cNvSpPr txBox="1"/>
          <p:nvPr/>
        </p:nvSpPr>
        <p:spPr>
          <a:xfrm>
            <a:off x="1871962" y="2819400"/>
            <a:ext cx="171567" cy="369332"/>
          </a:xfrm>
          <a:prstGeom prst="rect">
            <a:avLst/>
          </a:prstGeom>
          <a:noFill/>
        </p:spPr>
        <p:txBody>
          <a:bodyPr wrap="none" rtlCol="0">
            <a:spAutoFit/>
          </a:bodyPr>
          <a:lstStyle/>
          <a:p>
            <a:pPr algn="ctr"/>
            <a:r>
              <a:rPr lang="en-US" dirty="0"/>
              <a:t>X</a:t>
            </a:r>
          </a:p>
        </p:txBody>
      </p:sp>
      <p:sp>
        <p:nvSpPr>
          <p:cNvPr id="228" name="Rectangle 227">
            <a:extLst>
              <a:ext uri="{FF2B5EF4-FFF2-40B4-BE49-F238E27FC236}">
                <a16:creationId xmlns:a16="http://schemas.microsoft.com/office/drawing/2014/main" id="{06C1DD42-DC40-596F-CF42-E7115F7A33EF}"/>
              </a:ext>
            </a:extLst>
          </p:cNvPr>
          <p:cNvSpPr/>
          <p:nvPr/>
        </p:nvSpPr>
        <p:spPr>
          <a:xfrm>
            <a:off x="91151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extBox 228">
            <a:extLst>
              <a:ext uri="{FF2B5EF4-FFF2-40B4-BE49-F238E27FC236}">
                <a16:creationId xmlns:a16="http://schemas.microsoft.com/office/drawing/2014/main" id="{98BC32E8-2E72-B163-8F90-3939BEECECFD}"/>
              </a:ext>
            </a:extLst>
          </p:cNvPr>
          <p:cNvSpPr txBox="1"/>
          <p:nvPr/>
        </p:nvSpPr>
        <p:spPr>
          <a:xfrm>
            <a:off x="1576532" y="3124200"/>
            <a:ext cx="171567" cy="369332"/>
          </a:xfrm>
          <a:prstGeom prst="rect">
            <a:avLst/>
          </a:prstGeom>
          <a:noFill/>
        </p:spPr>
        <p:txBody>
          <a:bodyPr wrap="none" rtlCol="0">
            <a:spAutoFit/>
          </a:bodyPr>
          <a:lstStyle/>
          <a:p>
            <a:pPr algn="ctr"/>
            <a:r>
              <a:rPr lang="en-US" dirty="0"/>
              <a:t>X</a:t>
            </a:r>
          </a:p>
        </p:txBody>
      </p:sp>
      <p:sp>
        <p:nvSpPr>
          <p:cNvPr id="230" name="Rectangle 229">
            <a:extLst>
              <a:ext uri="{FF2B5EF4-FFF2-40B4-BE49-F238E27FC236}">
                <a16:creationId xmlns:a16="http://schemas.microsoft.com/office/drawing/2014/main" id="{B3092C7B-EBE0-8707-85D9-4B0239FBC4BE}"/>
              </a:ext>
            </a:extLst>
          </p:cNvPr>
          <p:cNvSpPr/>
          <p:nvPr/>
        </p:nvSpPr>
        <p:spPr>
          <a:xfrm>
            <a:off x="121305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316B5D5F-5A39-762B-3ADC-035F301D76BA}"/>
              </a:ext>
            </a:extLst>
          </p:cNvPr>
          <p:cNvSpPr/>
          <p:nvPr/>
        </p:nvSpPr>
        <p:spPr>
          <a:xfrm>
            <a:off x="151158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0564BEFE-8AA6-B086-BE7C-E38069286054}"/>
              </a:ext>
            </a:extLst>
          </p:cNvPr>
          <p:cNvSpPr/>
          <p:nvPr/>
        </p:nvSpPr>
        <p:spPr>
          <a:xfrm>
            <a:off x="181312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A881F815-6D28-B534-F3BC-6906429D7E95}"/>
              </a:ext>
            </a:extLst>
          </p:cNvPr>
          <p:cNvSpPr/>
          <p:nvPr/>
        </p:nvSpPr>
        <p:spPr>
          <a:xfrm>
            <a:off x="211166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75B7801F-BBB9-E790-BE71-7B781DD75508}"/>
              </a:ext>
            </a:extLst>
          </p:cNvPr>
          <p:cNvSpPr/>
          <p:nvPr/>
        </p:nvSpPr>
        <p:spPr>
          <a:xfrm>
            <a:off x="241320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EE35EADC-502E-0195-420E-E471BB575BEA}"/>
              </a:ext>
            </a:extLst>
          </p:cNvPr>
          <p:cNvSpPr/>
          <p:nvPr/>
        </p:nvSpPr>
        <p:spPr>
          <a:xfrm>
            <a:off x="271173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71E09503-D1E4-A38E-8381-BE8105D46AF5}"/>
              </a:ext>
            </a:extLst>
          </p:cNvPr>
          <p:cNvSpPr/>
          <p:nvPr/>
        </p:nvSpPr>
        <p:spPr>
          <a:xfrm>
            <a:off x="301327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extBox 236">
            <a:extLst>
              <a:ext uri="{FF2B5EF4-FFF2-40B4-BE49-F238E27FC236}">
                <a16:creationId xmlns:a16="http://schemas.microsoft.com/office/drawing/2014/main" id="{9EB84922-A93F-446F-9533-20524D93ACD3}"/>
              </a:ext>
            </a:extLst>
          </p:cNvPr>
          <p:cNvSpPr txBox="1"/>
          <p:nvPr/>
        </p:nvSpPr>
        <p:spPr>
          <a:xfrm>
            <a:off x="1271887" y="3124200"/>
            <a:ext cx="171567" cy="369332"/>
          </a:xfrm>
          <a:prstGeom prst="rect">
            <a:avLst/>
          </a:prstGeom>
          <a:noFill/>
        </p:spPr>
        <p:txBody>
          <a:bodyPr wrap="none" rtlCol="0">
            <a:spAutoFit/>
          </a:bodyPr>
          <a:lstStyle/>
          <a:p>
            <a:pPr algn="ctr"/>
            <a:r>
              <a:rPr lang="en-US" dirty="0"/>
              <a:t>X</a:t>
            </a:r>
          </a:p>
        </p:txBody>
      </p:sp>
      <p:sp>
        <p:nvSpPr>
          <p:cNvPr id="239" name="Rectangle 238">
            <a:extLst>
              <a:ext uri="{FF2B5EF4-FFF2-40B4-BE49-F238E27FC236}">
                <a16:creationId xmlns:a16="http://schemas.microsoft.com/office/drawing/2014/main" id="{E9427C75-1757-02D4-B6FF-576EC7CA0E69}"/>
              </a:ext>
            </a:extLst>
          </p:cNvPr>
          <p:cNvSpPr/>
          <p:nvPr/>
        </p:nvSpPr>
        <p:spPr>
          <a:xfrm>
            <a:off x="91151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30C2C090-32D2-A555-4926-5B086BE9907A}"/>
              </a:ext>
            </a:extLst>
          </p:cNvPr>
          <p:cNvSpPr txBox="1"/>
          <p:nvPr/>
        </p:nvSpPr>
        <p:spPr>
          <a:xfrm>
            <a:off x="1576532" y="3429000"/>
            <a:ext cx="171567" cy="369332"/>
          </a:xfrm>
          <a:prstGeom prst="rect">
            <a:avLst/>
          </a:prstGeom>
          <a:noFill/>
        </p:spPr>
        <p:txBody>
          <a:bodyPr wrap="none" rtlCol="0">
            <a:spAutoFit/>
          </a:bodyPr>
          <a:lstStyle/>
          <a:p>
            <a:pPr algn="ctr"/>
            <a:r>
              <a:rPr lang="en-US" dirty="0"/>
              <a:t>X</a:t>
            </a:r>
          </a:p>
        </p:txBody>
      </p:sp>
      <p:sp>
        <p:nvSpPr>
          <p:cNvPr id="241" name="Rectangle 240">
            <a:extLst>
              <a:ext uri="{FF2B5EF4-FFF2-40B4-BE49-F238E27FC236}">
                <a16:creationId xmlns:a16="http://schemas.microsoft.com/office/drawing/2014/main" id="{83B32C08-702A-D47C-E4EE-268B643A32BB}"/>
              </a:ext>
            </a:extLst>
          </p:cNvPr>
          <p:cNvSpPr/>
          <p:nvPr/>
        </p:nvSpPr>
        <p:spPr>
          <a:xfrm>
            <a:off x="121305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599B6B94-174D-6D42-425E-D88A7A9E6793}"/>
              </a:ext>
            </a:extLst>
          </p:cNvPr>
          <p:cNvSpPr/>
          <p:nvPr/>
        </p:nvSpPr>
        <p:spPr>
          <a:xfrm>
            <a:off x="151158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60C7E84B-A442-6FE3-49E0-E123FD98FFBC}"/>
              </a:ext>
            </a:extLst>
          </p:cNvPr>
          <p:cNvSpPr/>
          <p:nvPr/>
        </p:nvSpPr>
        <p:spPr>
          <a:xfrm>
            <a:off x="181312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5FB04073-628A-00FA-3807-722039E9881D}"/>
              </a:ext>
            </a:extLst>
          </p:cNvPr>
          <p:cNvSpPr/>
          <p:nvPr/>
        </p:nvSpPr>
        <p:spPr>
          <a:xfrm>
            <a:off x="211166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510F5FBD-A016-53CF-CCA6-01295E4AD97B}"/>
              </a:ext>
            </a:extLst>
          </p:cNvPr>
          <p:cNvSpPr/>
          <p:nvPr/>
        </p:nvSpPr>
        <p:spPr>
          <a:xfrm>
            <a:off x="241320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0372E441-F09A-3771-0074-F0ABAF6481B0}"/>
              </a:ext>
            </a:extLst>
          </p:cNvPr>
          <p:cNvSpPr/>
          <p:nvPr/>
        </p:nvSpPr>
        <p:spPr>
          <a:xfrm>
            <a:off x="271173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FB221E5A-0943-EC9C-5EB2-66E6C08506C4}"/>
              </a:ext>
            </a:extLst>
          </p:cNvPr>
          <p:cNvSpPr/>
          <p:nvPr/>
        </p:nvSpPr>
        <p:spPr>
          <a:xfrm>
            <a:off x="301327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B2698455-194B-5549-C216-838A56D4FD2B}"/>
              </a:ext>
            </a:extLst>
          </p:cNvPr>
          <p:cNvSpPr txBox="1"/>
          <p:nvPr/>
        </p:nvSpPr>
        <p:spPr>
          <a:xfrm>
            <a:off x="1271887" y="3429000"/>
            <a:ext cx="171567" cy="369332"/>
          </a:xfrm>
          <a:prstGeom prst="rect">
            <a:avLst/>
          </a:prstGeom>
          <a:noFill/>
        </p:spPr>
        <p:txBody>
          <a:bodyPr wrap="none" rtlCol="0">
            <a:spAutoFit/>
          </a:bodyPr>
          <a:lstStyle/>
          <a:p>
            <a:pPr algn="ctr"/>
            <a:r>
              <a:rPr lang="en-US" dirty="0"/>
              <a:t>X</a:t>
            </a:r>
          </a:p>
        </p:txBody>
      </p:sp>
      <p:sp>
        <p:nvSpPr>
          <p:cNvPr id="280" name="Rectangle 279">
            <a:extLst>
              <a:ext uri="{FF2B5EF4-FFF2-40B4-BE49-F238E27FC236}">
                <a16:creationId xmlns:a16="http://schemas.microsoft.com/office/drawing/2014/main" id="{61A7DC07-67D8-D850-A5BF-2BCA20DC99FA}"/>
              </a:ext>
            </a:extLst>
          </p:cNvPr>
          <p:cNvSpPr/>
          <p:nvPr/>
        </p:nvSpPr>
        <p:spPr>
          <a:xfrm>
            <a:off x="91151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TextBox 295">
            <a:extLst>
              <a:ext uri="{FF2B5EF4-FFF2-40B4-BE49-F238E27FC236}">
                <a16:creationId xmlns:a16="http://schemas.microsoft.com/office/drawing/2014/main" id="{362628AE-B01F-A3AD-C716-3D4434763B11}"/>
              </a:ext>
            </a:extLst>
          </p:cNvPr>
          <p:cNvSpPr txBox="1"/>
          <p:nvPr/>
        </p:nvSpPr>
        <p:spPr>
          <a:xfrm>
            <a:off x="1576532" y="3733800"/>
            <a:ext cx="171567" cy="369332"/>
          </a:xfrm>
          <a:prstGeom prst="rect">
            <a:avLst/>
          </a:prstGeom>
          <a:noFill/>
        </p:spPr>
        <p:txBody>
          <a:bodyPr wrap="none" rtlCol="0">
            <a:spAutoFit/>
          </a:bodyPr>
          <a:lstStyle/>
          <a:p>
            <a:pPr algn="ctr"/>
            <a:r>
              <a:rPr lang="en-US" dirty="0"/>
              <a:t>X</a:t>
            </a:r>
          </a:p>
        </p:txBody>
      </p:sp>
      <p:sp>
        <p:nvSpPr>
          <p:cNvPr id="312" name="Rectangle 311">
            <a:extLst>
              <a:ext uri="{FF2B5EF4-FFF2-40B4-BE49-F238E27FC236}">
                <a16:creationId xmlns:a16="http://schemas.microsoft.com/office/drawing/2014/main" id="{C0BC5C6F-89DB-FF0B-DF80-8ABADB5F6736}"/>
              </a:ext>
            </a:extLst>
          </p:cNvPr>
          <p:cNvSpPr/>
          <p:nvPr/>
        </p:nvSpPr>
        <p:spPr>
          <a:xfrm>
            <a:off x="121305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327">
            <a:extLst>
              <a:ext uri="{FF2B5EF4-FFF2-40B4-BE49-F238E27FC236}">
                <a16:creationId xmlns:a16="http://schemas.microsoft.com/office/drawing/2014/main" id="{6521C887-9B37-9080-78CC-4A32DBB57776}"/>
              </a:ext>
            </a:extLst>
          </p:cNvPr>
          <p:cNvSpPr/>
          <p:nvPr/>
        </p:nvSpPr>
        <p:spPr>
          <a:xfrm>
            <a:off x="151158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a:extLst>
              <a:ext uri="{FF2B5EF4-FFF2-40B4-BE49-F238E27FC236}">
                <a16:creationId xmlns:a16="http://schemas.microsoft.com/office/drawing/2014/main" id="{AFDF2C9A-3E1D-7C18-0937-6A4547CE7286}"/>
              </a:ext>
            </a:extLst>
          </p:cNvPr>
          <p:cNvSpPr/>
          <p:nvPr/>
        </p:nvSpPr>
        <p:spPr>
          <a:xfrm>
            <a:off x="181312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Rectangle 576">
            <a:extLst>
              <a:ext uri="{FF2B5EF4-FFF2-40B4-BE49-F238E27FC236}">
                <a16:creationId xmlns:a16="http://schemas.microsoft.com/office/drawing/2014/main" id="{78BFF3A8-F2D3-147C-0F78-F90ED9BF66E6}"/>
              </a:ext>
            </a:extLst>
          </p:cNvPr>
          <p:cNvSpPr/>
          <p:nvPr/>
        </p:nvSpPr>
        <p:spPr>
          <a:xfrm>
            <a:off x="211166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Rectangle 577">
            <a:extLst>
              <a:ext uri="{FF2B5EF4-FFF2-40B4-BE49-F238E27FC236}">
                <a16:creationId xmlns:a16="http://schemas.microsoft.com/office/drawing/2014/main" id="{5631FD03-9E98-384E-1DD0-532CF9ED822E}"/>
              </a:ext>
            </a:extLst>
          </p:cNvPr>
          <p:cNvSpPr/>
          <p:nvPr/>
        </p:nvSpPr>
        <p:spPr>
          <a:xfrm>
            <a:off x="241320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ectangle 578">
            <a:extLst>
              <a:ext uri="{FF2B5EF4-FFF2-40B4-BE49-F238E27FC236}">
                <a16:creationId xmlns:a16="http://schemas.microsoft.com/office/drawing/2014/main" id="{0C3B7147-E6A1-1407-6188-9C44632FF35C}"/>
              </a:ext>
            </a:extLst>
          </p:cNvPr>
          <p:cNvSpPr/>
          <p:nvPr/>
        </p:nvSpPr>
        <p:spPr>
          <a:xfrm>
            <a:off x="271173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D25B25F6-BB42-EE4B-B6F6-790C03B7F8F2}"/>
              </a:ext>
            </a:extLst>
          </p:cNvPr>
          <p:cNvSpPr/>
          <p:nvPr/>
        </p:nvSpPr>
        <p:spPr>
          <a:xfrm>
            <a:off x="301327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extBox 580">
            <a:extLst>
              <a:ext uri="{FF2B5EF4-FFF2-40B4-BE49-F238E27FC236}">
                <a16:creationId xmlns:a16="http://schemas.microsoft.com/office/drawing/2014/main" id="{A2584EED-2F37-E8C8-C1E9-DFE77AA09F38}"/>
              </a:ext>
            </a:extLst>
          </p:cNvPr>
          <p:cNvSpPr txBox="1"/>
          <p:nvPr/>
        </p:nvSpPr>
        <p:spPr>
          <a:xfrm>
            <a:off x="1271887" y="3733800"/>
            <a:ext cx="171567" cy="369332"/>
          </a:xfrm>
          <a:prstGeom prst="rect">
            <a:avLst/>
          </a:prstGeom>
          <a:noFill/>
        </p:spPr>
        <p:txBody>
          <a:bodyPr wrap="none" rtlCol="0">
            <a:spAutoFit/>
          </a:bodyPr>
          <a:lstStyle/>
          <a:p>
            <a:pPr algn="ctr"/>
            <a:r>
              <a:rPr lang="en-US" dirty="0"/>
              <a:t>X</a:t>
            </a:r>
          </a:p>
        </p:txBody>
      </p:sp>
      <p:sp>
        <p:nvSpPr>
          <p:cNvPr id="583" name="Rectangle 582">
            <a:extLst>
              <a:ext uri="{FF2B5EF4-FFF2-40B4-BE49-F238E27FC236}">
                <a16:creationId xmlns:a16="http://schemas.microsoft.com/office/drawing/2014/main" id="{AA6E4378-1189-546E-3187-125F63C06F82}"/>
              </a:ext>
            </a:extLst>
          </p:cNvPr>
          <p:cNvSpPr/>
          <p:nvPr/>
        </p:nvSpPr>
        <p:spPr>
          <a:xfrm>
            <a:off x="91087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TextBox 583">
            <a:extLst>
              <a:ext uri="{FF2B5EF4-FFF2-40B4-BE49-F238E27FC236}">
                <a16:creationId xmlns:a16="http://schemas.microsoft.com/office/drawing/2014/main" id="{F8443DBD-FF7E-D677-36FB-426251FE4B7C}"/>
              </a:ext>
            </a:extLst>
          </p:cNvPr>
          <p:cNvSpPr txBox="1"/>
          <p:nvPr/>
        </p:nvSpPr>
        <p:spPr>
          <a:xfrm>
            <a:off x="1575895" y="4040728"/>
            <a:ext cx="171567" cy="369332"/>
          </a:xfrm>
          <a:prstGeom prst="rect">
            <a:avLst/>
          </a:prstGeom>
          <a:noFill/>
        </p:spPr>
        <p:txBody>
          <a:bodyPr wrap="none" rtlCol="0">
            <a:spAutoFit/>
          </a:bodyPr>
          <a:lstStyle/>
          <a:p>
            <a:pPr algn="ctr"/>
            <a:r>
              <a:rPr lang="en-US" dirty="0"/>
              <a:t>X</a:t>
            </a:r>
          </a:p>
        </p:txBody>
      </p:sp>
      <p:sp>
        <p:nvSpPr>
          <p:cNvPr id="585" name="Rectangle 584">
            <a:extLst>
              <a:ext uri="{FF2B5EF4-FFF2-40B4-BE49-F238E27FC236}">
                <a16:creationId xmlns:a16="http://schemas.microsoft.com/office/drawing/2014/main" id="{BB8E3E32-315E-B49B-F8A8-ED4A1D757970}"/>
              </a:ext>
            </a:extLst>
          </p:cNvPr>
          <p:cNvSpPr/>
          <p:nvPr/>
        </p:nvSpPr>
        <p:spPr>
          <a:xfrm>
            <a:off x="121241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Rectangle 585">
            <a:extLst>
              <a:ext uri="{FF2B5EF4-FFF2-40B4-BE49-F238E27FC236}">
                <a16:creationId xmlns:a16="http://schemas.microsoft.com/office/drawing/2014/main" id="{8AEE24F6-CAF4-FB6B-70AC-5DE76F8CE282}"/>
              </a:ext>
            </a:extLst>
          </p:cNvPr>
          <p:cNvSpPr/>
          <p:nvPr/>
        </p:nvSpPr>
        <p:spPr>
          <a:xfrm>
            <a:off x="151094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Rectangle 586">
            <a:extLst>
              <a:ext uri="{FF2B5EF4-FFF2-40B4-BE49-F238E27FC236}">
                <a16:creationId xmlns:a16="http://schemas.microsoft.com/office/drawing/2014/main" id="{64B20791-69F9-3118-5346-FBB7EC3189AC}"/>
              </a:ext>
            </a:extLst>
          </p:cNvPr>
          <p:cNvSpPr/>
          <p:nvPr/>
        </p:nvSpPr>
        <p:spPr>
          <a:xfrm>
            <a:off x="181249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ectangle 587">
            <a:extLst>
              <a:ext uri="{FF2B5EF4-FFF2-40B4-BE49-F238E27FC236}">
                <a16:creationId xmlns:a16="http://schemas.microsoft.com/office/drawing/2014/main" id="{62BBA7EF-F88A-789F-0AAD-C1DBBAD7B419}"/>
              </a:ext>
            </a:extLst>
          </p:cNvPr>
          <p:cNvSpPr/>
          <p:nvPr/>
        </p:nvSpPr>
        <p:spPr>
          <a:xfrm>
            <a:off x="211102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ectangle 588">
            <a:extLst>
              <a:ext uri="{FF2B5EF4-FFF2-40B4-BE49-F238E27FC236}">
                <a16:creationId xmlns:a16="http://schemas.microsoft.com/office/drawing/2014/main" id="{DBDE85EE-42B1-6EF7-F5A8-E2A6B4459D7E}"/>
              </a:ext>
            </a:extLst>
          </p:cNvPr>
          <p:cNvSpPr/>
          <p:nvPr/>
        </p:nvSpPr>
        <p:spPr>
          <a:xfrm>
            <a:off x="241256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ectangle 589">
            <a:extLst>
              <a:ext uri="{FF2B5EF4-FFF2-40B4-BE49-F238E27FC236}">
                <a16:creationId xmlns:a16="http://schemas.microsoft.com/office/drawing/2014/main" id="{F96E3E89-A835-E4ED-415D-47BA58502DAA}"/>
              </a:ext>
            </a:extLst>
          </p:cNvPr>
          <p:cNvSpPr/>
          <p:nvPr/>
        </p:nvSpPr>
        <p:spPr>
          <a:xfrm>
            <a:off x="271109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Rectangle 590">
            <a:extLst>
              <a:ext uri="{FF2B5EF4-FFF2-40B4-BE49-F238E27FC236}">
                <a16:creationId xmlns:a16="http://schemas.microsoft.com/office/drawing/2014/main" id="{DA3AA72C-DDAF-5ABD-2283-1665C2B07665}"/>
              </a:ext>
            </a:extLst>
          </p:cNvPr>
          <p:cNvSpPr/>
          <p:nvPr/>
        </p:nvSpPr>
        <p:spPr>
          <a:xfrm>
            <a:off x="301264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TextBox 591">
            <a:extLst>
              <a:ext uri="{FF2B5EF4-FFF2-40B4-BE49-F238E27FC236}">
                <a16:creationId xmlns:a16="http://schemas.microsoft.com/office/drawing/2014/main" id="{15A46E6D-BC5E-FFCD-9988-FDDC84C2CF94}"/>
              </a:ext>
            </a:extLst>
          </p:cNvPr>
          <p:cNvSpPr txBox="1"/>
          <p:nvPr/>
        </p:nvSpPr>
        <p:spPr>
          <a:xfrm>
            <a:off x="1271250" y="4040728"/>
            <a:ext cx="171567" cy="369332"/>
          </a:xfrm>
          <a:prstGeom prst="rect">
            <a:avLst/>
          </a:prstGeom>
          <a:noFill/>
        </p:spPr>
        <p:txBody>
          <a:bodyPr wrap="none" rtlCol="0">
            <a:spAutoFit/>
          </a:bodyPr>
          <a:lstStyle/>
          <a:p>
            <a:pPr algn="ctr"/>
            <a:r>
              <a:rPr lang="en-US" dirty="0"/>
              <a:t>X</a:t>
            </a:r>
          </a:p>
        </p:txBody>
      </p:sp>
      <p:grpSp>
        <p:nvGrpSpPr>
          <p:cNvPr id="796" name="Group 795">
            <a:extLst>
              <a:ext uri="{FF2B5EF4-FFF2-40B4-BE49-F238E27FC236}">
                <a16:creationId xmlns:a16="http://schemas.microsoft.com/office/drawing/2014/main" id="{38C42220-3278-D56E-9550-1C4725C1BB56}"/>
              </a:ext>
            </a:extLst>
          </p:cNvPr>
          <p:cNvGrpSpPr/>
          <p:nvPr/>
        </p:nvGrpSpPr>
        <p:grpSpPr>
          <a:xfrm>
            <a:off x="4724400" y="1066800"/>
            <a:ext cx="1097047" cy="1140333"/>
            <a:chOff x="5379909" y="917068"/>
            <a:chExt cx="1097047" cy="1140333"/>
          </a:xfrm>
        </p:grpSpPr>
        <p:sp>
          <p:nvSpPr>
            <p:cNvPr id="708" name="Rectangle 707">
              <a:extLst>
                <a:ext uri="{FF2B5EF4-FFF2-40B4-BE49-F238E27FC236}">
                  <a16:creationId xmlns:a16="http://schemas.microsoft.com/office/drawing/2014/main" id="{B8580CB9-99C2-9130-E19E-48823C17D189}"/>
                </a:ext>
              </a:extLst>
            </p:cNvPr>
            <p:cNvSpPr/>
            <p:nvPr/>
          </p:nvSpPr>
          <p:spPr>
            <a:xfrm>
              <a:off x="5379911" y="129754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Rectangle 711">
              <a:extLst>
                <a:ext uri="{FF2B5EF4-FFF2-40B4-BE49-F238E27FC236}">
                  <a16:creationId xmlns:a16="http://schemas.microsoft.com/office/drawing/2014/main" id="{EA497721-C5D2-AF93-9D47-C200666DF2AB}"/>
                </a:ext>
              </a:extLst>
            </p:cNvPr>
            <p:cNvSpPr/>
            <p:nvPr/>
          </p:nvSpPr>
          <p:spPr>
            <a:xfrm>
              <a:off x="5746171" y="129863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TextBox 713">
              <a:extLst>
                <a:ext uri="{FF2B5EF4-FFF2-40B4-BE49-F238E27FC236}">
                  <a16:creationId xmlns:a16="http://schemas.microsoft.com/office/drawing/2014/main" id="{8F8FBEC8-AA23-160F-FB7B-6865998F9298}"/>
                </a:ext>
              </a:extLst>
            </p:cNvPr>
            <p:cNvSpPr txBox="1"/>
            <p:nvPr/>
          </p:nvSpPr>
          <p:spPr>
            <a:xfrm>
              <a:off x="5776783" y="1309490"/>
              <a:ext cx="304892" cy="369332"/>
            </a:xfrm>
            <a:prstGeom prst="rect">
              <a:avLst/>
            </a:prstGeom>
            <a:noFill/>
          </p:spPr>
          <p:txBody>
            <a:bodyPr wrap="none" rtlCol="0">
              <a:spAutoFit/>
            </a:bodyPr>
            <a:lstStyle/>
            <a:p>
              <a:pPr algn="ctr"/>
              <a:r>
                <a:rPr lang="en-US" dirty="0"/>
                <a:t>X</a:t>
              </a:r>
            </a:p>
          </p:txBody>
        </p:sp>
        <p:sp>
          <p:nvSpPr>
            <p:cNvPr id="716" name="Rectangle 715">
              <a:extLst>
                <a:ext uri="{FF2B5EF4-FFF2-40B4-BE49-F238E27FC236}">
                  <a16:creationId xmlns:a16="http://schemas.microsoft.com/office/drawing/2014/main" id="{61A21C8A-DBF2-AD8B-6D04-96A3DED2D00A}"/>
                </a:ext>
              </a:extLst>
            </p:cNvPr>
            <p:cNvSpPr/>
            <p:nvPr/>
          </p:nvSpPr>
          <p:spPr>
            <a:xfrm>
              <a:off x="6108777" y="129754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Rectangle 717">
              <a:extLst>
                <a:ext uri="{FF2B5EF4-FFF2-40B4-BE49-F238E27FC236}">
                  <a16:creationId xmlns:a16="http://schemas.microsoft.com/office/drawing/2014/main" id="{FA9A7256-957F-D028-FE25-53C54C7CE746}"/>
                </a:ext>
              </a:extLst>
            </p:cNvPr>
            <p:cNvSpPr/>
            <p:nvPr/>
          </p:nvSpPr>
          <p:spPr>
            <a:xfrm>
              <a:off x="5379909" y="16769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Rectangle 721">
              <a:extLst>
                <a:ext uri="{FF2B5EF4-FFF2-40B4-BE49-F238E27FC236}">
                  <a16:creationId xmlns:a16="http://schemas.microsoft.com/office/drawing/2014/main" id="{4A591C87-5D27-03E3-3521-BCA7BBF5C68D}"/>
                </a:ext>
              </a:extLst>
            </p:cNvPr>
            <p:cNvSpPr/>
            <p:nvPr/>
          </p:nvSpPr>
          <p:spPr>
            <a:xfrm>
              <a:off x="5746171" y="167801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Rectangle 725">
              <a:extLst>
                <a:ext uri="{FF2B5EF4-FFF2-40B4-BE49-F238E27FC236}">
                  <a16:creationId xmlns:a16="http://schemas.microsoft.com/office/drawing/2014/main" id="{64475340-70CA-B785-D2B1-47B6DD5694EC}"/>
                </a:ext>
              </a:extLst>
            </p:cNvPr>
            <p:cNvSpPr/>
            <p:nvPr/>
          </p:nvSpPr>
          <p:spPr>
            <a:xfrm>
              <a:off x="6108777" y="167692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Freeform: Shape 727">
              <a:extLst>
                <a:ext uri="{FF2B5EF4-FFF2-40B4-BE49-F238E27FC236}">
                  <a16:creationId xmlns:a16="http://schemas.microsoft.com/office/drawing/2014/main" id="{C36CD2CA-7AEA-59F2-9C8C-633DDBFEA752}"/>
                </a:ext>
              </a:extLst>
            </p:cNvPr>
            <p:cNvSpPr/>
            <p:nvPr/>
          </p:nvSpPr>
          <p:spPr>
            <a:xfrm>
              <a:off x="5480258" y="1028498"/>
              <a:ext cx="826820" cy="482165"/>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Rectangle 729">
              <a:extLst>
                <a:ext uri="{FF2B5EF4-FFF2-40B4-BE49-F238E27FC236}">
                  <a16:creationId xmlns:a16="http://schemas.microsoft.com/office/drawing/2014/main" id="{DF88EC1D-02C6-CD24-E594-90F11EA7CBBD}"/>
                </a:ext>
              </a:extLst>
            </p:cNvPr>
            <p:cNvSpPr/>
            <p:nvPr/>
          </p:nvSpPr>
          <p:spPr>
            <a:xfrm>
              <a:off x="5382802" y="91816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Rectangle 731">
              <a:extLst>
                <a:ext uri="{FF2B5EF4-FFF2-40B4-BE49-F238E27FC236}">
                  <a16:creationId xmlns:a16="http://schemas.microsoft.com/office/drawing/2014/main" id="{10F54B85-9AB5-AC49-D3E9-55FF8D1B9CAE}"/>
                </a:ext>
              </a:extLst>
            </p:cNvPr>
            <p:cNvSpPr/>
            <p:nvPr/>
          </p:nvSpPr>
          <p:spPr>
            <a:xfrm>
              <a:off x="574677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Rectangle 733">
              <a:extLst>
                <a:ext uri="{FF2B5EF4-FFF2-40B4-BE49-F238E27FC236}">
                  <a16:creationId xmlns:a16="http://schemas.microsoft.com/office/drawing/2014/main" id="{71461B40-5625-3DC4-3C02-E3F363E89EA7}"/>
                </a:ext>
              </a:extLst>
            </p:cNvPr>
            <p:cNvSpPr/>
            <p:nvPr/>
          </p:nvSpPr>
          <p:spPr>
            <a:xfrm>
              <a:off x="611238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 804">
            <a:extLst>
              <a:ext uri="{FF2B5EF4-FFF2-40B4-BE49-F238E27FC236}">
                <a16:creationId xmlns:a16="http://schemas.microsoft.com/office/drawing/2014/main" id="{2DE7B016-A6F4-79D7-8C95-26A29B00BD16}"/>
              </a:ext>
            </a:extLst>
          </p:cNvPr>
          <p:cNvGrpSpPr/>
          <p:nvPr/>
        </p:nvGrpSpPr>
        <p:grpSpPr>
          <a:xfrm>
            <a:off x="4724400" y="2438400"/>
            <a:ext cx="1097047" cy="1140333"/>
            <a:chOff x="4953000" y="2593467"/>
            <a:chExt cx="1097047" cy="1140333"/>
          </a:xfrm>
        </p:grpSpPr>
        <p:sp>
          <p:nvSpPr>
            <p:cNvPr id="765" name="Rectangle 764">
              <a:extLst>
                <a:ext uri="{FF2B5EF4-FFF2-40B4-BE49-F238E27FC236}">
                  <a16:creationId xmlns:a16="http://schemas.microsoft.com/office/drawing/2014/main" id="{5D749B3B-D030-8B12-B8DD-83A282D5A408}"/>
                </a:ext>
              </a:extLst>
            </p:cNvPr>
            <p:cNvSpPr/>
            <p:nvPr/>
          </p:nvSpPr>
          <p:spPr>
            <a:xfrm>
              <a:off x="4953002" y="297394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extBox 765">
              <a:extLst>
                <a:ext uri="{FF2B5EF4-FFF2-40B4-BE49-F238E27FC236}">
                  <a16:creationId xmlns:a16="http://schemas.microsoft.com/office/drawing/2014/main" id="{2EA5DB77-7915-0479-0B30-B6F40ECE013A}"/>
                </a:ext>
              </a:extLst>
            </p:cNvPr>
            <p:cNvSpPr txBox="1"/>
            <p:nvPr/>
          </p:nvSpPr>
          <p:spPr>
            <a:xfrm>
              <a:off x="5053908" y="2984796"/>
              <a:ext cx="164304" cy="216129"/>
            </a:xfrm>
            <a:prstGeom prst="rect">
              <a:avLst/>
            </a:prstGeom>
            <a:noFill/>
          </p:spPr>
          <p:txBody>
            <a:bodyPr wrap="none" rtlCol="0">
              <a:spAutoFit/>
            </a:bodyPr>
            <a:lstStyle/>
            <a:p>
              <a:pPr algn="ctr"/>
              <a:r>
                <a:rPr lang="en-US" dirty="0"/>
                <a:t>X</a:t>
              </a:r>
            </a:p>
          </p:txBody>
        </p:sp>
        <p:sp>
          <p:nvSpPr>
            <p:cNvPr id="767" name="Rectangle 766">
              <a:extLst>
                <a:ext uri="{FF2B5EF4-FFF2-40B4-BE49-F238E27FC236}">
                  <a16:creationId xmlns:a16="http://schemas.microsoft.com/office/drawing/2014/main" id="{DBAF751E-A296-94B9-B1FA-886F80AA62BF}"/>
                </a:ext>
              </a:extLst>
            </p:cNvPr>
            <p:cNvSpPr/>
            <p:nvPr/>
          </p:nvSpPr>
          <p:spPr>
            <a:xfrm>
              <a:off x="5319262" y="297503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Rectangle 768">
              <a:extLst>
                <a:ext uri="{FF2B5EF4-FFF2-40B4-BE49-F238E27FC236}">
                  <a16:creationId xmlns:a16="http://schemas.microsoft.com/office/drawing/2014/main" id="{2FA8A239-C975-7DD0-67E1-81988371EC70}"/>
                </a:ext>
              </a:extLst>
            </p:cNvPr>
            <p:cNvSpPr/>
            <p:nvPr/>
          </p:nvSpPr>
          <p:spPr>
            <a:xfrm>
              <a:off x="5681868" y="297394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Rectangle 769">
              <a:extLst>
                <a:ext uri="{FF2B5EF4-FFF2-40B4-BE49-F238E27FC236}">
                  <a16:creationId xmlns:a16="http://schemas.microsoft.com/office/drawing/2014/main" id="{2664C365-2491-1E97-ACE6-AAE9E76D2386}"/>
                </a:ext>
              </a:extLst>
            </p:cNvPr>
            <p:cNvSpPr/>
            <p:nvPr/>
          </p:nvSpPr>
          <p:spPr>
            <a:xfrm>
              <a:off x="4953000" y="335332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TextBox 770">
              <a:extLst>
                <a:ext uri="{FF2B5EF4-FFF2-40B4-BE49-F238E27FC236}">
                  <a16:creationId xmlns:a16="http://schemas.microsoft.com/office/drawing/2014/main" id="{A9B1AEB4-B9D0-C949-E17C-BA2F22B15DB3}"/>
                </a:ext>
              </a:extLst>
            </p:cNvPr>
            <p:cNvSpPr txBox="1"/>
            <p:nvPr/>
          </p:nvSpPr>
          <p:spPr>
            <a:xfrm>
              <a:off x="5784361" y="3364180"/>
              <a:ext cx="164304" cy="216129"/>
            </a:xfrm>
            <a:prstGeom prst="rect">
              <a:avLst/>
            </a:prstGeom>
            <a:noFill/>
          </p:spPr>
          <p:txBody>
            <a:bodyPr wrap="none" rtlCol="0">
              <a:spAutoFit/>
            </a:bodyPr>
            <a:lstStyle/>
            <a:p>
              <a:pPr algn="ctr"/>
              <a:r>
                <a:rPr lang="en-US" dirty="0"/>
                <a:t>X</a:t>
              </a:r>
            </a:p>
          </p:txBody>
        </p:sp>
        <p:sp>
          <p:nvSpPr>
            <p:cNvPr id="772" name="Rectangle 771">
              <a:extLst>
                <a:ext uri="{FF2B5EF4-FFF2-40B4-BE49-F238E27FC236}">
                  <a16:creationId xmlns:a16="http://schemas.microsoft.com/office/drawing/2014/main" id="{CD581D7B-8E0D-6611-05C1-5B5DA5B1AA94}"/>
                </a:ext>
              </a:extLst>
            </p:cNvPr>
            <p:cNvSpPr/>
            <p:nvPr/>
          </p:nvSpPr>
          <p:spPr>
            <a:xfrm>
              <a:off x="5319262" y="335441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TextBox 772">
              <a:extLst>
                <a:ext uri="{FF2B5EF4-FFF2-40B4-BE49-F238E27FC236}">
                  <a16:creationId xmlns:a16="http://schemas.microsoft.com/office/drawing/2014/main" id="{EA0650D4-3416-0FD4-23A3-A0CC95DCE38A}"/>
                </a:ext>
              </a:extLst>
            </p:cNvPr>
            <p:cNvSpPr txBox="1"/>
            <p:nvPr/>
          </p:nvSpPr>
          <p:spPr>
            <a:xfrm>
              <a:off x="5420168" y="3365272"/>
              <a:ext cx="164304" cy="216129"/>
            </a:xfrm>
            <a:prstGeom prst="rect">
              <a:avLst/>
            </a:prstGeom>
            <a:noFill/>
          </p:spPr>
          <p:txBody>
            <a:bodyPr wrap="none" rtlCol="0">
              <a:spAutoFit/>
            </a:bodyPr>
            <a:lstStyle/>
            <a:p>
              <a:pPr algn="ctr"/>
              <a:r>
                <a:rPr lang="en-US" dirty="0"/>
                <a:t>X</a:t>
              </a:r>
            </a:p>
          </p:txBody>
        </p:sp>
        <p:sp>
          <p:nvSpPr>
            <p:cNvPr id="774" name="Rectangle 773">
              <a:extLst>
                <a:ext uri="{FF2B5EF4-FFF2-40B4-BE49-F238E27FC236}">
                  <a16:creationId xmlns:a16="http://schemas.microsoft.com/office/drawing/2014/main" id="{83D73F13-59F7-998C-DE41-2D4F5FE7C81A}"/>
                </a:ext>
              </a:extLst>
            </p:cNvPr>
            <p:cNvSpPr/>
            <p:nvPr/>
          </p:nvSpPr>
          <p:spPr>
            <a:xfrm>
              <a:off x="5681868" y="335332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Rectangle 775">
              <a:extLst>
                <a:ext uri="{FF2B5EF4-FFF2-40B4-BE49-F238E27FC236}">
                  <a16:creationId xmlns:a16="http://schemas.microsoft.com/office/drawing/2014/main" id="{E7C989CC-CC1F-D3EC-5B51-AC818C8626E3}"/>
                </a:ext>
              </a:extLst>
            </p:cNvPr>
            <p:cNvSpPr/>
            <p:nvPr/>
          </p:nvSpPr>
          <p:spPr>
            <a:xfrm>
              <a:off x="4955893" y="2594560"/>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Rectangle 776">
              <a:extLst>
                <a:ext uri="{FF2B5EF4-FFF2-40B4-BE49-F238E27FC236}">
                  <a16:creationId xmlns:a16="http://schemas.microsoft.com/office/drawing/2014/main" id="{6E11C011-69E1-BAC5-6E85-ACCE0010287C}"/>
                </a:ext>
              </a:extLst>
            </p:cNvPr>
            <p:cNvSpPr/>
            <p:nvPr/>
          </p:nvSpPr>
          <p:spPr>
            <a:xfrm>
              <a:off x="531986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Rectangle 777">
              <a:extLst>
                <a:ext uri="{FF2B5EF4-FFF2-40B4-BE49-F238E27FC236}">
                  <a16:creationId xmlns:a16="http://schemas.microsoft.com/office/drawing/2014/main" id="{395967B9-A7FE-EE21-05E1-95D662AA1AB0}"/>
                </a:ext>
              </a:extLst>
            </p:cNvPr>
            <p:cNvSpPr/>
            <p:nvPr/>
          </p:nvSpPr>
          <p:spPr>
            <a:xfrm>
              <a:off x="568547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6" name="Group 805">
            <a:extLst>
              <a:ext uri="{FF2B5EF4-FFF2-40B4-BE49-F238E27FC236}">
                <a16:creationId xmlns:a16="http://schemas.microsoft.com/office/drawing/2014/main" id="{526EFA99-A7A9-8EE4-F6D7-EEACE00ACE6A}"/>
              </a:ext>
            </a:extLst>
          </p:cNvPr>
          <p:cNvGrpSpPr/>
          <p:nvPr/>
        </p:nvGrpSpPr>
        <p:grpSpPr>
          <a:xfrm>
            <a:off x="4724400" y="3810000"/>
            <a:ext cx="1097047" cy="1140485"/>
            <a:chOff x="5071797" y="3998632"/>
            <a:chExt cx="1097047" cy="1140485"/>
          </a:xfrm>
        </p:grpSpPr>
        <p:sp>
          <p:nvSpPr>
            <p:cNvPr id="781" name="Rectangle 780">
              <a:extLst>
                <a:ext uri="{FF2B5EF4-FFF2-40B4-BE49-F238E27FC236}">
                  <a16:creationId xmlns:a16="http://schemas.microsoft.com/office/drawing/2014/main" id="{1991244F-2763-BD3C-C010-82E56C8A931E}"/>
                </a:ext>
              </a:extLst>
            </p:cNvPr>
            <p:cNvSpPr/>
            <p:nvPr/>
          </p:nvSpPr>
          <p:spPr>
            <a:xfrm>
              <a:off x="5071799" y="4379106"/>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Rectangle 782">
              <a:extLst>
                <a:ext uri="{FF2B5EF4-FFF2-40B4-BE49-F238E27FC236}">
                  <a16:creationId xmlns:a16="http://schemas.microsoft.com/office/drawing/2014/main" id="{674280A6-C6F6-34E6-DCA7-AA1BC9D4B82F}"/>
                </a:ext>
              </a:extLst>
            </p:cNvPr>
            <p:cNvSpPr/>
            <p:nvPr/>
          </p:nvSpPr>
          <p:spPr>
            <a:xfrm>
              <a:off x="5438059" y="438019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Rectangle 784">
              <a:extLst>
                <a:ext uri="{FF2B5EF4-FFF2-40B4-BE49-F238E27FC236}">
                  <a16:creationId xmlns:a16="http://schemas.microsoft.com/office/drawing/2014/main" id="{0BC28072-1AF4-02C8-40CC-E2054BE27779}"/>
                </a:ext>
              </a:extLst>
            </p:cNvPr>
            <p:cNvSpPr/>
            <p:nvPr/>
          </p:nvSpPr>
          <p:spPr>
            <a:xfrm>
              <a:off x="5800665" y="437910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ectangle 785">
              <a:extLst>
                <a:ext uri="{FF2B5EF4-FFF2-40B4-BE49-F238E27FC236}">
                  <a16:creationId xmlns:a16="http://schemas.microsoft.com/office/drawing/2014/main" id="{7398B522-6C2B-0CE1-5AB7-DA2C1AAA94B1}"/>
                </a:ext>
              </a:extLst>
            </p:cNvPr>
            <p:cNvSpPr/>
            <p:nvPr/>
          </p:nvSpPr>
          <p:spPr>
            <a:xfrm>
              <a:off x="5071797" y="475848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ectangle 787">
              <a:extLst>
                <a:ext uri="{FF2B5EF4-FFF2-40B4-BE49-F238E27FC236}">
                  <a16:creationId xmlns:a16="http://schemas.microsoft.com/office/drawing/2014/main" id="{4237E975-6CEA-4CF4-70F8-80CA4E99CEF6}"/>
                </a:ext>
              </a:extLst>
            </p:cNvPr>
            <p:cNvSpPr/>
            <p:nvPr/>
          </p:nvSpPr>
          <p:spPr>
            <a:xfrm>
              <a:off x="5438059" y="475958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Rectangle 789">
              <a:extLst>
                <a:ext uri="{FF2B5EF4-FFF2-40B4-BE49-F238E27FC236}">
                  <a16:creationId xmlns:a16="http://schemas.microsoft.com/office/drawing/2014/main" id="{675E98D6-822B-5B6F-8F25-E17A1BEA4B0E}"/>
                </a:ext>
              </a:extLst>
            </p:cNvPr>
            <p:cNvSpPr/>
            <p:nvPr/>
          </p:nvSpPr>
          <p:spPr>
            <a:xfrm>
              <a:off x="5800665" y="475849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Rectangle 791">
              <a:extLst>
                <a:ext uri="{FF2B5EF4-FFF2-40B4-BE49-F238E27FC236}">
                  <a16:creationId xmlns:a16="http://schemas.microsoft.com/office/drawing/2014/main" id="{99DAF9F9-4D75-4293-2D2D-9DABD1BD656D}"/>
                </a:ext>
              </a:extLst>
            </p:cNvPr>
            <p:cNvSpPr/>
            <p:nvPr/>
          </p:nvSpPr>
          <p:spPr>
            <a:xfrm>
              <a:off x="5074690" y="39997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Rectangle 792">
              <a:extLst>
                <a:ext uri="{FF2B5EF4-FFF2-40B4-BE49-F238E27FC236}">
                  <a16:creationId xmlns:a16="http://schemas.microsoft.com/office/drawing/2014/main" id="{2B39E7E4-176A-B5F6-3A9E-7BA9AA85947D}"/>
                </a:ext>
              </a:extLst>
            </p:cNvPr>
            <p:cNvSpPr/>
            <p:nvPr/>
          </p:nvSpPr>
          <p:spPr>
            <a:xfrm>
              <a:off x="543866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Rectangle 793">
              <a:extLst>
                <a:ext uri="{FF2B5EF4-FFF2-40B4-BE49-F238E27FC236}">
                  <a16:creationId xmlns:a16="http://schemas.microsoft.com/office/drawing/2014/main" id="{5DE78029-41DD-CB38-761A-E695EF2997B5}"/>
                </a:ext>
              </a:extLst>
            </p:cNvPr>
            <p:cNvSpPr/>
            <p:nvPr/>
          </p:nvSpPr>
          <p:spPr>
            <a:xfrm>
              <a:off x="580427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TextBox 797">
              <a:extLst>
                <a:ext uri="{FF2B5EF4-FFF2-40B4-BE49-F238E27FC236}">
                  <a16:creationId xmlns:a16="http://schemas.microsoft.com/office/drawing/2014/main" id="{3E668252-9F3D-8C1B-2D02-D51FCE45F565}"/>
                </a:ext>
              </a:extLst>
            </p:cNvPr>
            <p:cNvSpPr txBox="1"/>
            <p:nvPr/>
          </p:nvSpPr>
          <p:spPr>
            <a:xfrm>
              <a:off x="5465779" y="4018596"/>
              <a:ext cx="317716" cy="369332"/>
            </a:xfrm>
            <a:prstGeom prst="rect">
              <a:avLst/>
            </a:prstGeom>
            <a:noFill/>
          </p:spPr>
          <p:txBody>
            <a:bodyPr wrap="none" rtlCol="0">
              <a:spAutoFit/>
            </a:bodyPr>
            <a:lstStyle/>
            <a:p>
              <a:pPr algn="ctr"/>
              <a:r>
                <a:rPr lang="en-US" dirty="0"/>
                <a:t>A</a:t>
              </a:r>
            </a:p>
          </p:txBody>
        </p:sp>
        <p:sp>
          <p:nvSpPr>
            <p:cNvPr id="800" name="TextBox 799">
              <a:extLst>
                <a:ext uri="{FF2B5EF4-FFF2-40B4-BE49-F238E27FC236}">
                  <a16:creationId xmlns:a16="http://schemas.microsoft.com/office/drawing/2014/main" id="{936DE649-12F1-A27A-9AC0-7DA988D937C8}"/>
                </a:ext>
              </a:extLst>
            </p:cNvPr>
            <p:cNvSpPr txBox="1"/>
            <p:nvPr/>
          </p:nvSpPr>
          <p:spPr>
            <a:xfrm>
              <a:off x="5827330" y="4387640"/>
              <a:ext cx="309701" cy="369332"/>
            </a:xfrm>
            <a:prstGeom prst="rect">
              <a:avLst/>
            </a:prstGeom>
            <a:noFill/>
          </p:spPr>
          <p:txBody>
            <a:bodyPr wrap="none" rtlCol="0">
              <a:spAutoFit/>
            </a:bodyPr>
            <a:lstStyle/>
            <a:p>
              <a:pPr algn="ctr"/>
              <a:r>
                <a:rPr lang="en-US" dirty="0"/>
                <a:t>B</a:t>
              </a:r>
            </a:p>
          </p:txBody>
        </p:sp>
        <p:sp>
          <p:nvSpPr>
            <p:cNvPr id="802" name="TextBox 801">
              <a:extLst>
                <a:ext uri="{FF2B5EF4-FFF2-40B4-BE49-F238E27FC236}">
                  <a16:creationId xmlns:a16="http://schemas.microsoft.com/office/drawing/2014/main" id="{31DA525C-3E68-4AAD-B2C6-A68A5D8447BE}"/>
                </a:ext>
              </a:extLst>
            </p:cNvPr>
            <p:cNvSpPr txBox="1"/>
            <p:nvPr/>
          </p:nvSpPr>
          <p:spPr>
            <a:xfrm>
              <a:off x="5108702" y="4395796"/>
              <a:ext cx="327334" cy="369332"/>
            </a:xfrm>
            <a:prstGeom prst="rect">
              <a:avLst/>
            </a:prstGeom>
            <a:noFill/>
          </p:spPr>
          <p:txBody>
            <a:bodyPr wrap="none" rtlCol="0">
              <a:spAutoFit/>
            </a:bodyPr>
            <a:lstStyle/>
            <a:p>
              <a:pPr algn="ctr"/>
              <a:r>
                <a:rPr lang="en-US" dirty="0"/>
                <a:t>D</a:t>
              </a:r>
            </a:p>
          </p:txBody>
        </p:sp>
        <p:sp>
          <p:nvSpPr>
            <p:cNvPr id="804" name="TextBox 803">
              <a:extLst>
                <a:ext uri="{FF2B5EF4-FFF2-40B4-BE49-F238E27FC236}">
                  <a16:creationId xmlns:a16="http://schemas.microsoft.com/office/drawing/2014/main" id="{8CA452E8-C21F-D42E-020C-E79AFDCCBF1F}"/>
                </a:ext>
              </a:extLst>
            </p:cNvPr>
            <p:cNvSpPr txBox="1"/>
            <p:nvPr/>
          </p:nvSpPr>
          <p:spPr>
            <a:xfrm>
              <a:off x="5481468" y="4769785"/>
              <a:ext cx="308098" cy="369332"/>
            </a:xfrm>
            <a:prstGeom prst="rect">
              <a:avLst/>
            </a:prstGeom>
            <a:noFill/>
          </p:spPr>
          <p:txBody>
            <a:bodyPr wrap="none" rtlCol="0">
              <a:spAutoFit/>
            </a:bodyPr>
            <a:lstStyle/>
            <a:p>
              <a:pPr algn="ctr"/>
              <a:r>
                <a:rPr lang="en-US" dirty="0"/>
                <a:t>C</a:t>
              </a:r>
            </a:p>
          </p:txBody>
        </p:sp>
      </p:grpSp>
      <p:sp>
        <p:nvSpPr>
          <p:cNvPr id="808" name="TextBox 807">
            <a:extLst>
              <a:ext uri="{FF2B5EF4-FFF2-40B4-BE49-F238E27FC236}">
                <a16:creationId xmlns:a16="http://schemas.microsoft.com/office/drawing/2014/main" id="{AFFACFAB-180F-9DB4-32AF-1E14D3C7784C}"/>
              </a:ext>
            </a:extLst>
          </p:cNvPr>
          <p:cNvSpPr txBox="1"/>
          <p:nvPr/>
        </p:nvSpPr>
        <p:spPr>
          <a:xfrm>
            <a:off x="6172200" y="1295400"/>
            <a:ext cx="1894891" cy="646331"/>
          </a:xfrm>
          <a:prstGeom prst="rect">
            <a:avLst/>
          </a:prstGeom>
          <a:noFill/>
        </p:spPr>
        <p:txBody>
          <a:bodyPr wrap="square" rtlCol="0">
            <a:spAutoFit/>
          </a:bodyPr>
          <a:lstStyle/>
          <a:p>
            <a:pPr algn="ctr"/>
            <a:r>
              <a:rPr lang="en-US" dirty="0"/>
              <a:t>1 clockwise transition</a:t>
            </a:r>
          </a:p>
        </p:txBody>
      </p:sp>
      <p:sp>
        <p:nvSpPr>
          <p:cNvPr id="810" name="TextBox 809">
            <a:extLst>
              <a:ext uri="{FF2B5EF4-FFF2-40B4-BE49-F238E27FC236}">
                <a16:creationId xmlns:a16="http://schemas.microsoft.com/office/drawing/2014/main" id="{9A49BC11-8D28-8E05-A632-F97E2DDFC70A}"/>
              </a:ext>
            </a:extLst>
          </p:cNvPr>
          <p:cNvSpPr txBox="1"/>
          <p:nvPr/>
        </p:nvSpPr>
        <p:spPr>
          <a:xfrm>
            <a:off x="6149741" y="2670481"/>
            <a:ext cx="1894891" cy="646331"/>
          </a:xfrm>
          <a:prstGeom prst="rect">
            <a:avLst/>
          </a:prstGeom>
          <a:noFill/>
        </p:spPr>
        <p:txBody>
          <a:bodyPr wrap="square" rtlCol="0">
            <a:spAutoFit/>
          </a:bodyPr>
          <a:lstStyle/>
          <a:p>
            <a:pPr algn="ctr"/>
            <a:r>
              <a:rPr lang="en-US" dirty="0"/>
              <a:t>2&lt;= foreground neighbors &lt;=6</a:t>
            </a:r>
          </a:p>
        </p:txBody>
      </p:sp>
      <p:sp>
        <p:nvSpPr>
          <p:cNvPr id="812" name="TextBox 811">
            <a:extLst>
              <a:ext uri="{FF2B5EF4-FFF2-40B4-BE49-F238E27FC236}">
                <a16:creationId xmlns:a16="http://schemas.microsoft.com/office/drawing/2014/main" id="{08DFC193-0938-7C35-6B0D-D044F9A61CD3}"/>
              </a:ext>
            </a:extLst>
          </p:cNvPr>
          <p:cNvSpPr txBox="1"/>
          <p:nvPr/>
        </p:nvSpPr>
        <p:spPr>
          <a:xfrm>
            <a:off x="6140918" y="4171386"/>
            <a:ext cx="2012482" cy="646331"/>
          </a:xfrm>
          <a:prstGeom prst="rect">
            <a:avLst/>
          </a:prstGeom>
          <a:noFill/>
        </p:spPr>
        <p:txBody>
          <a:bodyPr wrap="square" rtlCol="0">
            <a:spAutoFit/>
          </a:bodyPr>
          <a:lstStyle/>
          <a:p>
            <a:pPr algn="ctr"/>
            <a:r>
              <a:rPr lang="en-US" dirty="0"/>
              <a:t>A or B or (C and D) = background</a:t>
            </a:r>
          </a:p>
        </p:txBody>
      </p:sp>
      <p:sp>
        <p:nvSpPr>
          <p:cNvPr id="3" name="TextBox 2">
            <a:extLst>
              <a:ext uri="{FF2B5EF4-FFF2-40B4-BE49-F238E27FC236}">
                <a16:creationId xmlns:a16="http://schemas.microsoft.com/office/drawing/2014/main" id="{A9ED594A-D1AE-F400-D380-13816DD21986}"/>
              </a:ext>
            </a:extLst>
          </p:cNvPr>
          <p:cNvSpPr txBox="1"/>
          <p:nvPr/>
        </p:nvSpPr>
        <p:spPr>
          <a:xfrm>
            <a:off x="6172200" y="363648"/>
            <a:ext cx="1894891" cy="646331"/>
          </a:xfrm>
          <a:prstGeom prst="rect">
            <a:avLst/>
          </a:prstGeom>
          <a:noFill/>
        </p:spPr>
        <p:txBody>
          <a:bodyPr wrap="square" rtlCol="0">
            <a:spAutoFit/>
          </a:bodyPr>
          <a:lstStyle/>
          <a:p>
            <a:pPr algn="ctr"/>
            <a:r>
              <a:rPr lang="en-US" dirty="0"/>
              <a:t>A pixel is marked for deletion if …</a:t>
            </a:r>
          </a:p>
        </p:txBody>
      </p:sp>
    </p:spTree>
    <p:extLst>
      <p:ext uri="{BB962C8B-B14F-4D97-AF65-F5344CB8AC3E}">
        <p14:creationId xmlns:p14="http://schemas.microsoft.com/office/powerpoint/2010/main" val="31353860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916DE-F74D-C1B9-FE64-1C214955070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53DBE89-C79D-54E8-1844-67FF5F69C89F}"/>
              </a:ext>
            </a:extLst>
          </p:cNvPr>
          <p:cNvSpPr/>
          <p:nvPr/>
        </p:nvSpPr>
        <p:spPr>
          <a:xfrm>
            <a:off x="1514364" y="3460388"/>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7278C5F-28A4-6433-04EC-ABD865B514A1}"/>
              </a:ext>
            </a:extLst>
          </p:cNvPr>
          <p:cNvSpPr/>
          <p:nvPr/>
        </p:nvSpPr>
        <p:spPr>
          <a:xfrm>
            <a:off x="1511586" y="3766945"/>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101B79B-59DB-7CFB-86CD-8D6691173551}"/>
              </a:ext>
            </a:extLst>
          </p:cNvPr>
          <p:cNvSpPr/>
          <p:nvPr/>
        </p:nvSpPr>
        <p:spPr>
          <a:xfrm>
            <a:off x="1212030" y="4072994"/>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BDCC29C-820C-6FA1-D963-55ED908C5974}"/>
              </a:ext>
            </a:extLst>
          </p:cNvPr>
          <p:cNvSpPr/>
          <p:nvPr/>
        </p:nvSpPr>
        <p:spPr>
          <a:xfrm>
            <a:off x="1511586" y="4071745"/>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965007E-8763-B9E3-1D29-75EB3B65EB3D}"/>
              </a:ext>
            </a:extLst>
          </p:cNvPr>
          <p:cNvSpPr/>
          <p:nvPr/>
        </p:nvSpPr>
        <p:spPr>
          <a:xfrm>
            <a:off x="2113278" y="2244261"/>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A6A514-5E29-FC88-5085-34D80668CC4B}"/>
              </a:ext>
            </a:extLst>
          </p:cNvPr>
          <p:cNvSpPr/>
          <p:nvPr/>
        </p:nvSpPr>
        <p:spPr>
          <a:xfrm>
            <a:off x="2413430" y="2246829"/>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C64316-A2E8-4898-3FC5-EDA7E92A54DA}"/>
              </a:ext>
            </a:extLst>
          </p:cNvPr>
          <p:cNvSpPr/>
          <p:nvPr/>
        </p:nvSpPr>
        <p:spPr>
          <a:xfrm>
            <a:off x="3014895" y="2240310"/>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87F9151-3214-18DB-8A35-0C460FA465E2}"/>
              </a:ext>
            </a:extLst>
          </p:cNvPr>
          <p:cNvSpPr/>
          <p:nvPr/>
        </p:nvSpPr>
        <p:spPr>
          <a:xfrm>
            <a:off x="2708051" y="2553879"/>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CD97416-F09F-EB22-A298-56FBBCE65FAE}"/>
              </a:ext>
            </a:extLst>
          </p:cNvPr>
          <p:cNvSpPr/>
          <p:nvPr/>
        </p:nvSpPr>
        <p:spPr>
          <a:xfrm>
            <a:off x="1811354" y="2853422"/>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CC7120D-394B-B07D-6947-01D992606308}"/>
              </a:ext>
            </a:extLst>
          </p:cNvPr>
          <p:cNvSpPr/>
          <p:nvPr/>
        </p:nvSpPr>
        <p:spPr>
          <a:xfrm>
            <a:off x="1209592" y="3156466"/>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34AEC77-A64F-BFBB-EB2F-37A4746FE9CA}"/>
              </a:ext>
            </a:extLst>
          </p:cNvPr>
          <p:cNvSpPr/>
          <p:nvPr/>
        </p:nvSpPr>
        <p:spPr>
          <a:xfrm>
            <a:off x="1814516" y="2240310"/>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9A5188-19B4-8A5A-C7C4-17B55749CA2E}"/>
              </a:ext>
            </a:extLst>
          </p:cNvPr>
          <p:cNvSpPr/>
          <p:nvPr/>
        </p:nvSpPr>
        <p:spPr>
          <a:xfrm>
            <a:off x="1209876" y="2240310"/>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988FCCF-C224-FE4B-69C6-4868A45EAD81}"/>
              </a:ext>
            </a:extLst>
          </p:cNvPr>
          <p:cNvSpPr/>
          <p:nvPr/>
        </p:nvSpPr>
        <p:spPr>
          <a:xfrm>
            <a:off x="3013276" y="1936898"/>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DADB1AB-9E4A-A87B-AAB5-0F9BC01A41E2}"/>
              </a:ext>
            </a:extLst>
          </p:cNvPr>
          <p:cNvSpPr/>
          <p:nvPr/>
        </p:nvSpPr>
        <p:spPr>
          <a:xfrm>
            <a:off x="2714743" y="1938672"/>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3EF6C4D-1C27-8114-8D50-54887BB22771}"/>
              </a:ext>
            </a:extLst>
          </p:cNvPr>
          <p:cNvSpPr/>
          <p:nvPr/>
        </p:nvSpPr>
        <p:spPr>
          <a:xfrm>
            <a:off x="1514931" y="1936827"/>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CD71635-80BB-A4F1-C255-1EB207034E51}"/>
              </a:ext>
            </a:extLst>
          </p:cNvPr>
          <p:cNvSpPr/>
          <p:nvPr/>
        </p:nvSpPr>
        <p:spPr>
          <a:xfrm>
            <a:off x="910122" y="1631588"/>
            <a:ext cx="300152" cy="3048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C93C63B-680A-91F1-EF94-53AAF757491C}"/>
              </a:ext>
            </a:extLst>
          </p:cNvPr>
          <p:cNvSpPr txBox="1"/>
          <p:nvPr/>
        </p:nvSpPr>
        <p:spPr>
          <a:xfrm>
            <a:off x="561798" y="363648"/>
            <a:ext cx="2172390" cy="769441"/>
          </a:xfrm>
          <a:prstGeom prst="rect">
            <a:avLst/>
          </a:prstGeom>
          <a:noFill/>
        </p:spPr>
        <p:txBody>
          <a:bodyPr wrap="none" rtlCol="0">
            <a:spAutoFit/>
          </a:bodyPr>
          <a:lstStyle/>
          <a:p>
            <a:r>
              <a:rPr lang="en-US" sz="4400" dirty="0"/>
              <a:t>Thinning</a:t>
            </a:r>
          </a:p>
        </p:txBody>
      </p:sp>
      <p:sp>
        <p:nvSpPr>
          <p:cNvPr id="535" name="TextBox 534">
            <a:extLst>
              <a:ext uri="{FF2B5EF4-FFF2-40B4-BE49-F238E27FC236}">
                <a16:creationId xmlns:a16="http://schemas.microsoft.com/office/drawing/2014/main" id="{02C58E15-EE75-DBE7-1BDE-629F6058F472}"/>
              </a:ext>
            </a:extLst>
          </p:cNvPr>
          <p:cNvSpPr txBox="1"/>
          <p:nvPr/>
        </p:nvSpPr>
        <p:spPr>
          <a:xfrm>
            <a:off x="1143000" y="4572000"/>
            <a:ext cx="1894891" cy="646331"/>
          </a:xfrm>
          <a:prstGeom prst="rect">
            <a:avLst/>
          </a:prstGeom>
          <a:noFill/>
        </p:spPr>
        <p:txBody>
          <a:bodyPr wrap="square" rtlCol="0">
            <a:spAutoFit/>
          </a:bodyPr>
          <a:lstStyle/>
          <a:p>
            <a:pPr algn="ctr"/>
            <a:r>
              <a:rPr lang="en-US" dirty="0"/>
              <a:t>Image</a:t>
            </a:r>
          </a:p>
          <a:p>
            <a:pPr algn="ctr"/>
            <a:r>
              <a:rPr lang="en-US" dirty="0"/>
              <a:t>(X = foreground)</a:t>
            </a:r>
          </a:p>
        </p:txBody>
      </p:sp>
      <p:sp>
        <p:nvSpPr>
          <p:cNvPr id="310" name="Rectangle 309">
            <a:extLst>
              <a:ext uri="{FF2B5EF4-FFF2-40B4-BE49-F238E27FC236}">
                <a16:creationId xmlns:a16="http://schemas.microsoft.com/office/drawing/2014/main" id="{0F357DEB-9790-D8C8-EEF9-D70711121CEF}"/>
              </a:ext>
            </a:extLst>
          </p:cNvPr>
          <p:cNvSpPr/>
          <p:nvPr/>
        </p:nvSpPr>
        <p:spPr>
          <a:xfrm>
            <a:off x="91151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extBox 310">
            <a:extLst>
              <a:ext uri="{FF2B5EF4-FFF2-40B4-BE49-F238E27FC236}">
                <a16:creationId xmlns:a16="http://schemas.microsoft.com/office/drawing/2014/main" id="{4E01AB19-2494-2588-62D2-6E9E4B956B3C}"/>
              </a:ext>
            </a:extLst>
          </p:cNvPr>
          <p:cNvSpPr txBox="1"/>
          <p:nvPr/>
        </p:nvSpPr>
        <p:spPr>
          <a:xfrm>
            <a:off x="975150" y="1600200"/>
            <a:ext cx="171567" cy="369332"/>
          </a:xfrm>
          <a:prstGeom prst="rect">
            <a:avLst/>
          </a:prstGeom>
          <a:noFill/>
        </p:spPr>
        <p:txBody>
          <a:bodyPr wrap="none" rtlCol="0">
            <a:spAutoFit/>
          </a:bodyPr>
          <a:lstStyle/>
          <a:p>
            <a:pPr algn="ctr"/>
            <a:r>
              <a:rPr lang="en-US" dirty="0"/>
              <a:t>X</a:t>
            </a:r>
          </a:p>
        </p:txBody>
      </p:sp>
      <p:sp>
        <p:nvSpPr>
          <p:cNvPr id="46" name="Rectangle 45">
            <a:extLst>
              <a:ext uri="{FF2B5EF4-FFF2-40B4-BE49-F238E27FC236}">
                <a16:creationId xmlns:a16="http://schemas.microsoft.com/office/drawing/2014/main" id="{7B7835EB-CDF4-7EDF-B4E3-7B2939749386}"/>
              </a:ext>
            </a:extLst>
          </p:cNvPr>
          <p:cNvSpPr/>
          <p:nvPr/>
        </p:nvSpPr>
        <p:spPr>
          <a:xfrm>
            <a:off x="121305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DEFA4C92-B157-3E72-0D5D-6625E50406A2}"/>
              </a:ext>
            </a:extLst>
          </p:cNvPr>
          <p:cNvSpPr txBox="1"/>
          <p:nvPr/>
        </p:nvSpPr>
        <p:spPr>
          <a:xfrm>
            <a:off x="1276691" y="1601078"/>
            <a:ext cx="171567" cy="369332"/>
          </a:xfrm>
          <a:prstGeom prst="rect">
            <a:avLst/>
          </a:prstGeom>
          <a:noFill/>
        </p:spPr>
        <p:txBody>
          <a:bodyPr wrap="none" rtlCol="0">
            <a:spAutoFit/>
          </a:bodyPr>
          <a:lstStyle/>
          <a:p>
            <a:pPr algn="ctr"/>
            <a:r>
              <a:rPr lang="en-US" dirty="0"/>
              <a:t>X</a:t>
            </a:r>
          </a:p>
        </p:txBody>
      </p:sp>
      <p:sp>
        <p:nvSpPr>
          <p:cNvPr id="49" name="Rectangle 48">
            <a:extLst>
              <a:ext uri="{FF2B5EF4-FFF2-40B4-BE49-F238E27FC236}">
                <a16:creationId xmlns:a16="http://schemas.microsoft.com/office/drawing/2014/main" id="{52E7F50B-FFF4-92E2-0C9E-2C35909009C4}"/>
              </a:ext>
            </a:extLst>
          </p:cNvPr>
          <p:cNvSpPr/>
          <p:nvPr/>
        </p:nvSpPr>
        <p:spPr>
          <a:xfrm>
            <a:off x="151158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EE4E9EB-22BE-3C44-B75E-02712F301B6D}"/>
              </a:ext>
            </a:extLst>
          </p:cNvPr>
          <p:cNvSpPr/>
          <p:nvPr/>
        </p:nvSpPr>
        <p:spPr>
          <a:xfrm>
            <a:off x="181312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DCF1CC6-A002-90FA-84A5-546193150A00}"/>
              </a:ext>
            </a:extLst>
          </p:cNvPr>
          <p:cNvSpPr/>
          <p:nvPr/>
        </p:nvSpPr>
        <p:spPr>
          <a:xfrm>
            <a:off x="211166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702DCC73-EB45-11A8-4D07-30D06788A5A0}"/>
              </a:ext>
            </a:extLst>
          </p:cNvPr>
          <p:cNvSpPr/>
          <p:nvPr/>
        </p:nvSpPr>
        <p:spPr>
          <a:xfrm>
            <a:off x="241320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44F49D32-EF60-B0CF-2852-A40CB80D6978}"/>
              </a:ext>
            </a:extLst>
          </p:cNvPr>
          <p:cNvSpPr/>
          <p:nvPr/>
        </p:nvSpPr>
        <p:spPr>
          <a:xfrm>
            <a:off x="271173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81A79B0-445B-1289-14AE-6E8E886FAEF3}"/>
              </a:ext>
            </a:extLst>
          </p:cNvPr>
          <p:cNvSpPr/>
          <p:nvPr/>
        </p:nvSpPr>
        <p:spPr>
          <a:xfrm>
            <a:off x="301327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78F7CC42-3D9B-DD64-1CFD-25BB7AAF4AE3}"/>
              </a:ext>
            </a:extLst>
          </p:cNvPr>
          <p:cNvSpPr/>
          <p:nvPr/>
        </p:nvSpPr>
        <p:spPr>
          <a:xfrm>
            <a:off x="91151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TextBox 533">
            <a:extLst>
              <a:ext uri="{FF2B5EF4-FFF2-40B4-BE49-F238E27FC236}">
                <a16:creationId xmlns:a16="http://schemas.microsoft.com/office/drawing/2014/main" id="{78FE4498-6538-3903-B2D7-37621471142D}"/>
              </a:ext>
            </a:extLst>
          </p:cNvPr>
          <p:cNvSpPr txBox="1"/>
          <p:nvPr/>
        </p:nvSpPr>
        <p:spPr>
          <a:xfrm>
            <a:off x="1576532" y="1905000"/>
            <a:ext cx="171567" cy="369332"/>
          </a:xfrm>
          <a:prstGeom prst="rect">
            <a:avLst/>
          </a:prstGeom>
          <a:noFill/>
        </p:spPr>
        <p:txBody>
          <a:bodyPr wrap="none" rtlCol="0">
            <a:spAutoFit/>
          </a:bodyPr>
          <a:lstStyle/>
          <a:p>
            <a:pPr algn="ctr"/>
            <a:r>
              <a:rPr lang="en-US" dirty="0"/>
              <a:t>X</a:t>
            </a:r>
          </a:p>
        </p:txBody>
      </p:sp>
      <p:sp>
        <p:nvSpPr>
          <p:cNvPr id="538" name="Rectangle 537">
            <a:extLst>
              <a:ext uri="{FF2B5EF4-FFF2-40B4-BE49-F238E27FC236}">
                <a16:creationId xmlns:a16="http://schemas.microsoft.com/office/drawing/2014/main" id="{FAAEA587-7BA7-B6D7-289C-BB2C62992158}"/>
              </a:ext>
            </a:extLst>
          </p:cNvPr>
          <p:cNvSpPr/>
          <p:nvPr/>
        </p:nvSpPr>
        <p:spPr>
          <a:xfrm>
            <a:off x="121305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TextBox 542">
            <a:extLst>
              <a:ext uri="{FF2B5EF4-FFF2-40B4-BE49-F238E27FC236}">
                <a16:creationId xmlns:a16="http://schemas.microsoft.com/office/drawing/2014/main" id="{49DD1C18-96DE-7F53-84B7-D1D6CA1B422D}"/>
              </a:ext>
            </a:extLst>
          </p:cNvPr>
          <p:cNvSpPr txBox="1"/>
          <p:nvPr/>
        </p:nvSpPr>
        <p:spPr>
          <a:xfrm>
            <a:off x="1276691" y="1905878"/>
            <a:ext cx="171567" cy="369332"/>
          </a:xfrm>
          <a:prstGeom prst="rect">
            <a:avLst/>
          </a:prstGeom>
          <a:noFill/>
        </p:spPr>
        <p:txBody>
          <a:bodyPr wrap="none" rtlCol="0">
            <a:spAutoFit/>
          </a:bodyPr>
          <a:lstStyle/>
          <a:p>
            <a:pPr algn="ctr"/>
            <a:r>
              <a:rPr lang="en-US" dirty="0"/>
              <a:t>X</a:t>
            </a:r>
          </a:p>
        </p:txBody>
      </p:sp>
      <p:sp>
        <p:nvSpPr>
          <p:cNvPr id="544" name="Rectangle 543">
            <a:extLst>
              <a:ext uri="{FF2B5EF4-FFF2-40B4-BE49-F238E27FC236}">
                <a16:creationId xmlns:a16="http://schemas.microsoft.com/office/drawing/2014/main" id="{6DF0B854-894B-3BDD-F144-EFC34AE80440}"/>
              </a:ext>
            </a:extLst>
          </p:cNvPr>
          <p:cNvSpPr/>
          <p:nvPr/>
        </p:nvSpPr>
        <p:spPr>
          <a:xfrm>
            <a:off x="151158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C1A36F95-D5D3-F1A8-957D-2866F45AB655}"/>
              </a:ext>
            </a:extLst>
          </p:cNvPr>
          <p:cNvSpPr/>
          <p:nvPr/>
        </p:nvSpPr>
        <p:spPr>
          <a:xfrm>
            <a:off x="181312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7E883AD9-8EB5-AB6C-EBF2-EB51BD12BDB0}"/>
              </a:ext>
            </a:extLst>
          </p:cNvPr>
          <p:cNvSpPr/>
          <p:nvPr/>
        </p:nvSpPr>
        <p:spPr>
          <a:xfrm>
            <a:off x="211166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E158CE5A-55EE-F4C5-D602-A743F30E36C0}"/>
              </a:ext>
            </a:extLst>
          </p:cNvPr>
          <p:cNvSpPr/>
          <p:nvPr/>
        </p:nvSpPr>
        <p:spPr>
          <a:xfrm>
            <a:off x="241320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15CF4FDE-BF41-38A0-FE91-F4C8ECF01118}"/>
              </a:ext>
            </a:extLst>
          </p:cNvPr>
          <p:cNvSpPr/>
          <p:nvPr/>
        </p:nvSpPr>
        <p:spPr>
          <a:xfrm>
            <a:off x="271173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ectangle 552">
            <a:extLst>
              <a:ext uri="{FF2B5EF4-FFF2-40B4-BE49-F238E27FC236}">
                <a16:creationId xmlns:a16="http://schemas.microsoft.com/office/drawing/2014/main" id="{CA2B5C67-4BD5-34E6-0A75-F2072E7C1CD4}"/>
              </a:ext>
            </a:extLst>
          </p:cNvPr>
          <p:cNvSpPr/>
          <p:nvPr/>
        </p:nvSpPr>
        <p:spPr>
          <a:xfrm>
            <a:off x="301327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TextBox 555">
            <a:extLst>
              <a:ext uri="{FF2B5EF4-FFF2-40B4-BE49-F238E27FC236}">
                <a16:creationId xmlns:a16="http://schemas.microsoft.com/office/drawing/2014/main" id="{B3259B39-C660-1301-52EF-80444DB6C29E}"/>
              </a:ext>
            </a:extLst>
          </p:cNvPr>
          <p:cNvSpPr txBox="1"/>
          <p:nvPr/>
        </p:nvSpPr>
        <p:spPr>
          <a:xfrm>
            <a:off x="2776837" y="1905000"/>
            <a:ext cx="171567" cy="369332"/>
          </a:xfrm>
          <a:prstGeom prst="rect">
            <a:avLst/>
          </a:prstGeom>
          <a:noFill/>
        </p:spPr>
        <p:txBody>
          <a:bodyPr wrap="none" rtlCol="0">
            <a:spAutoFit/>
          </a:bodyPr>
          <a:lstStyle/>
          <a:p>
            <a:pPr algn="ctr"/>
            <a:r>
              <a:rPr lang="en-US" dirty="0"/>
              <a:t>X</a:t>
            </a:r>
          </a:p>
        </p:txBody>
      </p:sp>
      <p:sp>
        <p:nvSpPr>
          <p:cNvPr id="558" name="TextBox 557">
            <a:extLst>
              <a:ext uri="{FF2B5EF4-FFF2-40B4-BE49-F238E27FC236}">
                <a16:creationId xmlns:a16="http://schemas.microsoft.com/office/drawing/2014/main" id="{CF9454EC-6BAE-3984-636B-973BF5220F4B}"/>
              </a:ext>
            </a:extLst>
          </p:cNvPr>
          <p:cNvSpPr txBox="1"/>
          <p:nvPr/>
        </p:nvSpPr>
        <p:spPr>
          <a:xfrm>
            <a:off x="3077569" y="1905000"/>
            <a:ext cx="171567" cy="369332"/>
          </a:xfrm>
          <a:prstGeom prst="rect">
            <a:avLst/>
          </a:prstGeom>
          <a:noFill/>
        </p:spPr>
        <p:txBody>
          <a:bodyPr wrap="none" rtlCol="0">
            <a:spAutoFit/>
          </a:bodyPr>
          <a:lstStyle/>
          <a:p>
            <a:pPr algn="ctr"/>
            <a:r>
              <a:rPr lang="en-US" dirty="0"/>
              <a:t>X</a:t>
            </a:r>
          </a:p>
        </p:txBody>
      </p:sp>
      <p:sp>
        <p:nvSpPr>
          <p:cNvPr id="560" name="Rectangle 559">
            <a:extLst>
              <a:ext uri="{FF2B5EF4-FFF2-40B4-BE49-F238E27FC236}">
                <a16:creationId xmlns:a16="http://schemas.microsoft.com/office/drawing/2014/main" id="{B67D8984-24B6-2306-E238-419B7FF8C39A}"/>
              </a:ext>
            </a:extLst>
          </p:cNvPr>
          <p:cNvSpPr/>
          <p:nvPr/>
        </p:nvSpPr>
        <p:spPr>
          <a:xfrm>
            <a:off x="91151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extBox 560">
            <a:extLst>
              <a:ext uri="{FF2B5EF4-FFF2-40B4-BE49-F238E27FC236}">
                <a16:creationId xmlns:a16="http://schemas.microsoft.com/office/drawing/2014/main" id="{F20849A7-EA31-6D2B-C500-26BEAAFB0499}"/>
              </a:ext>
            </a:extLst>
          </p:cNvPr>
          <p:cNvSpPr txBox="1"/>
          <p:nvPr/>
        </p:nvSpPr>
        <p:spPr>
          <a:xfrm>
            <a:off x="1576532" y="2209800"/>
            <a:ext cx="171567" cy="369332"/>
          </a:xfrm>
          <a:prstGeom prst="rect">
            <a:avLst/>
          </a:prstGeom>
          <a:noFill/>
        </p:spPr>
        <p:txBody>
          <a:bodyPr wrap="none" rtlCol="0">
            <a:spAutoFit/>
          </a:bodyPr>
          <a:lstStyle/>
          <a:p>
            <a:pPr algn="ctr"/>
            <a:r>
              <a:rPr lang="en-US" dirty="0"/>
              <a:t>X</a:t>
            </a:r>
          </a:p>
        </p:txBody>
      </p:sp>
      <p:sp>
        <p:nvSpPr>
          <p:cNvPr id="563" name="Rectangle 562">
            <a:extLst>
              <a:ext uri="{FF2B5EF4-FFF2-40B4-BE49-F238E27FC236}">
                <a16:creationId xmlns:a16="http://schemas.microsoft.com/office/drawing/2014/main" id="{02CD6144-D112-AF68-76B0-F6E501C26B48}"/>
              </a:ext>
            </a:extLst>
          </p:cNvPr>
          <p:cNvSpPr/>
          <p:nvPr/>
        </p:nvSpPr>
        <p:spPr>
          <a:xfrm>
            <a:off x="121305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TextBox 563">
            <a:extLst>
              <a:ext uri="{FF2B5EF4-FFF2-40B4-BE49-F238E27FC236}">
                <a16:creationId xmlns:a16="http://schemas.microsoft.com/office/drawing/2014/main" id="{E306C48D-169C-CF21-D6F0-0109539F79AE}"/>
              </a:ext>
            </a:extLst>
          </p:cNvPr>
          <p:cNvSpPr txBox="1"/>
          <p:nvPr/>
        </p:nvSpPr>
        <p:spPr>
          <a:xfrm>
            <a:off x="1276691" y="2210678"/>
            <a:ext cx="171567" cy="369332"/>
          </a:xfrm>
          <a:prstGeom prst="rect">
            <a:avLst/>
          </a:prstGeom>
          <a:noFill/>
        </p:spPr>
        <p:txBody>
          <a:bodyPr wrap="none" rtlCol="0">
            <a:spAutoFit/>
          </a:bodyPr>
          <a:lstStyle/>
          <a:p>
            <a:pPr algn="ctr"/>
            <a:r>
              <a:rPr lang="en-US" dirty="0"/>
              <a:t>X</a:t>
            </a:r>
          </a:p>
        </p:txBody>
      </p:sp>
      <p:sp>
        <p:nvSpPr>
          <p:cNvPr id="565" name="Rectangle 564">
            <a:extLst>
              <a:ext uri="{FF2B5EF4-FFF2-40B4-BE49-F238E27FC236}">
                <a16:creationId xmlns:a16="http://schemas.microsoft.com/office/drawing/2014/main" id="{95AFD994-5BBE-34A6-8E9F-327894D5E90D}"/>
              </a:ext>
            </a:extLst>
          </p:cNvPr>
          <p:cNvSpPr/>
          <p:nvPr/>
        </p:nvSpPr>
        <p:spPr>
          <a:xfrm>
            <a:off x="151158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Rectangle 565">
            <a:extLst>
              <a:ext uri="{FF2B5EF4-FFF2-40B4-BE49-F238E27FC236}">
                <a16:creationId xmlns:a16="http://schemas.microsoft.com/office/drawing/2014/main" id="{6F88AF09-F309-CCEC-E0C9-BB4E1B860ADA}"/>
              </a:ext>
            </a:extLst>
          </p:cNvPr>
          <p:cNvSpPr/>
          <p:nvPr/>
        </p:nvSpPr>
        <p:spPr>
          <a:xfrm>
            <a:off x="181312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tangle 566">
            <a:extLst>
              <a:ext uri="{FF2B5EF4-FFF2-40B4-BE49-F238E27FC236}">
                <a16:creationId xmlns:a16="http://schemas.microsoft.com/office/drawing/2014/main" id="{44C417AE-9D43-9C2B-CB84-0F355CAAB361}"/>
              </a:ext>
            </a:extLst>
          </p:cNvPr>
          <p:cNvSpPr/>
          <p:nvPr/>
        </p:nvSpPr>
        <p:spPr>
          <a:xfrm>
            <a:off x="211166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Rectangle 567">
            <a:extLst>
              <a:ext uri="{FF2B5EF4-FFF2-40B4-BE49-F238E27FC236}">
                <a16:creationId xmlns:a16="http://schemas.microsoft.com/office/drawing/2014/main" id="{6DC4F36F-C489-F0F5-593F-0DFDA2AE107B}"/>
              </a:ext>
            </a:extLst>
          </p:cNvPr>
          <p:cNvSpPr/>
          <p:nvPr/>
        </p:nvSpPr>
        <p:spPr>
          <a:xfrm>
            <a:off x="241320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a:extLst>
              <a:ext uri="{FF2B5EF4-FFF2-40B4-BE49-F238E27FC236}">
                <a16:creationId xmlns:a16="http://schemas.microsoft.com/office/drawing/2014/main" id="{317E5C97-13B5-6AEF-DA7D-F8FC89110247}"/>
              </a:ext>
            </a:extLst>
          </p:cNvPr>
          <p:cNvSpPr/>
          <p:nvPr/>
        </p:nvSpPr>
        <p:spPr>
          <a:xfrm>
            <a:off x="271173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Rectangle 569">
            <a:extLst>
              <a:ext uri="{FF2B5EF4-FFF2-40B4-BE49-F238E27FC236}">
                <a16:creationId xmlns:a16="http://schemas.microsoft.com/office/drawing/2014/main" id="{C6128071-1953-72A0-1583-28255BF7B5FB}"/>
              </a:ext>
            </a:extLst>
          </p:cNvPr>
          <p:cNvSpPr/>
          <p:nvPr/>
        </p:nvSpPr>
        <p:spPr>
          <a:xfrm>
            <a:off x="301327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extBox 570">
            <a:extLst>
              <a:ext uri="{FF2B5EF4-FFF2-40B4-BE49-F238E27FC236}">
                <a16:creationId xmlns:a16="http://schemas.microsoft.com/office/drawing/2014/main" id="{9F0CE57C-5C91-7930-C5D9-093D1C69EF57}"/>
              </a:ext>
            </a:extLst>
          </p:cNvPr>
          <p:cNvSpPr txBox="1"/>
          <p:nvPr/>
        </p:nvSpPr>
        <p:spPr>
          <a:xfrm>
            <a:off x="2776837" y="2209800"/>
            <a:ext cx="171567" cy="369332"/>
          </a:xfrm>
          <a:prstGeom prst="rect">
            <a:avLst/>
          </a:prstGeom>
          <a:noFill/>
        </p:spPr>
        <p:txBody>
          <a:bodyPr wrap="none" rtlCol="0">
            <a:spAutoFit/>
          </a:bodyPr>
          <a:lstStyle/>
          <a:p>
            <a:pPr algn="ctr"/>
            <a:r>
              <a:rPr lang="en-US" dirty="0"/>
              <a:t>X</a:t>
            </a:r>
          </a:p>
        </p:txBody>
      </p:sp>
      <p:sp>
        <p:nvSpPr>
          <p:cNvPr id="572" name="TextBox 571">
            <a:extLst>
              <a:ext uri="{FF2B5EF4-FFF2-40B4-BE49-F238E27FC236}">
                <a16:creationId xmlns:a16="http://schemas.microsoft.com/office/drawing/2014/main" id="{5802C9FE-1712-84E8-327B-2B2223D0166C}"/>
              </a:ext>
            </a:extLst>
          </p:cNvPr>
          <p:cNvSpPr txBox="1"/>
          <p:nvPr/>
        </p:nvSpPr>
        <p:spPr>
          <a:xfrm>
            <a:off x="3077569" y="2209800"/>
            <a:ext cx="171567" cy="369332"/>
          </a:xfrm>
          <a:prstGeom prst="rect">
            <a:avLst/>
          </a:prstGeom>
          <a:noFill/>
        </p:spPr>
        <p:txBody>
          <a:bodyPr wrap="none" rtlCol="0">
            <a:spAutoFit/>
          </a:bodyPr>
          <a:lstStyle/>
          <a:p>
            <a:pPr algn="ctr"/>
            <a:r>
              <a:rPr lang="en-US" dirty="0"/>
              <a:t>X</a:t>
            </a:r>
          </a:p>
        </p:txBody>
      </p:sp>
      <p:sp>
        <p:nvSpPr>
          <p:cNvPr id="574" name="TextBox 573">
            <a:extLst>
              <a:ext uri="{FF2B5EF4-FFF2-40B4-BE49-F238E27FC236}">
                <a16:creationId xmlns:a16="http://schemas.microsoft.com/office/drawing/2014/main" id="{5254396C-7331-6C40-8590-31EB5FF51215}"/>
              </a:ext>
            </a:extLst>
          </p:cNvPr>
          <p:cNvSpPr txBox="1"/>
          <p:nvPr/>
        </p:nvSpPr>
        <p:spPr>
          <a:xfrm>
            <a:off x="2479875" y="2214563"/>
            <a:ext cx="171567" cy="369332"/>
          </a:xfrm>
          <a:prstGeom prst="rect">
            <a:avLst/>
          </a:prstGeom>
          <a:noFill/>
        </p:spPr>
        <p:txBody>
          <a:bodyPr wrap="none" rtlCol="0">
            <a:spAutoFit/>
          </a:bodyPr>
          <a:lstStyle/>
          <a:p>
            <a:pPr algn="ctr"/>
            <a:r>
              <a:rPr lang="en-US" dirty="0"/>
              <a:t>X</a:t>
            </a:r>
          </a:p>
        </p:txBody>
      </p:sp>
      <p:sp>
        <p:nvSpPr>
          <p:cNvPr id="192" name="TextBox 191">
            <a:extLst>
              <a:ext uri="{FF2B5EF4-FFF2-40B4-BE49-F238E27FC236}">
                <a16:creationId xmlns:a16="http://schemas.microsoft.com/office/drawing/2014/main" id="{D8EFDA71-3B6D-D6E6-DEED-BD9F802AB23D}"/>
              </a:ext>
            </a:extLst>
          </p:cNvPr>
          <p:cNvSpPr txBox="1"/>
          <p:nvPr/>
        </p:nvSpPr>
        <p:spPr>
          <a:xfrm>
            <a:off x="2175076" y="2212182"/>
            <a:ext cx="171567" cy="369332"/>
          </a:xfrm>
          <a:prstGeom prst="rect">
            <a:avLst/>
          </a:prstGeom>
          <a:noFill/>
        </p:spPr>
        <p:txBody>
          <a:bodyPr wrap="none" rtlCol="0">
            <a:spAutoFit/>
          </a:bodyPr>
          <a:lstStyle/>
          <a:p>
            <a:pPr algn="ctr"/>
            <a:r>
              <a:rPr lang="en-US" dirty="0"/>
              <a:t>X</a:t>
            </a:r>
          </a:p>
        </p:txBody>
      </p:sp>
      <p:sp>
        <p:nvSpPr>
          <p:cNvPr id="194" name="TextBox 193">
            <a:extLst>
              <a:ext uri="{FF2B5EF4-FFF2-40B4-BE49-F238E27FC236}">
                <a16:creationId xmlns:a16="http://schemas.microsoft.com/office/drawing/2014/main" id="{C274C6F5-634E-C569-41BA-72BBCA3E6F34}"/>
              </a:ext>
            </a:extLst>
          </p:cNvPr>
          <p:cNvSpPr txBox="1"/>
          <p:nvPr/>
        </p:nvSpPr>
        <p:spPr>
          <a:xfrm>
            <a:off x="1875038" y="2214563"/>
            <a:ext cx="171567" cy="369332"/>
          </a:xfrm>
          <a:prstGeom prst="rect">
            <a:avLst/>
          </a:prstGeom>
          <a:noFill/>
        </p:spPr>
        <p:txBody>
          <a:bodyPr wrap="none" rtlCol="0">
            <a:spAutoFit/>
          </a:bodyPr>
          <a:lstStyle/>
          <a:p>
            <a:pPr algn="ctr"/>
            <a:r>
              <a:rPr lang="en-US" dirty="0"/>
              <a:t>X</a:t>
            </a:r>
          </a:p>
        </p:txBody>
      </p:sp>
      <p:sp>
        <p:nvSpPr>
          <p:cNvPr id="196" name="Rectangle 195">
            <a:extLst>
              <a:ext uri="{FF2B5EF4-FFF2-40B4-BE49-F238E27FC236}">
                <a16:creationId xmlns:a16="http://schemas.microsoft.com/office/drawing/2014/main" id="{B654E7F2-476F-105E-1786-8395C7754575}"/>
              </a:ext>
            </a:extLst>
          </p:cNvPr>
          <p:cNvSpPr/>
          <p:nvPr/>
        </p:nvSpPr>
        <p:spPr>
          <a:xfrm>
            <a:off x="91151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74C57252-4EEB-7C7B-F7AE-2259EA19F206}"/>
              </a:ext>
            </a:extLst>
          </p:cNvPr>
          <p:cNvSpPr txBox="1"/>
          <p:nvPr/>
        </p:nvSpPr>
        <p:spPr>
          <a:xfrm>
            <a:off x="1576532" y="2514600"/>
            <a:ext cx="171567" cy="369332"/>
          </a:xfrm>
          <a:prstGeom prst="rect">
            <a:avLst/>
          </a:prstGeom>
          <a:noFill/>
        </p:spPr>
        <p:txBody>
          <a:bodyPr wrap="none" rtlCol="0">
            <a:spAutoFit/>
          </a:bodyPr>
          <a:lstStyle/>
          <a:p>
            <a:pPr algn="ctr"/>
            <a:r>
              <a:rPr lang="en-US" dirty="0"/>
              <a:t>X</a:t>
            </a:r>
          </a:p>
        </p:txBody>
      </p:sp>
      <p:sp>
        <p:nvSpPr>
          <p:cNvPr id="199" name="Rectangle 198">
            <a:extLst>
              <a:ext uri="{FF2B5EF4-FFF2-40B4-BE49-F238E27FC236}">
                <a16:creationId xmlns:a16="http://schemas.microsoft.com/office/drawing/2014/main" id="{5E21049C-5CC3-1299-F639-7C1B3785CAC5}"/>
              </a:ext>
            </a:extLst>
          </p:cNvPr>
          <p:cNvSpPr/>
          <p:nvPr/>
        </p:nvSpPr>
        <p:spPr>
          <a:xfrm>
            <a:off x="121305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93861613-B5C6-AE18-3CD6-92F8F46DFC30}"/>
              </a:ext>
            </a:extLst>
          </p:cNvPr>
          <p:cNvSpPr/>
          <p:nvPr/>
        </p:nvSpPr>
        <p:spPr>
          <a:xfrm>
            <a:off x="151158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199F822C-59E2-C72E-8666-22AB9F5DEA02}"/>
              </a:ext>
            </a:extLst>
          </p:cNvPr>
          <p:cNvSpPr/>
          <p:nvPr/>
        </p:nvSpPr>
        <p:spPr>
          <a:xfrm>
            <a:off x="181312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79E87096-7FEF-F195-0587-2DEE8EFA7D73}"/>
              </a:ext>
            </a:extLst>
          </p:cNvPr>
          <p:cNvSpPr/>
          <p:nvPr/>
        </p:nvSpPr>
        <p:spPr>
          <a:xfrm>
            <a:off x="211166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2BCC732F-ED9A-FA6D-7CD7-3EF9D413DCF4}"/>
              </a:ext>
            </a:extLst>
          </p:cNvPr>
          <p:cNvSpPr/>
          <p:nvPr/>
        </p:nvSpPr>
        <p:spPr>
          <a:xfrm>
            <a:off x="241320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8DE3BAAA-E59A-0A55-8274-DBEB129DC8A3}"/>
              </a:ext>
            </a:extLst>
          </p:cNvPr>
          <p:cNvSpPr/>
          <p:nvPr/>
        </p:nvSpPr>
        <p:spPr>
          <a:xfrm>
            <a:off x="271173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5F06F16B-8470-B5A8-6CC9-30ECB1B49632}"/>
              </a:ext>
            </a:extLst>
          </p:cNvPr>
          <p:cNvSpPr/>
          <p:nvPr/>
        </p:nvSpPr>
        <p:spPr>
          <a:xfrm>
            <a:off x="301327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extBox 207">
            <a:extLst>
              <a:ext uri="{FF2B5EF4-FFF2-40B4-BE49-F238E27FC236}">
                <a16:creationId xmlns:a16="http://schemas.microsoft.com/office/drawing/2014/main" id="{84C6D4EC-4A7A-E78A-646C-4913C9AD9DD1}"/>
              </a:ext>
            </a:extLst>
          </p:cNvPr>
          <p:cNvSpPr txBox="1"/>
          <p:nvPr/>
        </p:nvSpPr>
        <p:spPr>
          <a:xfrm>
            <a:off x="2776837" y="2514600"/>
            <a:ext cx="171567" cy="369332"/>
          </a:xfrm>
          <a:prstGeom prst="rect">
            <a:avLst/>
          </a:prstGeom>
          <a:noFill/>
        </p:spPr>
        <p:txBody>
          <a:bodyPr wrap="none" rtlCol="0">
            <a:spAutoFit/>
          </a:bodyPr>
          <a:lstStyle/>
          <a:p>
            <a:pPr algn="ctr"/>
            <a:r>
              <a:rPr lang="en-US" dirty="0"/>
              <a:t>X</a:t>
            </a:r>
          </a:p>
        </p:txBody>
      </p:sp>
      <p:sp>
        <p:nvSpPr>
          <p:cNvPr id="210" name="TextBox 209">
            <a:extLst>
              <a:ext uri="{FF2B5EF4-FFF2-40B4-BE49-F238E27FC236}">
                <a16:creationId xmlns:a16="http://schemas.microsoft.com/office/drawing/2014/main" id="{5C352E28-79B6-4B6B-9028-BDD5C57F9773}"/>
              </a:ext>
            </a:extLst>
          </p:cNvPr>
          <p:cNvSpPr txBox="1"/>
          <p:nvPr/>
        </p:nvSpPr>
        <p:spPr>
          <a:xfrm>
            <a:off x="2479875" y="2519363"/>
            <a:ext cx="171567" cy="369332"/>
          </a:xfrm>
          <a:prstGeom prst="rect">
            <a:avLst/>
          </a:prstGeom>
          <a:noFill/>
        </p:spPr>
        <p:txBody>
          <a:bodyPr wrap="none" rtlCol="0">
            <a:spAutoFit/>
          </a:bodyPr>
          <a:lstStyle/>
          <a:p>
            <a:pPr algn="ctr"/>
            <a:r>
              <a:rPr lang="en-US" dirty="0"/>
              <a:t>X</a:t>
            </a:r>
          </a:p>
        </p:txBody>
      </p:sp>
      <p:sp>
        <p:nvSpPr>
          <p:cNvPr id="211" name="TextBox 210">
            <a:extLst>
              <a:ext uri="{FF2B5EF4-FFF2-40B4-BE49-F238E27FC236}">
                <a16:creationId xmlns:a16="http://schemas.microsoft.com/office/drawing/2014/main" id="{77DCF3CA-1F54-D673-FCE8-464436A06A98}"/>
              </a:ext>
            </a:extLst>
          </p:cNvPr>
          <p:cNvSpPr txBox="1"/>
          <p:nvPr/>
        </p:nvSpPr>
        <p:spPr>
          <a:xfrm>
            <a:off x="2175076" y="2516982"/>
            <a:ext cx="171567" cy="369332"/>
          </a:xfrm>
          <a:prstGeom prst="rect">
            <a:avLst/>
          </a:prstGeom>
          <a:noFill/>
        </p:spPr>
        <p:txBody>
          <a:bodyPr wrap="none" rtlCol="0">
            <a:spAutoFit/>
          </a:bodyPr>
          <a:lstStyle/>
          <a:p>
            <a:pPr algn="ctr"/>
            <a:r>
              <a:rPr lang="en-US" dirty="0"/>
              <a:t>X</a:t>
            </a:r>
          </a:p>
        </p:txBody>
      </p:sp>
      <p:sp>
        <p:nvSpPr>
          <p:cNvPr id="212" name="TextBox 211">
            <a:extLst>
              <a:ext uri="{FF2B5EF4-FFF2-40B4-BE49-F238E27FC236}">
                <a16:creationId xmlns:a16="http://schemas.microsoft.com/office/drawing/2014/main" id="{7C148016-3855-E1F4-2332-8AE20DF6F807}"/>
              </a:ext>
            </a:extLst>
          </p:cNvPr>
          <p:cNvSpPr txBox="1"/>
          <p:nvPr/>
        </p:nvSpPr>
        <p:spPr>
          <a:xfrm>
            <a:off x="1875038" y="2519363"/>
            <a:ext cx="171567" cy="369332"/>
          </a:xfrm>
          <a:prstGeom prst="rect">
            <a:avLst/>
          </a:prstGeom>
          <a:noFill/>
        </p:spPr>
        <p:txBody>
          <a:bodyPr wrap="none" rtlCol="0">
            <a:spAutoFit/>
          </a:bodyPr>
          <a:lstStyle/>
          <a:p>
            <a:pPr algn="ctr"/>
            <a:r>
              <a:rPr lang="en-US" dirty="0"/>
              <a:t>X</a:t>
            </a:r>
          </a:p>
        </p:txBody>
      </p:sp>
      <p:sp>
        <p:nvSpPr>
          <p:cNvPr id="214" name="Rectangle 213">
            <a:extLst>
              <a:ext uri="{FF2B5EF4-FFF2-40B4-BE49-F238E27FC236}">
                <a16:creationId xmlns:a16="http://schemas.microsoft.com/office/drawing/2014/main" id="{4145B45F-EE1E-ED1C-ABF1-82480C51ED33}"/>
              </a:ext>
            </a:extLst>
          </p:cNvPr>
          <p:cNvSpPr/>
          <p:nvPr/>
        </p:nvSpPr>
        <p:spPr>
          <a:xfrm>
            <a:off x="91151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86A8EE96-836C-AB01-A8A6-170DC5CC0E54}"/>
              </a:ext>
            </a:extLst>
          </p:cNvPr>
          <p:cNvSpPr txBox="1"/>
          <p:nvPr/>
        </p:nvSpPr>
        <p:spPr>
          <a:xfrm>
            <a:off x="1576532" y="2819400"/>
            <a:ext cx="171567" cy="369332"/>
          </a:xfrm>
          <a:prstGeom prst="rect">
            <a:avLst/>
          </a:prstGeom>
          <a:noFill/>
        </p:spPr>
        <p:txBody>
          <a:bodyPr wrap="none" rtlCol="0">
            <a:spAutoFit/>
          </a:bodyPr>
          <a:lstStyle/>
          <a:p>
            <a:pPr algn="ctr"/>
            <a:r>
              <a:rPr lang="en-US" dirty="0"/>
              <a:t>X</a:t>
            </a:r>
          </a:p>
        </p:txBody>
      </p:sp>
      <p:sp>
        <p:nvSpPr>
          <p:cNvPr id="216" name="Rectangle 215">
            <a:extLst>
              <a:ext uri="{FF2B5EF4-FFF2-40B4-BE49-F238E27FC236}">
                <a16:creationId xmlns:a16="http://schemas.microsoft.com/office/drawing/2014/main" id="{320C39E4-FACF-B20E-D933-E8923F7834CE}"/>
              </a:ext>
            </a:extLst>
          </p:cNvPr>
          <p:cNvSpPr/>
          <p:nvPr/>
        </p:nvSpPr>
        <p:spPr>
          <a:xfrm>
            <a:off x="121305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679C1408-EC69-FEFE-1D65-95E14E14BAF5}"/>
              </a:ext>
            </a:extLst>
          </p:cNvPr>
          <p:cNvSpPr/>
          <p:nvPr/>
        </p:nvSpPr>
        <p:spPr>
          <a:xfrm>
            <a:off x="151158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FCC9C4B0-3D81-99C6-7200-13FA29F0AB8F}"/>
              </a:ext>
            </a:extLst>
          </p:cNvPr>
          <p:cNvSpPr/>
          <p:nvPr/>
        </p:nvSpPr>
        <p:spPr>
          <a:xfrm>
            <a:off x="181312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D7703685-C6C0-F8A7-9004-CB7E0C5730F8}"/>
              </a:ext>
            </a:extLst>
          </p:cNvPr>
          <p:cNvSpPr/>
          <p:nvPr/>
        </p:nvSpPr>
        <p:spPr>
          <a:xfrm>
            <a:off x="211166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CA574C4A-A53C-1CCB-6D79-1902C8210FE6}"/>
              </a:ext>
            </a:extLst>
          </p:cNvPr>
          <p:cNvSpPr/>
          <p:nvPr/>
        </p:nvSpPr>
        <p:spPr>
          <a:xfrm>
            <a:off x="241320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58E6B498-247B-6BD2-1CD3-571195054E51}"/>
              </a:ext>
            </a:extLst>
          </p:cNvPr>
          <p:cNvSpPr/>
          <p:nvPr/>
        </p:nvSpPr>
        <p:spPr>
          <a:xfrm>
            <a:off x="271173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87ADE8DB-ABA3-E7DE-D559-2AEB94F6260E}"/>
              </a:ext>
            </a:extLst>
          </p:cNvPr>
          <p:cNvSpPr/>
          <p:nvPr/>
        </p:nvSpPr>
        <p:spPr>
          <a:xfrm>
            <a:off x="301327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TextBox 222">
            <a:extLst>
              <a:ext uri="{FF2B5EF4-FFF2-40B4-BE49-F238E27FC236}">
                <a16:creationId xmlns:a16="http://schemas.microsoft.com/office/drawing/2014/main" id="{CF322AEA-13F3-1C9E-4E2C-DA6B0F410410}"/>
              </a:ext>
            </a:extLst>
          </p:cNvPr>
          <p:cNvSpPr txBox="1"/>
          <p:nvPr/>
        </p:nvSpPr>
        <p:spPr>
          <a:xfrm>
            <a:off x="1871962" y="2819400"/>
            <a:ext cx="171567" cy="369332"/>
          </a:xfrm>
          <a:prstGeom prst="rect">
            <a:avLst/>
          </a:prstGeom>
          <a:noFill/>
        </p:spPr>
        <p:txBody>
          <a:bodyPr wrap="none" rtlCol="0">
            <a:spAutoFit/>
          </a:bodyPr>
          <a:lstStyle/>
          <a:p>
            <a:pPr algn="ctr"/>
            <a:r>
              <a:rPr lang="en-US" dirty="0"/>
              <a:t>X</a:t>
            </a:r>
          </a:p>
        </p:txBody>
      </p:sp>
      <p:sp>
        <p:nvSpPr>
          <p:cNvPr id="228" name="Rectangle 227">
            <a:extLst>
              <a:ext uri="{FF2B5EF4-FFF2-40B4-BE49-F238E27FC236}">
                <a16:creationId xmlns:a16="http://schemas.microsoft.com/office/drawing/2014/main" id="{71937654-D79E-2618-D4A2-35C7F1CB3D30}"/>
              </a:ext>
            </a:extLst>
          </p:cNvPr>
          <p:cNvSpPr/>
          <p:nvPr/>
        </p:nvSpPr>
        <p:spPr>
          <a:xfrm>
            <a:off x="91151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extBox 228">
            <a:extLst>
              <a:ext uri="{FF2B5EF4-FFF2-40B4-BE49-F238E27FC236}">
                <a16:creationId xmlns:a16="http://schemas.microsoft.com/office/drawing/2014/main" id="{6D4D6FA5-7E51-9D3A-47E6-F3DBC1C37590}"/>
              </a:ext>
            </a:extLst>
          </p:cNvPr>
          <p:cNvSpPr txBox="1"/>
          <p:nvPr/>
        </p:nvSpPr>
        <p:spPr>
          <a:xfrm>
            <a:off x="1576532" y="3124200"/>
            <a:ext cx="171567" cy="369332"/>
          </a:xfrm>
          <a:prstGeom prst="rect">
            <a:avLst/>
          </a:prstGeom>
          <a:noFill/>
        </p:spPr>
        <p:txBody>
          <a:bodyPr wrap="none" rtlCol="0">
            <a:spAutoFit/>
          </a:bodyPr>
          <a:lstStyle/>
          <a:p>
            <a:pPr algn="ctr"/>
            <a:r>
              <a:rPr lang="en-US" dirty="0"/>
              <a:t>X</a:t>
            </a:r>
          </a:p>
        </p:txBody>
      </p:sp>
      <p:sp>
        <p:nvSpPr>
          <p:cNvPr id="230" name="Rectangle 229">
            <a:extLst>
              <a:ext uri="{FF2B5EF4-FFF2-40B4-BE49-F238E27FC236}">
                <a16:creationId xmlns:a16="http://schemas.microsoft.com/office/drawing/2014/main" id="{6D824BC8-F684-3167-8966-18E81E9B752F}"/>
              </a:ext>
            </a:extLst>
          </p:cNvPr>
          <p:cNvSpPr/>
          <p:nvPr/>
        </p:nvSpPr>
        <p:spPr>
          <a:xfrm>
            <a:off x="121305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16B92F99-1B38-8F19-1ADC-37502C51D72D}"/>
              </a:ext>
            </a:extLst>
          </p:cNvPr>
          <p:cNvSpPr/>
          <p:nvPr/>
        </p:nvSpPr>
        <p:spPr>
          <a:xfrm>
            <a:off x="151158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5E962BB1-7DC6-FCCD-6FE9-549790F92781}"/>
              </a:ext>
            </a:extLst>
          </p:cNvPr>
          <p:cNvSpPr/>
          <p:nvPr/>
        </p:nvSpPr>
        <p:spPr>
          <a:xfrm>
            <a:off x="181312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B4A43BED-8FF7-C187-6DF5-7D2C096B899F}"/>
              </a:ext>
            </a:extLst>
          </p:cNvPr>
          <p:cNvSpPr/>
          <p:nvPr/>
        </p:nvSpPr>
        <p:spPr>
          <a:xfrm>
            <a:off x="211166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81988C5F-BB1E-5D1F-AC94-6AB467241044}"/>
              </a:ext>
            </a:extLst>
          </p:cNvPr>
          <p:cNvSpPr/>
          <p:nvPr/>
        </p:nvSpPr>
        <p:spPr>
          <a:xfrm>
            <a:off x="241320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EF63E4B4-1EFC-F905-A368-15942D343762}"/>
              </a:ext>
            </a:extLst>
          </p:cNvPr>
          <p:cNvSpPr/>
          <p:nvPr/>
        </p:nvSpPr>
        <p:spPr>
          <a:xfrm>
            <a:off x="271173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9EF2BC1F-D097-8D9E-4C25-D61915A88D1E}"/>
              </a:ext>
            </a:extLst>
          </p:cNvPr>
          <p:cNvSpPr/>
          <p:nvPr/>
        </p:nvSpPr>
        <p:spPr>
          <a:xfrm>
            <a:off x="301327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extBox 236">
            <a:extLst>
              <a:ext uri="{FF2B5EF4-FFF2-40B4-BE49-F238E27FC236}">
                <a16:creationId xmlns:a16="http://schemas.microsoft.com/office/drawing/2014/main" id="{259B9640-1A16-52D0-8F1E-130F05B58B9C}"/>
              </a:ext>
            </a:extLst>
          </p:cNvPr>
          <p:cNvSpPr txBox="1"/>
          <p:nvPr/>
        </p:nvSpPr>
        <p:spPr>
          <a:xfrm>
            <a:off x="1271887" y="3124200"/>
            <a:ext cx="171567" cy="369332"/>
          </a:xfrm>
          <a:prstGeom prst="rect">
            <a:avLst/>
          </a:prstGeom>
          <a:noFill/>
        </p:spPr>
        <p:txBody>
          <a:bodyPr wrap="none" rtlCol="0">
            <a:spAutoFit/>
          </a:bodyPr>
          <a:lstStyle/>
          <a:p>
            <a:pPr algn="ctr"/>
            <a:r>
              <a:rPr lang="en-US" dirty="0"/>
              <a:t>X</a:t>
            </a:r>
          </a:p>
        </p:txBody>
      </p:sp>
      <p:sp>
        <p:nvSpPr>
          <p:cNvPr id="239" name="Rectangle 238">
            <a:extLst>
              <a:ext uri="{FF2B5EF4-FFF2-40B4-BE49-F238E27FC236}">
                <a16:creationId xmlns:a16="http://schemas.microsoft.com/office/drawing/2014/main" id="{3D0737F5-0A60-BBDA-CE1C-CA78C0B98E22}"/>
              </a:ext>
            </a:extLst>
          </p:cNvPr>
          <p:cNvSpPr/>
          <p:nvPr/>
        </p:nvSpPr>
        <p:spPr>
          <a:xfrm>
            <a:off x="91151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TextBox 239">
            <a:extLst>
              <a:ext uri="{FF2B5EF4-FFF2-40B4-BE49-F238E27FC236}">
                <a16:creationId xmlns:a16="http://schemas.microsoft.com/office/drawing/2014/main" id="{0B2BC688-C943-E36B-4E7B-591376CFBA89}"/>
              </a:ext>
            </a:extLst>
          </p:cNvPr>
          <p:cNvSpPr txBox="1"/>
          <p:nvPr/>
        </p:nvSpPr>
        <p:spPr>
          <a:xfrm>
            <a:off x="1576532" y="3429000"/>
            <a:ext cx="171567" cy="369332"/>
          </a:xfrm>
          <a:prstGeom prst="rect">
            <a:avLst/>
          </a:prstGeom>
          <a:noFill/>
        </p:spPr>
        <p:txBody>
          <a:bodyPr wrap="none" rtlCol="0">
            <a:spAutoFit/>
          </a:bodyPr>
          <a:lstStyle/>
          <a:p>
            <a:pPr algn="ctr"/>
            <a:r>
              <a:rPr lang="en-US" dirty="0"/>
              <a:t>X</a:t>
            </a:r>
          </a:p>
        </p:txBody>
      </p:sp>
      <p:sp>
        <p:nvSpPr>
          <p:cNvPr id="241" name="Rectangle 240">
            <a:extLst>
              <a:ext uri="{FF2B5EF4-FFF2-40B4-BE49-F238E27FC236}">
                <a16:creationId xmlns:a16="http://schemas.microsoft.com/office/drawing/2014/main" id="{C50CDE02-F3F6-7C8B-FCF2-ABC0F0FFEF38}"/>
              </a:ext>
            </a:extLst>
          </p:cNvPr>
          <p:cNvSpPr/>
          <p:nvPr/>
        </p:nvSpPr>
        <p:spPr>
          <a:xfrm>
            <a:off x="121305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B8BF4A95-A8AB-A2C5-9361-6656B1C648EC}"/>
              </a:ext>
            </a:extLst>
          </p:cNvPr>
          <p:cNvSpPr/>
          <p:nvPr/>
        </p:nvSpPr>
        <p:spPr>
          <a:xfrm>
            <a:off x="151158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841B8004-F95B-BE2B-54FC-D3A644305F81}"/>
              </a:ext>
            </a:extLst>
          </p:cNvPr>
          <p:cNvSpPr/>
          <p:nvPr/>
        </p:nvSpPr>
        <p:spPr>
          <a:xfrm>
            <a:off x="181312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A6C30DDF-0C75-74E3-3601-E6A5BEF19478}"/>
              </a:ext>
            </a:extLst>
          </p:cNvPr>
          <p:cNvSpPr/>
          <p:nvPr/>
        </p:nvSpPr>
        <p:spPr>
          <a:xfrm>
            <a:off x="211166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DE5DB0A6-FD21-834B-3C03-2048E9AC068E}"/>
              </a:ext>
            </a:extLst>
          </p:cNvPr>
          <p:cNvSpPr/>
          <p:nvPr/>
        </p:nvSpPr>
        <p:spPr>
          <a:xfrm>
            <a:off x="241320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EA93F924-98F9-6118-AE91-DE8DDB6AFE99}"/>
              </a:ext>
            </a:extLst>
          </p:cNvPr>
          <p:cNvSpPr/>
          <p:nvPr/>
        </p:nvSpPr>
        <p:spPr>
          <a:xfrm>
            <a:off x="271173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4B8E9EEB-6650-AB5B-0DFF-95A66F3773C9}"/>
              </a:ext>
            </a:extLst>
          </p:cNvPr>
          <p:cNvSpPr/>
          <p:nvPr/>
        </p:nvSpPr>
        <p:spPr>
          <a:xfrm>
            <a:off x="301327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CEC6CFA5-6A3D-9D0E-73B5-0D373AB0585F}"/>
              </a:ext>
            </a:extLst>
          </p:cNvPr>
          <p:cNvSpPr txBox="1"/>
          <p:nvPr/>
        </p:nvSpPr>
        <p:spPr>
          <a:xfrm>
            <a:off x="1271887" y="3429000"/>
            <a:ext cx="171567" cy="369332"/>
          </a:xfrm>
          <a:prstGeom prst="rect">
            <a:avLst/>
          </a:prstGeom>
          <a:noFill/>
        </p:spPr>
        <p:txBody>
          <a:bodyPr wrap="none" rtlCol="0">
            <a:spAutoFit/>
          </a:bodyPr>
          <a:lstStyle/>
          <a:p>
            <a:pPr algn="ctr"/>
            <a:r>
              <a:rPr lang="en-US" dirty="0"/>
              <a:t>X</a:t>
            </a:r>
          </a:p>
        </p:txBody>
      </p:sp>
      <p:sp>
        <p:nvSpPr>
          <p:cNvPr id="280" name="Rectangle 279">
            <a:extLst>
              <a:ext uri="{FF2B5EF4-FFF2-40B4-BE49-F238E27FC236}">
                <a16:creationId xmlns:a16="http://schemas.microsoft.com/office/drawing/2014/main" id="{45A8C127-146F-F2B7-7C2F-9736D617D76C}"/>
              </a:ext>
            </a:extLst>
          </p:cNvPr>
          <p:cNvSpPr/>
          <p:nvPr/>
        </p:nvSpPr>
        <p:spPr>
          <a:xfrm>
            <a:off x="91151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TextBox 295">
            <a:extLst>
              <a:ext uri="{FF2B5EF4-FFF2-40B4-BE49-F238E27FC236}">
                <a16:creationId xmlns:a16="http://schemas.microsoft.com/office/drawing/2014/main" id="{BA095C42-59AD-9FD3-21CD-B0A34C42C1E1}"/>
              </a:ext>
            </a:extLst>
          </p:cNvPr>
          <p:cNvSpPr txBox="1"/>
          <p:nvPr/>
        </p:nvSpPr>
        <p:spPr>
          <a:xfrm>
            <a:off x="1576532" y="3733800"/>
            <a:ext cx="171567" cy="369332"/>
          </a:xfrm>
          <a:prstGeom prst="rect">
            <a:avLst/>
          </a:prstGeom>
          <a:noFill/>
        </p:spPr>
        <p:txBody>
          <a:bodyPr wrap="none" rtlCol="0">
            <a:spAutoFit/>
          </a:bodyPr>
          <a:lstStyle/>
          <a:p>
            <a:pPr algn="ctr"/>
            <a:r>
              <a:rPr lang="en-US" dirty="0"/>
              <a:t>X</a:t>
            </a:r>
          </a:p>
        </p:txBody>
      </p:sp>
      <p:sp>
        <p:nvSpPr>
          <p:cNvPr id="312" name="Rectangle 311">
            <a:extLst>
              <a:ext uri="{FF2B5EF4-FFF2-40B4-BE49-F238E27FC236}">
                <a16:creationId xmlns:a16="http://schemas.microsoft.com/office/drawing/2014/main" id="{2DED543A-CA62-05D9-0973-BCEDF33132EA}"/>
              </a:ext>
            </a:extLst>
          </p:cNvPr>
          <p:cNvSpPr/>
          <p:nvPr/>
        </p:nvSpPr>
        <p:spPr>
          <a:xfrm>
            <a:off x="121305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327">
            <a:extLst>
              <a:ext uri="{FF2B5EF4-FFF2-40B4-BE49-F238E27FC236}">
                <a16:creationId xmlns:a16="http://schemas.microsoft.com/office/drawing/2014/main" id="{4C0928E7-8987-7990-04FC-757AD00B1736}"/>
              </a:ext>
            </a:extLst>
          </p:cNvPr>
          <p:cNvSpPr/>
          <p:nvPr/>
        </p:nvSpPr>
        <p:spPr>
          <a:xfrm>
            <a:off x="151158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a:extLst>
              <a:ext uri="{FF2B5EF4-FFF2-40B4-BE49-F238E27FC236}">
                <a16:creationId xmlns:a16="http://schemas.microsoft.com/office/drawing/2014/main" id="{C6B3E869-9079-D17B-4ED0-0670B4D4998E}"/>
              </a:ext>
            </a:extLst>
          </p:cNvPr>
          <p:cNvSpPr/>
          <p:nvPr/>
        </p:nvSpPr>
        <p:spPr>
          <a:xfrm>
            <a:off x="181312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Rectangle 576">
            <a:extLst>
              <a:ext uri="{FF2B5EF4-FFF2-40B4-BE49-F238E27FC236}">
                <a16:creationId xmlns:a16="http://schemas.microsoft.com/office/drawing/2014/main" id="{47A35017-5BBB-4CE6-C0C2-2B4F6E027C28}"/>
              </a:ext>
            </a:extLst>
          </p:cNvPr>
          <p:cNvSpPr/>
          <p:nvPr/>
        </p:nvSpPr>
        <p:spPr>
          <a:xfrm>
            <a:off x="211166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Rectangle 577">
            <a:extLst>
              <a:ext uri="{FF2B5EF4-FFF2-40B4-BE49-F238E27FC236}">
                <a16:creationId xmlns:a16="http://schemas.microsoft.com/office/drawing/2014/main" id="{C3E6ECAA-67B9-7378-0B5D-B3C35541C31A}"/>
              </a:ext>
            </a:extLst>
          </p:cNvPr>
          <p:cNvSpPr/>
          <p:nvPr/>
        </p:nvSpPr>
        <p:spPr>
          <a:xfrm>
            <a:off x="241320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ectangle 578">
            <a:extLst>
              <a:ext uri="{FF2B5EF4-FFF2-40B4-BE49-F238E27FC236}">
                <a16:creationId xmlns:a16="http://schemas.microsoft.com/office/drawing/2014/main" id="{CA0E405B-1EC4-E4B0-2B5B-A15100EE8669}"/>
              </a:ext>
            </a:extLst>
          </p:cNvPr>
          <p:cNvSpPr/>
          <p:nvPr/>
        </p:nvSpPr>
        <p:spPr>
          <a:xfrm>
            <a:off x="271173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360A2B6E-3CD6-5C48-0851-FFDA8B2F2279}"/>
              </a:ext>
            </a:extLst>
          </p:cNvPr>
          <p:cNvSpPr/>
          <p:nvPr/>
        </p:nvSpPr>
        <p:spPr>
          <a:xfrm>
            <a:off x="301327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extBox 580">
            <a:extLst>
              <a:ext uri="{FF2B5EF4-FFF2-40B4-BE49-F238E27FC236}">
                <a16:creationId xmlns:a16="http://schemas.microsoft.com/office/drawing/2014/main" id="{DCFA4619-D235-BD3D-0F28-D3330B5663F2}"/>
              </a:ext>
            </a:extLst>
          </p:cNvPr>
          <p:cNvSpPr txBox="1"/>
          <p:nvPr/>
        </p:nvSpPr>
        <p:spPr>
          <a:xfrm>
            <a:off x="1271887" y="3733800"/>
            <a:ext cx="171567" cy="369332"/>
          </a:xfrm>
          <a:prstGeom prst="rect">
            <a:avLst/>
          </a:prstGeom>
          <a:noFill/>
        </p:spPr>
        <p:txBody>
          <a:bodyPr wrap="none" rtlCol="0">
            <a:spAutoFit/>
          </a:bodyPr>
          <a:lstStyle/>
          <a:p>
            <a:pPr algn="ctr"/>
            <a:r>
              <a:rPr lang="en-US" dirty="0"/>
              <a:t>X</a:t>
            </a:r>
          </a:p>
        </p:txBody>
      </p:sp>
      <p:sp>
        <p:nvSpPr>
          <p:cNvPr id="583" name="Rectangle 582">
            <a:extLst>
              <a:ext uri="{FF2B5EF4-FFF2-40B4-BE49-F238E27FC236}">
                <a16:creationId xmlns:a16="http://schemas.microsoft.com/office/drawing/2014/main" id="{2DEBD208-3120-198B-81B6-83468820242C}"/>
              </a:ext>
            </a:extLst>
          </p:cNvPr>
          <p:cNvSpPr/>
          <p:nvPr/>
        </p:nvSpPr>
        <p:spPr>
          <a:xfrm>
            <a:off x="91087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TextBox 583">
            <a:extLst>
              <a:ext uri="{FF2B5EF4-FFF2-40B4-BE49-F238E27FC236}">
                <a16:creationId xmlns:a16="http://schemas.microsoft.com/office/drawing/2014/main" id="{BC73891E-01BA-358E-66A8-4E9BF9C739C5}"/>
              </a:ext>
            </a:extLst>
          </p:cNvPr>
          <p:cNvSpPr txBox="1"/>
          <p:nvPr/>
        </p:nvSpPr>
        <p:spPr>
          <a:xfrm>
            <a:off x="1575895" y="4040728"/>
            <a:ext cx="171567" cy="369332"/>
          </a:xfrm>
          <a:prstGeom prst="rect">
            <a:avLst/>
          </a:prstGeom>
          <a:noFill/>
        </p:spPr>
        <p:txBody>
          <a:bodyPr wrap="none" rtlCol="0">
            <a:spAutoFit/>
          </a:bodyPr>
          <a:lstStyle/>
          <a:p>
            <a:pPr algn="ctr"/>
            <a:r>
              <a:rPr lang="en-US" dirty="0"/>
              <a:t>X</a:t>
            </a:r>
          </a:p>
        </p:txBody>
      </p:sp>
      <p:sp>
        <p:nvSpPr>
          <p:cNvPr id="585" name="Rectangle 584">
            <a:extLst>
              <a:ext uri="{FF2B5EF4-FFF2-40B4-BE49-F238E27FC236}">
                <a16:creationId xmlns:a16="http://schemas.microsoft.com/office/drawing/2014/main" id="{E5A16175-1B72-5722-15C6-9E50A3E09FD9}"/>
              </a:ext>
            </a:extLst>
          </p:cNvPr>
          <p:cNvSpPr/>
          <p:nvPr/>
        </p:nvSpPr>
        <p:spPr>
          <a:xfrm>
            <a:off x="121241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Rectangle 585">
            <a:extLst>
              <a:ext uri="{FF2B5EF4-FFF2-40B4-BE49-F238E27FC236}">
                <a16:creationId xmlns:a16="http://schemas.microsoft.com/office/drawing/2014/main" id="{512DFECF-DD11-5209-69F8-BE8D4CA76966}"/>
              </a:ext>
            </a:extLst>
          </p:cNvPr>
          <p:cNvSpPr/>
          <p:nvPr/>
        </p:nvSpPr>
        <p:spPr>
          <a:xfrm>
            <a:off x="151094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Rectangle 586">
            <a:extLst>
              <a:ext uri="{FF2B5EF4-FFF2-40B4-BE49-F238E27FC236}">
                <a16:creationId xmlns:a16="http://schemas.microsoft.com/office/drawing/2014/main" id="{F6845D6B-3FFB-7BB0-DA77-0543CB77DCCD}"/>
              </a:ext>
            </a:extLst>
          </p:cNvPr>
          <p:cNvSpPr/>
          <p:nvPr/>
        </p:nvSpPr>
        <p:spPr>
          <a:xfrm>
            <a:off x="181249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ectangle 587">
            <a:extLst>
              <a:ext uri="{FF2B5EF4-FFF2-40B4-BE49-F238E27FC236}">
                <a16:creationId xmlns:a16="http://schemas.microsoft.com/office/drawing/2014/main" id="{65587357-4C5B-0258-6AE3-03CA7C93D175}"/>
              </a:ext>
            </a:extLst>
          </p:cNvPr>
          <p:cNvSpPr/>
          <p:nvPr/>
        </p:nvSpPr>
        <p:spPr>
          <a:xfrm>
            <a:off x="211102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ectangle 588">
            <a:extLst>
              <a:ext uri="{FF2B5EF4-FFF2-40B4-BE49-F238E27FC236}">
                <a16:creationId xmlns:a16="http://schemas.microsoft.com/office/drawing/2014/main" id="{175F0073-EEF9-965A-19C9-94D1B2675E5D}"/>
              </a:ext>
            </a:extLst>
          </p:cNvPr>
          <p:cNvSpPr/>
          <p:nvPr/>
        </p:nvSpPr>
        <p:spPr>
          <a:xfrm>
            <a:off x="241256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ectangle 589">
            <a:extLst>
              <a:ext uri="{FF2B5EF4-FFF2-40B4-BE49-F238E27FC236}">
                <a16:creationId xmlns:a16="http://schemas.microsoft.com/office/drawing/2014/main" id="{45E35FD8-FD4F-DACF-0529-4E1AB1F5C796}"/>
              </a:ext>
            </a:extLst>
          </p:cNvPr>
          <p:cNvSpPr/>
          <p:nvPr/>
        </p:nvSpPr>
        <p:spPr>
          <a:xfrm>
            <a:off x="271109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Rectangle 590">
            <a:extLst>
              <a:ext uri="{FF2B5EF4-FFF2-40B4-BE49-F238E27FC236}">
                <a16:creationId xmlns:a16="http://schemas.microsoft.com/office/drawing/2014/main" id="{897B2194-2112-0EA7-E0E8-B857DD47A614}"/>
              </a:ext>
            </a:extLst>
          </p:cNvPr>
          <p:cNvSpPr/>
          <p:nvPr/>
        </p:nvSpPr>
        <p:spPr>
          <a:xfrm>
            <a:off x="301264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TextBox 591">
            <a:extLst>
              <a:ext uri="{FF2B5EF4-FFF2-40B4-BE49-F238E27FC236}">
                <a16:creationId xmlns:a16="http://schemas.microsoft.com/office/drawing/2014/main" id="{FF2715B9-DE41-57E7-6E8E-00B94E717101}"/>
              </a:ext>
            </a:extLst>
          </p:cNvPr>
          <p:cNvSpPr txBox="1"/>
          <p:nvPr/>
        </p:nvSpPr>
        <p:spPr>
          <a:xfrm>
            <a:off x="1271250" y="4040728"/>
            <a:ext cx="171567" cy="369332"/>
          </a:xfrm>
          <a:prstGeom prst="rect">
            <a:avLst/>
          </a:prstGeom>
          <a:noFill/>
        </p:spPr>
        <p:txBody>
          <a:bodyPr wrap="none" rtlCol="0">
            <a:spAutoFit/>
          </a:bodyPr>
          <a:lstStyle/>
          <a:p>
            <a:pPr algn="ctr"/>
            <a:r>
              <a:rPr lang="en-US" dirty="0"/>
              <a:t>X</a:t>
            </a:r>
          </a:p>
        </p:txBody>
      </p:sp>
      <p:grpSp>
        <p:nvGrpSpPr>
          <p:cNvPr id="796" name="Group 795">
            <a:extLst>
              <a:ext uri="{FF2B5EF4-FFF2-40B4-BE49-F238E27FC236}">
                <a16:creationId xmlns:a16="http://schemas.microsoft.com/office/drawing/2014/main" id="{EA7B157C-09F6-7B13-84C2-67BA3C2D92D6}"/>
              </a:ext>
            </a:extLst>
          </p:cNvPr>
          <p:cNvGrpSpPr/>
          <p:nvPr/>
        </p:nvGrpSpPr>
        <p:grpSpPr>
          <a:xfrm>
            <a:off x="4724400" y="1066800"/>
            <a:ext cx="1097047" cy="1140333"/>
            <a:chOff x="5379909" y="917068"/>
            <a:chExt cx="1097047" cy="1140333"/>
          </a:xfrm>
        </p:grpSpPr>
        <p:sp>
          <p:nvSpPr>
            <p:cNvPr id="708" name="Rectangle 707">
              <a:extLst>
                <a:ext uri="{FF2B5EF4-FFF2-40B4-BE49-F238E27FC236}">
                  <a16:creationId xmlns:a16="http://schemas.microsoft.com/office/drawing/2014/main" id="{9EE626C1-3BBF-7440-612A-8C49BFC9DDD7}"/>
                </a:ext>
              </a:extLst>
            </p:cNvPr>
            <p:cNvSpPr/>
            <p:nvPr/>
          </p:nvSpPr>
          <p:spPr>
            <a:xfrm>
              <a:off x="5379911" y="129754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Rectangle 711">
              <a:extLst>
                <a:ext uri="{FF2B5EF4-FFF2-40B4-BE49-F238E27FC236}">
                  <a16:creationId xmlns:a16="http://schemas.microsoft.com/office/drawing/2014/main" id="{592F8B27-1E0F-C8B2-C766-8FF9C4F63EA1}"/>
                </a:ext>
              </a:extLst>
            </p:cNvPr>
            <p:cNvSpPr/>
            <p:nvPr/>
          </p:nvSpPr>
          <p:spPr>
            <a:xfrm>
              <a:off x="5746171" y="129863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TextBox 713">
              <a:extLst>
                <a:ext uri="{FF2B5EF4-FFF2-40B4-BE49-F238E27FC236}">
                  <a16:creationId xmlns:a16="http://schemas.microsoft.com/office/drawing/2014/main" id="{6268026A-B41A-4FA6-0673-5A2974DF6791}"/>
                </a:ext>
              </a:extLst>
            </p:cNvPr>
            <p:cNvSpPr txBox="1"/>
            <p:nvPr/>
          </p:nvSpPr>
          <p:spPr>
            <a:xfrm>
              <a:off x="5776783" y="1309490"/>
              <a:ext cx="304892" cy="369332"/>
            </a:xfrm>
            <a:prstGeom prst="rect">
              <a:avLst/>
            </a:prstGeom>
            <a:noFill/>
          </p:spPr>
          <p:txBody>
            <a:bodyPr wrap="none" rtlCol="0">
              <a:spAutoFit/>
            </a:bodyPr>
            <a:lstStyle/>
            <a:p>
              <a:pPr algn="ctr"/>
              <a:r>
                <a:rPr lang="en-US" dirty="0"/>
                <a:t>X</a:t>
              </a:r>
            </a:p>
          </p:txBody>
        </p:sp>
        <p:sp>
          <p:nvSpPr>
            <p:cNvPr id="716" name="Rectangle 715">
              <a:extLst>
                <a:ext uri="{FF2B5EF4-FFF2-40B4-BE49-F238E27FC236}">
                  <a16:creationId xmlns:a16="http://schemas.microsoft.com/office/drawing/2014/main" id="{B45417E1-B223-63C9-44D8-5224C9A070D3}"/>
                </a:ext>
              </a:extLst>
            </p:cNvPr>
            <p:cNvSpPr/>
            <p:nvPr/>
          </p:nvSpPr>
          <p:spPr>
            <a:xfrm>
              <a:off x="6108777" y="129754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Rectangle 717">
              <a:extLst>
                <a:ext uri="{FF2B5EF4-FFF2-40B4-BE49-F238E27FC236}">
                  <a16:creationId xmlns:a16="http://schemas.microsoft.com/office/drawing/2014/main" id="{0B18F409-67C1-D8AE-791D-DDEA6C9E148D}"/>
                </a:ext>
              </a:extLst>
            </p:cNvPr>
            <p:cNvSpPr/>
            <p:nvPr/>
          </p:nvSpPr>
          <p:spPr>
            <a:xfrm>
              <a:off x="5379909" y="16769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Rectangle 721">
              <a:extLst>
                <a:ext uri="{FF2B5EF4-FFF2-40B4-BE49-F238E27FC236}">
                  <a16:creationId xmlns:a16="http://schemas.microsoft.com/office/drawing/2014/main" id="{CEF251B3-D383-8819-D265-CD0448136D0E}"/>
                </a:ext>
              </a:extLst>
            </p:cNvPr>
            <p:cNvSpPr/>
            <p:nvPr/>
          </p:nvSpPr>
          <p:spPr>
            <a:xfrm>
              <a:off x="5746171" y="167801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Rectangle 725">
              <a:extLst>
                <a:ext uri="{FF2B5EF4-FFF2-40B4-BE49-F238E27FC236}">
                  <a16:creationId xmlns:a16="http://schemas.microsoft.com/office/drawing/2014/main" id="{509D403B-C8B6-5A23-F007-3829561F05CB}"/>
                </a:ext>
              </a:extLst>
            </p:cNvPr>
            <p:cNvSpPr/>
            <p:nvPr/>
          </p:nvSpPr>
          <p:spPr>
            <a:xfrm>
              <a:off x="6108777" y="167692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Freeform: Shape 727">
              <a:extLst>
                <a:ext uri="{FF2B5EF4-FFF2-40B4-BE49-F238E27FC236}">
                  <a16:creationId xmlns:a16="http://schemas.microsoft.com/office/drawing/2014/main" id="{A4F683B3-1A4F-5FFB-7ED7-5773316C3FDA}"/>
                </a:ext>
              </a:extLst>
            </p:cNvPr>
            <p:cNvSpPr/>
            <p:nvPr/>
          </p:nvSpPr>
          <p:spPr>
            <a:xfrm>
              <a:off x="5480258" y="1028498"/>
              <a:ext cx="826820" cy="482165"/>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Rectangle 729">
              <a:extLst>
                <a:ext uri="{FF2B5EF4-FFF2-40B4-BE49-F238E27FC236}">
                  <a16:creationId xmlns:a16="http://schemas.microsoft.com/office/drawing/2014/main" id="{D2484544-DFB7-2F41-7677-CAC602992DBD}"/>
                </a:ext>
              </a:extLst>
            </p:cNvPr>
            <p:cNvSpPr/>
            <p:nvPr/>
          </p:nvSpPr>
          <p:spPr>
            <a:xfrm>
              <a:off x="5382802" y="91816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Rectangle 731">
              <a:extLst>
                <a:ext uri="{FF2B5EF4-FFF2-40B4-BE49-F238E27FC236}">
                  <a16:creationId xmlns:a16="http://schemas.microsoft.com/office/drawing/2014/main" id="{37E806CD-4B03-1B19-B87D-7F2734B9EF74}"/>
                </a:ext>
              </a:extLst>
            </p:cNvPr>
            <p:cNvSpPr/>
            <p:nvPr/>
          </p:nvSpPr>
          <p:spPr>
            <a:xfrm>
              <a:off x="574677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Rectangle 733">
              <a:extLst>
                <a:ext uri="{FF2B5EF4-FFF2-40B4-BE49-F238E27FC236}">
                  <a16:creationId xmlns:a16="http://schemas.microsoft.com/office/drawing/2014/main" id="{16A763D2-0C8F-9322-85F9-4DAA8610375E}"/>
                </a:ext>
              </a:extLst>
            </p:cNvPr>
            <p:cNvSpPr/>
            <p:nvPr/>
          </p:nvSpPr>
          <p:spPr>
            <a:xfrm>
              <a:off x="611238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 804">
            <a:extLst>
              <a:ext uri="{FF2B5EF4-FFF2-40B4-BE49-F238E27FC236}">
                <a16:creationId xmlns:a16="http://schemas.microsoft.com/office/drawing/2014/main" id="{D3A446E3-F0DE-ED98-A62B-982FAB29738B}"/>
              </a:ext>
            </a:extLst>
          </p:cNvPr>
          <p:cNvGrpSpPr/>
          <p:nvPr/>
        </p:nvGrpSpPr>
        <p:grpSpPr>
          <a:xfrm>
            <a:off x="4724400" y="2438400"/>
            <a:ext cx="1097047" cy="1140333"/>
            <a:chOff x="4953000" y="2593467"/>
            <a:chExt cx="1097047" cy="1140333"/>
          </a:xfrm>
        </p:grpSpPr>
        <p:sp>
          <p:nvSpPr>
            <p:cNvPr id="765" name="Rectangle 764">
              <a:extLst>
                <a:ext uri="{FF2B5EF4-FFF2-40B4-BE49-F238E27FC236}">
                  <a16:creationId xmlns:a16="http://schemas.microsoft.com/office/drawing/2014/main" id="{FA0E6AB9-F5EA-2493-9286-80FB0F8703D6}"/>
                </a:ext>
              </a:extLst>
            </p:cNvPr>
            <p:cNvSpPr/>
            <p:nvPr/>
          </p:nvSpPr>
          <p:spPr>
            <a:xfrm>
              <a:off x="4953002" y="297394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extBox 765">
              <a:extLst>
                <a:ext uri="{FF2B5EF4-FFF2-40B4-BE49-F238E27FC236}">
                  <a16:creationId xmlns:a16="http://schemas.microsoft.com/office/drawing/2014/main" id="{3072E9A5-EF9F-1323-F19B-7078104B081F}"/>
                </a:ext>
              </a:extLst>
            </p:cNvPr>
            <p:cNvSpPr txBox="1"/>
            <p:nvPr/>
          </p:nvSpPr>
          <p:spPr>
            <a:xfrm>
              <a:off x="5053908" y="2984796"/>
              <a:ext cx="164304" cy="216129"/>
            </a:xfrm>
            <a:prstGeom prst="rect">
              <a:avLst/>
            </a:prstGeom>
            <a:noFill/>
          </p:spPr>
          <p:txBody>
            <a:bodyPr wrap="none" rtlCol="0">
              <a:spAutoFit/>
            </a:bodyPr>
            <a:lstStyle/>
            <a:p>
              <a:pPr algn="ctr"/>
              <a:r>
                <a:rPr lang="en-US" dirty="0"/>
                <a:t>X</a:t>
              </a:r>
            </a:p>
          </p:txBody>
        </p:sp>
        <p:sp>
          <p:nvSpPr>
            <p:cNvPr id="767" name="Rectangle 766">
              <a:extLst>
                <a:ext uri="{FF2B5EF4-FFF2-40B4-BE49-F238E27FC236}">
                  <a16:creationId xmlns:a16="http://schemas.microsoft.com/office/drawing/2014/main" id="{633EA387-1CDE-9C1B-0F6A-BA65FD257503}"/>
                </a:ext>
              </a:extLst>
            </p:cNvPr>
            <p:cNvSpPr/>
            <p:nvPr/>
          </p:nvSpPr>
          <p:spPr>
            <a:xfrm>
              <a:off x="5319262" y="297503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Rectangle 768">
              <a:extLst>
                <a:ext uri="{FF2B5EF4-FFF2-40B4-BE49-F238E27FC236}">
                  <a16:creationId xmlns:a16="http://schemas.microsoft.com/office/drawing/2014/main" id="{2B3F43AC-7EF5-C050-A07D-4825338ACDCB}"/>
                </a:ext>
              </a:extLst>
            </p:cNvPr>
            <p:cNvSpPr/>
            <p:nvPr/>
          </p:nvSpPr>
          <p:spPr>
            <a:xfrm>
              <a:off x="5681868" y="297394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Rectangle 769">
              <a:extLst>
                <a:ext uri="{FF2B5EF4-FFF2-40B4-BE49-F238E27FC236}">
                  <a16:creationId xmlns:a16="http://schemas.microsoft.com/office/drawing/2014/main" id="{A5FE5F1D-7A50-A988-A97D-3296A6E44DA1}"/>
                </a:ext>
              </a:extLst>
            </p:cNvPr>
            <p:cNvSpPr/>
            <p:nvPr/>
          </p:nvSpPr>
          <p:spPr>
            <a:xfrm>
              <a:off x="4953000" y="335332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TextBox 770">
              <a:extLst>
                <a:ext uri="{FF2B5EF4-FFF2-40B4-BE49-F238E27FC236}">
                  <a16:creationId xmlns:a16="http://schemas.microsoft.com/office/drawing/2014/main" id="{F9D67135-225C-5C05-5380-A7C3B92101EA}"/>
                </a:ext>
              </a:extLst>
            </p:cNvPr>
            <p:cNvSpPr txBox="1"/>
            <p:nvPr/>
          </p:nvSpPr>
          <p:spPr>
            <a:xfrm>
              <a:off x="5784361" y="3364180"/>
              <a:ext cx="164304" cy="216129"/>
            </a:xfrm>
            <a:prstGeom prst="rect">
              <a:avLst/>
            </a:prstGeom>
            <a:noFill/>
          </p:spPr>
          <p:txBody>
            <a:bodyPr wrap="none" rtlCol="0">
              <a:spAutoFit/>
            </a:bodyPr>
            <a:lstStyle/>
            <a:p>
              <a:pPr algn="ctr"/>
              <a:r>
                <a:rPr lang="en-US" dirty="0"/>
                <a:t>X</a:t>
              </a:r>
            </a:p>
          </p:txBody>
        </p:sp>
        <p:sp>
          <p:nvSpPr>
            <p:cNvPr id="772" name="Rectangle 771">
              <a:extLst>
                <a:ext uri="{FF2B5EF4-FFF2-40B4-BE49-F238E27FC236}">
                  <a16:creationId xmlns:a16="http://schemas.microsoft.com/office/drawing/2014/main" id="{9A823F1C-77CF-DAD0-1CBA-B036F5B62C35}"/>
                </a:ext>
              </a:extLst>
            </p:cNvPr>
            <p:cNvSpPr/>
            <p:nvPr/>
          </p:nvSpPr>
          <p:spPr>
            <a:xfrm>
              <a:off x="5319262" y="335441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TextBox 772">
              <a:extLst>
                <a:ext uri="{FF2B5EF4-FFF2-40B4-BE49-F238E27FC236}">
                  <a16:creationId xmlns:a16="http://schemas.microsoft.com/office/drawing/2014/main" id="{A606E2EA-B38D-C9E7-4750-C1169DB42F52}"/>
                </a:ext>
              </a:extLst>
            </p:cNvPr>
            <p:cNvSpPr txBox="1"/>
            <p:nvPr/>
          </p:nvSpPr>
          <p:spPr>
            <a:xfrm>
              <a:off x="5420168" y="3365272"/>
              <a:ext cx="164304" cy="216129"/>
            </a:xfrm>
            <a:prstGeom prst="rect">
              <a:avLst/>
            </a:prstGeom>
            <a:noFill/>
          </p:spPr>
          <p:txBody>
            <a:bodyPr wrap="none" rtlCol="0">
              <a:spAutoFit/>
            </a:bodyPr>
            <a:lstStyle/>
            <a:p>
              <a:pPr algn="ctr"/>
              <a:r>
                <a:rPr lang="en-US" dirty="0"/>
                <a:t>X</a:t>
              </a:r>
            </a:p>
          </p:txBody>
        </p:sp>
        <p:sp>
          <p:nvSpPr>
            <p:cNvPr id="774" name="Rectangle 773">
              <a:extLst>
                <a:ext uri="{FF2B5EF4-FFF2-40B4-BE49-F238E27FC236}">
                  <a16:creationId xmlns:a16="http://schemas.microsoft.com/office/drawing/2014/main" id="{946920A3-2574-9B52-789E-7A59C473DA0C}"/>
                </a:ext>
              </a:extLst>
            </p:cNvPr>
            <p:cNvSpPr/>
            <p:nvPr/>
          </p:nvSpPr>
          <p:spPr>
            <a:xfrm>
              <a:off x="5681868" y="335332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Rectangle 775">
              <a:extLst>
                <a:ext uri="{FF2B5EF4-FFF2-40B4-BE49-F238E27FC236}">
                  <a16:creationId xmlns:a16="http://schemas.microsoft.com/office/drawing/2014/main" id="{4A1EC9E6-0BEB-5D51-CFEA-331509DBE2FB}"/>
                </a:ext>
              </a:extLst>
            </p:cNvPr>
            <p:cNvSpPr/>
            <p:nvPr/>
          </p:nvSpPr>
          <p:spPr>
            <a:xfrm>
              <a:off x="4955893" y="2594560"/>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Rectangle 776">
              <a:extLst>
                <a:ext uri="{FF2B5EF4-FFF2-40B4-BE49-F238E27FC236}">
                  <a16:creationId xmlns:a16="http://schemas.microsoft.com/office/drawing/2014/main" id="{AAC01182-EB04-F2D6-92BC-7DDB38CD83C1}"/>
                </a:ext>
              </a:extLst>
            </p:cNvPr>
            <p:cNvSpPr/>
            <p:nvPr/>
          </p:nvSpPr>
          <p:spPr>
            <a:xfrm>
              <a:off x="531986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Rectangle 777">
              <a:extLst>
                <a:ext uri="{FF2B5EF4-FFF2-40B4-BE49-F238E27FC236}">
                  <a16:creationId xmlns:a16="http://schemas.microsoft.com/office/drawing/2014/main" id="{558C45F7-B8AF-50CC-908C-7B663D84A730}"/>
                </a:ext>
              </a:extLst>
            </p:cNvPr>
            <p:cNvSpPr/>
            <p:nvPr/>
          </p:nvSpPr>
          <p:spPr>
            <a:xfrm>
              <a:off x="568547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6" name="Group 805">
            <a:extLst>
              <a:ext uri="{FF2B5EF4-FFF2-40B4-BE49-F238E27FC236}">
                <a16:creationId xmlns:a16="http://schemas.microsoft.com/office/drawing/2014/main" id="{683FD4B0-BAFE-35EE-D71B-C1CC0B3E4DEB}"/>
              </a:ext>
            </a:extLst>
          </p:cNvPr>
          <p:cNvGrpSpPr/>
          <p:nvPr/>
        </p:nvGrpSpPr>
        <p:grpSpPr>
          <a:xfrm>
            <a:off x="4724400" y="3810000"/>
            <a:ext cx="1097047" cy="1140485"/>
            <a:chOff x="5071797" y="3998632"/>
            <a:chExt cx="1097047" cy="1140485"/>
          </a:xfrm>
        </p:grpSpPr>
        <p:sp>
          <p:nvSpPr>
            <p:cNvPr id="781" name="Rectangle 780">
              <a:extLst>
                <a:ext uri="{FF2B5EF4-FFF2-40B4-BE49-F238E27FC236}">
                  <a16:creationId xmlns:a16="http://schemas.microsoft.com/office/drawing/2014/main" id="{E5192839-B384-3695-2FAD-1E5FDA33A0DD}"/>
                </a:ext>
              </a:extLst>
            </p:cNvPr>
            <p:cNvSpPr/>
            <p:nvPr/>
          </p:nvSpPr>
          <p:spPr>
            <a:xfrm>
              <a:off x="5071799" y="4379106"/>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Rectangle 782">
              <a:extLst>
                <a:ext uri="{FF2B5EF4-FFF2-40B4-BE49-F238E27FC236}">
                  <a16:creationId xmlns:a16="http://schemas.microsoft.com/office/drawing/2014/main" id="{981E3097-AD5B-CF35-BE86-A3CFD2CE2178}"/>
                </a:ext>
              </a:extLst>
            </p:cNvPr>
            <p:cNvSpPr/>
            <p:nvPr/>
          </p:nvSpPr>
          <p:spPr>
            <a:xfrm>
              <a:off x="5438059" y="438019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Rectangle 784">
              <a:extLst>
                <a:ext uri="{FF2B5EF4-FFF2-40B4-BE49-F238E27FC236}">
                  <a16:creationId xmlns:a16="http://schemas.microsoft.com/office/drawing/2014/main" id="{19153BE1-B011-6B18-1614-E8D82205CB04}"/>
                </a:ext>
              </a:extLst>
            </p:cNvPr>
            <p:cNvSpPr/>
            <p:nvPr/>
          </p:nvSpPr>
          <p:spPr>
            <a:xfrm>
              <a:off x="5800665" y="437910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ectangle 785">
              <a:extLst>
                <a:ext uri="{FF2B5EF4-FFF2-40B4-BE49-F238E27FC236}">
                  <a16:creationId xmlns:a16="http://schemas.microsoft.com/office/drawing/2014/main" id="{EAD469CA-D4CA-777A-A736-636C15189A81}"/>
                </a:ext>
              </a:extLst>
            </p:cNvPr>
            <p:cNvSpPr/>
            <p:nvPr/>
          </p:nvSpPr>
          <p:spPr>
            <a:xfrm>
              <a:off x="5071797" y="475848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ectangle 787">
              <a:extLst>
                <a:ext uri="{FF2B5EF4-FFF2-40B4-BE49-F238E27FC236}">
                  <a16:creationId xmlns:a16="http://schemas.microsoft.com/office/drawing/2014/main" id="{18FF8DCE-DD81-34E0-1F0B-3A68BEE5FB11}"/>
                </a:ext>
              </a:extLst>
            </p:cNvPr>
            <p:cNvSpPr/>
            <p:nvPr/>
          </p:nvSpPr>
          <p:spPr>
            <a:xfrm>
              <a:off x="5438059" y="475958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Rectangle 789">
              <a:extLst>
                <a:ext uri="{FF2B5EF4-FFF2-40B4-BE49-F238E27FC236}">
                  <a16:creationId xmlns:a16="http://schemas.microsoft.com/office/drawing/2014/main" id="{82E72D81-37DD-F44E-F41B-A961126FADC1}"/>
                </a:ext>
              </a:extLst>
            </p:cNvPr>
            <p:cNvSpPr/>
            <p:nvPr/>
          </p:nvSpPr>
          <p:spPr>
            <a:xfrm>
              <a:off x="5800665" y="475849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Rectangle 791">
              <a:extLst>
                <a:ext uri="{FF2B5EF4-FFF2-40B4-BE49-F238E27FC236}">
                  <a16:creationId xmlns:a16="http://schemas.microsoft.com/office/drawing/2014/main" id="{230C1021-AA8E-8BB2-20FE-4F20860133F3}"/>
                </a:ext>
              </a:extLst>
            </p:cNvPr>
            <p:cNvSpPr/>
            <p:nvPr/>
          </p:nvSpPr>
          <p:spPr>
            <a:xfrm>
              <a:off x="5074690" y="39997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Rectangle 792">
              <a:extLst>
                <a:ext uri="{FF2B5EF4-FFF2-40B4-BE49-F238E27FC236}">
                  <a16:creationId xmlns:a16="http://schemas.microsoft.com/office/drawing/2014/main" id="{EF7813C3-53D2-9CC9-DDEF-7EE0E9BA7066}"/>
                </a:ext>
              </a:extLst>
            </p:cNvPr>
            <p:cNvSpPr/>
            <p:nvPr/>
          </p:nvSpPr>
          <p:spPr>
            <a:xfrm>
              <a:off x="543866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Rectangle 793">
              <a:extLst>
                <a:ext uri="{FF2B5EF4-FFF2-40B4-BE49-F238E27FC236}">
                  <a16:creationId xmlns:a16="http://schemas.microsoft.com/office/drawing/2014/main" id="{A7D8FC8E-D8B1-FFCF-17E6-3B1C41885848}"/>
                </a:ext>
              </a:extLst>
            </p:cNvPr>
            <p:cNvSpPr/>
            <p:nvPr/>
          </p:nvSpPr>
          <p:spPr>
            <a:xfrm>
              <a:off x="580427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TextBox 797">
              <a:extLst>
                <a:ext uri="{FF2B5EF4-FFF2-40B4-BE49-F238E27FC236}">
                  <a16:creationId xmlns:a16="http://schemas.microsoft.com/office/drawing/2014/main" id="{6CC94352-336B-45EE-D087-F294689032B5}"/>
                </a:ext>
              </a:extLst>
            </p:cNvPr>
            <p:cNvSpPr txBox="1"/>
            <p:nvPr/>
          </p:nvSpPr>
          <p:spPr>
            <a:xfrm>
              <a:off x="5465779" y="4018596"/>
              <a:ext cx="317716" cy="369332"/>
            </a:xfrm>
            <a:prstGeom prst="rect">
              <a:avLst/>
            </a:prstGeom>
            <a:noFill/>
          </p:spPr>
          <p:txBody>
            <a:bodyPr wrap="none" rtlCol="0">
              <a:spAutoFit/>
            </a:bodyPr>
            <a:lstStyle/>
            <a:p>
              <a:pPr algn="ctr"/>
              <a:r>
                <a:rPr lang="en-US" dirty="0"/>
                <a:t>A</a:t>
              </a:r>
            </a:p>
          </p:txBody>
        </p:sp>
        <p:sp>
          <p:nvSpPr>
            <p:cNvPr id="800" name="TextBox 799">
              <a:extLst>
                <a:ext uri="{FF2B5EF4-FFF2-40B4-BE49-F238E27FC236}">
                  <a16:creationId xmlns:a16="http://schemas.microsoft.com/office/drawing/2014/main" id="{88EB4B9C-2191-E2B7-B889-FD142A7F440E}"/>
                </a:ext>
              </a:extLst>
            </p:cNvPr>
            <p:cNvSpPr txBox="1"/>
            <p:nvPr/>
          </p:nvSpPr>
          <p:spPr>
            <a:xfrm>
              <a:off x="5827330" y="4387640"/>
              <a:ext cx="309701" cy="369332"/>
            </a:xfrm>
            <a:prstGeom prst="rect">
              <a:avLst/>
            </a:prstGeom>
            <a:noFill/>
          </p:spPr>
          <p:txBody>
            <a:bodyPr wrap="none" rtlCol="0">
              <a:spAutoFit/>
            </a:bodyPr>
            <a:lstStyle/>
            <a:p>
              <a:pPr algn="ctr"/>
              <a:r>
                <a:rPr lang="en-US" dirty="0"/>
                <a:t>B</a:t>
              </a:r>
            </a:p>
          </p:txBody>
        </p:sp>
        <p:sp>
          <p:nvSpPr>
            <p:cNvPr id="802" name="TextBox 801">
              <a:extLst>
                <a:ext uri="{FF2B5EF4-FFF2-40B4-BE49-F238E27FC236}">
                  <a16:creationId xmlns:a16="http://schemas.microsoft.com/office/drawing/2014/main" id="{BBC5409C-F9FB-486B-9B8C-2FE08016D42E}"/>
                </a:ext>
              </a:extLst>
            </p:cNvPr>
            <p:cNvSpPr txBox="1"/>
            <p:nvPr/>
          </p:nvSpPr>
          <p:spPr>
            <a:xfrm>
              <a:off x="5108702" y="4395796"/>
              <a:ext cx="327334" cy="369332"/>
            </a:xfrm>
            <a:prstGeom prst="rect">
              <a:avLst/>
            </a:prstGeom>
            <a:noFill/>
          </p:spPr>
          <p:txBody>
            <a:bodyPr wrap="none" rtlCol="0">
              <a:spAutoFit/>
            </a:bodyPr>
            <a:lstStyle/>
            <a:p>
              <a:pPr algn="ctr"/>
              <a:r>
                <a:rPr lang="en-US" dirty="0"/>
                <a:t>D</a:t>
              </a:r>
            </a:p>
          </p:txBody>
        </p:sp>
        <p:sp>
          <p:nvSpPr>
            <p:cNvPr id="804" name="TextBox 803">
              <a:extLst>
                <a:ext uri="{FF2B5EF4-FFF2-40B4-BE49-F238E27FC236}">
                  <a16:creationId xmlns:a16="http://schemas.microsoft.com/office/drawing/2014/main" id="{31F763B1-9EF8-09A9-027A-A7F868A0A4D6}"/>
                </a:ext>
              </a:extLst>
            </p:cNvPr>
            <p:cNvSpPr txBox="1"/>
            <p:nvPr/>
          </p:nvSpPr>
          <p:spPr>
            <a:xfrm>
              <a:off x="5481468" y="4769785"/>
              <a:ext cx="308098" cy="369332"/>
            </a:xfrm>
            <a:prstGeom prst="rect">
              <a:avLst/>
            </a:prstGeom>
            <a:noFill/>
          </p:spPr>
          <p:txBody>
            <a:bodyPr wrap="none" rtlCol="0">
              <a:spAutoFit/>
            </a:bodyPr>
            <a:lstStyle/>
            <a:p>
              <a:pPr algn="ctr"/>
              <a:r>
                <a:rPr lang="en-US" dirty="0"/>
                <a:t>C</a:t>
              </a:r>
            </a:p>
          </p:txBody>
        </p:sp>
      </p:grpSp>
      <p:sp>
        <p:nvSpPr>
          <p:cNvPr id="808" name="TextBox 807">
            <a:extLst>
              <a:ext uri="{FF2B5EF4-FFF2-40B4-BE49-F238E27FC236}">
                <a16:creationId xmlns:a16="http://schemas.microsoft.com/office/drawing/2014/main" id="{372E843A-E26F-75EC-B682-D87593DCE483}"/>
              </a:ext>
            </a:extLst>
          </p:cNvPr>
          <p:cNvSpPr txBox="1"/>
          <p:nvPr/>
        </p:nvSpPr>
        <p:spPr>
          <a:xfrm>
            <a:off x="6172200" y="1295400"/>
            <a:ext cx="1894891" cy="646331"/>
          </a:xfrm>
          <a:prstGeom prst="rect">
            <a:avLst/>
          </a:prstGeom>
          <a:noFill/>
        </p:spPr>
        <p:txBody>
          <a:bodyPr wrap="square" rtlCol="0">
            <a:spAutoFit/>
          </a:bodyPr>
          <a:lstStyle/>
          <a:p>
            <a:pPr algn="ctr"/>
            <a:r>
              <a:rPr lang="en-US" dirty="0"/>
              <a:t>1 clockwise transition</a:t>
            </a:r>
          </a:p>
        </p:txBody>
      </p:sp>
      <p:sp>
        <p:nvSpPr>
          <p:cNvPr id="810" name="TextBox 809">
            <a:extLst>
              <a:ext uri="{FF2B5EF4-FFF2-40B4-BE49-F238E27FC236}">
                <a16:creationId xmlns:a16="http://schemas.microsoft.com/office/drawing/2014/main" id="{2C568C6A-632F-82E5-279F-5FC934BAADF7}"/>
              </a:ext>
            </a:extLst>
          </p:cNvPr>
          <p:cNvSpPr txBox="1"/>
          <p:nvPr/>
        </p:nvSpPr>
        <p:spPr>
          <a:xfrm>
            <a:off x="6149741" y="2670481"/>
            <a:ext cx="1894891" cy="646331"/>
          </a:xfrm>
          <a:prstGeom prst="rect">
            <a:avLst/>
          </a:prstGeom>
          <a:noFill/>
        </p:spPr>
        <p:txBody>
          <a:bodyPr wrap="square" rtlCol="0">
            <a:spAutoFit/>
          </a:bodyPr>
          <a:lstStyle/>
          <a:p>
            <a:pPr algn="ctr"/>
            <a:r>
              <a:rPr lang="en-US" dirty="0"/>
              <a:t>2&lt;= foreground neighbors &lt;=6</a:t>
            </a:r>
          </a:p>
        </p:txBody>
      </p:sp>
      <p:sp>
        <p:nvSpPr>
          <p:cNvPr id="812" name="TextBox 811">
            <a:extLst>
              <a:ext uri="{FF2B5EF4-FFF2-40B4-BE49-F238E27FC236}">
                <a16:creationId xmlns:a16="http://schemas.microsoft.com/office/drawing/2014/main" id="{EA4AADE4-55F6-FC9D-662A-21718A814E1A}"/>
              </a:ext>
            </a:extLst>
          </p:cNvPr>
          <p:cNvSpPr txBox="1"/>
          <p:nvPr/>
        </p:nvSpPr>
        <p:spPr>
          <a:xfrm>
            <a:off x="6140918" y="4171386"/>
            <a:ext cx="2012482" cy="646331"/>
          </a:xfrm>
          <a:prstGeom prst="rect">
            <a:avLst/>
          </a:prstGeom>
          <a:noFill/>
        </p:spPr>
        <p:txBody>
          <a:bodyPr wrap="square" rtlCol="0">
            <a:spAutoFit/>
          </a:bodyPr>
          <a:lstStyle/>
          <a:p>
            <a:pPr algn="ctr"/>
            <a:r>
              <a:rPr lang="en-US" dirty="0"/>
              <a:t>A or B or (C and D) = background</a:t>
            </a:r>
          </a:p>
        </p:txBody>
      </p:sp>
      <p:sp>
        <p:nvSpPr>
          <p:cNvPr id="3" name="TextBox 2">
            <a:extLst>
              <a:ext uri="{FF2B5EF4-FFF2-40B4-BE49-F238E27FC236}">
                <a16:creationId xmlns:a16="http://schemas.microsoft.com/office/drawing/2014/main" id="{03884DD6-CEC0-29D7-629C-EF5D62AC908A}"/>
              </a:ext>
            </a:extLst>
          </p:cNvPr>
          <p:cNvSpPr txBox="1"/>
          <p:nvPr/>
        </p:nvSpPr>
        <p:spPr>
          <a:xfrm>
            <a:off x="6172200" y="363648"/>
            <a:ext cx="1894891" cy="646331"/>
          </a:xfrm>
          <a:prstGeom prst="rect">
            <a:avLst/>
          </a:prstGeom>
          <a:noFill/>
        </p:spPr>
        <p:txBody>
          <a:bodyPr wrap="square" rtlCol="0">
            <a:spAutoFit/>
          </a:bodyPr>
          <a:lstStyle/>
          <a:p>
            <a:pPr algn="ctr"/>
            <a:r>
              <a:rPr lang="en-US" dirty="0"/>
              <a:t>A pixel is marked for deletion if …</a:t>
            </a:r>
          </a:p>
        </p:txBody>
      </p:sp>
      <p:sp>
        <p:nvSpPr>
          <p:cNvPr id="165" name="TextBox 164">
            <a:extLst>
              <a:ext uri="{FF2B5EF4-FFF2-40B4-BE49-F238E27FC236}">
                <a16:creationId xmlns:a16="http://schemas.microsoft.com/office/drawing/2014/main" id="{29E167E1-1DBA-662B-22C0-18E7B3D885D6}"/>
              </a:ext>
            </a:extLst>
          </p:cNvPr>
          <p:cNvSpPr txBox="1"/>
          <p:nvPr/>
        </p:nvSpPr>
        <p:spPr>
          <a:xfrm>
            <a:off x="1143001" y="5638800"/>
            <a:ext cx="6771690" cy="369332"/>
          </a:xfrm>
          <a:prstGeom prst="rect">
            <a:avLst/>
          </a:prstGeom>
          <a:noFill/>
        </p:spPr>
        <p:txBody>
          <a:bodyPr wrap="square" rtlCol="0">
            <a:spAutoFit/>
          </a:bodyPr>
          <a:lstStyle/>
          <a:p>
            <a:pPr algn="ctr"/>
            <a:r>
              <a:rPr lang="en-US" dirty="0" smtClean="0"/>
              <a:t>Pixels </a:t>
            </a:r>
            <a:r>
              <a:rPr lang="en-US" dirty="0"/>
              <a:t>marked for deletion </a:t>
            </a:r>
            <a:r>
              <a:rPr lang="en-US" dirty="0" smtClean="0"/>
              <a:t>will be </a:t>
            </a:r>
            <a:r>
              <a:rPr lang="en-US" dirty="0"/>
              <a:t>highlighted in yellow in this </a:t>
            </a:r>
            <a:r>
              <a:rPr lang="en-US" dirty="0" smtClean="0"/>
              <a:t>example.</a:t>
            </a:r>
            <a:endParaRPr lang="en-US" dirty="0"/>
          </a:p>
        </p:txBody>
      </p:sp>
    </p:spTree>
    <p:extLst>
      <p:ext uri="{BB962C8B-B14F-4D97-AF65-F5344CB8AC3E}">
        <p14:creationId xmlns:p14="http://schemas.microsoft.com/office/powerpoint/2010/main" val="284961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11" grpId="0" animBg="1"/>
      <p:bldP spid="12" grpId="0" animBg="1"/>
      <p:bldP spid="13" grpId="0" animBg="1"/>
      <p:bldP spid="14" grpId="0" animBg="1"/>
      <p:bldP spid="15" grpId="0" animBg="1"/>
      <p:bldP spid="16" grpId="0" animBg="1"/>
      <p:bldP spid="10" grpId="0" animBg="1"/>
      <p:bldP spid="9" grpId="0" animBg="1"/>
      <p:bldP spid="8" grpId="0" animBg="1"/>
      <p:bldP spid="7" grpId="0" animBg="1"/>
      <p:bldP spid="6"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BDB73-FD90-66BA-1B23-35DB1941B0F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7C688CE-91A6-E402-7347-0F9C9C6BA85D}"/>
              </a:ext>
            </a:extLst>
          </p:cNvPr>
          <p:cNvSpPr txBox="1"/>
          <p:nvPr/>
        </p:nvSpPr>
        <p:spPr>
          <a:xfrm>
            <a:off x="561798" y="363648"/>
            <a:ext cx="2569486" cy="769441"/>
          </a:xfrm>
          <a:prstGeom prst="rect">
            <a:avLst/>
          </a:prstGeom>
          <a:noFill/>
        </p:spPr>
        <p:txBody>
          <a:bodyPr wrap="none" rtlCol="0">
            <a:spAutoFit/>
          </a:bodyPr>
          <a:lstStyle/>
          <a:p>
            <a:r>
              <a:rPr lang="en-US" sz="4400" dirty="0"/>
              <a:t>Iteration 2</a:t>
            </a:r>
          </a:p>
        </p:txBody>
      </p:sp>
      <p:sp>
        <p:nvSpPr>
          <p:cNvPr id="200" name="TextBox 199">
            <a:extLst>
              <a:ext uri="{FF2B5EF4-FFF2-40B4-BE49-F238E27FC236}">
                <a16:creationId xmlns:a16="http://schemas.microsoft.com/office/drawing/2014/main" id="{DD517074-6288-80A7-8F0C-FB02E51348D4}"/>
              </a:ext>
            </a:extLst>
          </p:cNvPr>
          <p:cNvSpPr txBox="1"/>
          <p:nvPr/>
        </p:nvSpPr>
        <p:spPr>
          <a:xfrm>
            <a:off x="1229309" y="5638800"/>
            <a:ext cx="6847891" cy="646331"/>
          </a:xfrm>
          <a:prstGeom prst="rect">
            <a:avLst/>
          </a:prstGeom>
          <a:noFill/>
        </p:spPr>
        <p:txBody>
          <a:bodyPr wrap="square" rtlCol="0">
            <a:spAutoFit/>
          </a:bodyPr>
          <a:lstStyle/>
          <a:p>
            <a:pPr algn="ctr"/>
            <a:r>
              <a:rPr lang="en-US" dirty="0"/>
              <a:t>Delete marked pixels, and re-iterate over image, until no pixels marked. For this example, no pixels are marked on this second iteration.</a:t>
            </a:r>
          </a:p>
        </p:txBody>
      </p:sp>
      <p:sp>
        <p:nvSpPr>
          <p:cNvPr id="535" name="TextBox 534">
            <a:extLst>
              <a:ext uri="{FF2B5EF4-FFF2-40B4-BE49-F238E27FC236}">
                <a16:creationId xmlns:a16="http://schemas.microsoft.com/office/drawing/2014/main" id="{5B6ACAC3-391A-3705-4219-68CDE7E00439}"/>
              </a:ext>
            </a:extLst>
          </p:cNvPr>
          <p:cNvSpPr txBox="1"/>
          <p:nvPr/>
        </p:nvSpPr>
        <p:spPr>
          <a:xfrm>
            <a:off x="1143000" y="4572000"/>
            <a:ext cx="1894891" cy="646331"/>
          </a:xfrm>
          <a:prstGeom prst="rect">
            <a:avLst/>
          </a:prstGeom>
          <a:noFill/>
        </p:spPr>
        <p:txBody>
          <a:bodyPr wrap="square" rtlCol="0">
            <a:spAutoFit/>
          </a:bodyPr>
          <a:lstStyle/>
          <a:p>
            <a:pPr algn="ctr"/>
            <a:r>
              <a:rPr lang="en-US" dirty="0"/>
              <a:t>Image</a:t>
            </a:r>
          </a:p>
          <a:p>
            <a:pPr algn="ctr"/>
            <a:r>
              <a:rPr lang="en-US" dirty="0"/>
              <a:t>(X = foreground)</a:t>
            </a:r>
          </a:p>
        </p:txBody>
      </p:sp>
      <p:sp>
        <p:nvSpPr>
          <p:cNvPr id="310" name="Rectangle 309">
            <a:extLst>
              <a:ext uri="{FF2B5EF4-FFF2-40B4-BE49-F238E27FC236}">
                <a16:creationId xmlns:a16="http://schemas.microsoft.com/office/drawing/2014/main" id="{65642559-39E3-C318-84CE-8E61922E3002}"/>
              </a:ext>
            </a:extLst>
          </p:cNvPr>
          <p:cNvSpPr/>
          <p:nvPr/>
        </p:nvSpPr>
        <p:spPr>
          <a:xfrm>
            <a:off x="91151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A27A9B4-3DB5-54C7-A3E2-B0992D699D0F}"/>
              </a:ext>
            </a:extLst>
          </p:cNvPr>
          <p:cNvSpPr/>
          <p:nvPr/>
        </p:nvSpPr>
        <p:spPr>
          <a:xfrm>
            <a:off x="121305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CCC93F3A-2F77-AE47-8AF1-074F8DE62883}"/>
              </a:ext>
            </a:extLst>
          </p:cNvPr>
          <p:cNvSpPr txBox="1"/>
          <p:nvPr/>
        </p:nvSpPr>
        <p:spPr>
          <a:xfrm>
            <a:off x="1276691" y="1601078"/>
            <a:ext cx="171567" cy="369332"/>
          </a:xfrm>
          <a:prstGeom prst="rect">
            <a:avLst/>
          </a:prstGeom>
          <a:noFill/>
        </p:spPr>
        <p:txBody>
          <a:bodyPr wrap="none" rtlCol="0">
            <a:spAutoFit/>
          </a:bodyPr>
          <a:lstStyle/>
          <a:p>
            <a:pPr algn="ctr"/>
            <a:r>
              <a:rPr lang="en-US" dirty="0"/>
              <a:t>X</a:t>
            </a:r>
          </a:p>
        </p:txBody>
      </p:sp>
      <p:sp>
        <p:nvSpPr>
          <p:cNvPr id="49" name="Rectangle 48">
            <a:extLst>
              <a:ext uri="{FF2B5EF4-FFF2-40B4-BE49-F238E27FC236}">
                <a16:creationId xmlns:a16="http://schemas.microsoft.com/office/drawing/2014/main" id="{6CB1BC7E-6396-2327-C76C-FF7110087795}"/>
              </a:ext>
            </a:extLst>
          </p:cNvPr>
          <p:cNvSpPr/>
          <p:nvPr/>
        </p:nvSpPr>
        <p:spPr>
          <a:xfrm>
            <a:off x="151158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2F4AA94-538C-88A6-F57C-214D17A346B0}"/>
              </a:ext>
            </a:extLst>
          </p:cNvPr>
          <p:cNvSpPr/>
          <p:nvPr/>
        </p:nvSpPr>
        <p:spPr>
          <a:xfrm>
            <a:off x="181312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369333D-0BC6-8D4F-0BB0-4B29EDFC7B05}"/>
              </a:ext>
            </a:extLst>
          </p:cNvPr>
          <p:cNvSpPr/>
          <p:nvPr/>
        </p:nvSpPr>
        <p:spPr>
          <a:xfrm>
            <a:off x="211166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74D69AE0-4DC2-A1F0-9FBE-83228A9F7F8D}"/>
              </a:ext>
            </a:extLst>
          </p:cNvPr>
          <p:cNvSpPr/>
          <p:nvPr/>
        </p:nvSpPr>
        <p:spPr>
          <a:xfrm>
            <a:off x="241320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F580128-7D03-9981-26E0-0EA376C63EF6}"/>
              </a:ext>
            </a:extLst>
          </p:cNvPr>
          <p:cNvSpPr/>
          <p:nvPr/>
        </p:nvSpPr>
        <p:spPr>
          <a:xfrm>
            <a:off x="271173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5B6F59D3-1BDF-7EAA-8B56-B2BA0F846B5A}"/>
              </a:ext>
            </a:extLst>
          </p:cNvPr>
          <p:cNvSpPr/>
          <p:nvPr/>
        </p:nvSpPr>
        <p:spPr>
          <a:xfrm>
            <a:off x="301327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94869DC0-795E-60D6-3868-624D20D9980E}"/>
              </a:ext>
            </a:extLst>
          </p:cNvPr>
          <p:cNvSpPr/>
          <p:nvPr/>
        </p:nvSpPr>
        <p:spPr>
          <a:xfrm>
            <a:off x="91151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Rectangle 537">
            <a:extLst>
              <a:ext uri="{FF2B5EF4-FFF2-40B4-BE49-F238E27FC236}">
                <a16:creationId xmlns:a16="http://schemas.microsoft.com/office/drawing/2014/main" id="{A5E3A9F3-65DB-598D-9CC0-D28A8B2FD150}"/>
              </a:ext>
            </a:extLst>
          </p:cNvPr>
          <p:cNvSpPr/>
          <p:nvPr/>
        </p:nvSpPr>
        <p:spPr>
          <a:xfrm>
            <a:off x="121305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TextBox 542">
            <a:extLst>
              <a:ext uri="{FF2B5EF4-FFF2-40B4-BE49-F238E27FC236}">
                <a16:creationId xmlns:a16="http://schemas.microsoft.com/office/drawing/2014/main" id="{6D28F3CB-4996-6C97-75BE-A0B8932FFD16}"/>
              </a:ext>
            </a:extLst>
          </p:cNvPr>
          <p:cNvSpPr txBox="1"/>
          <p:nvPr/>
        </p:nvSpPr>
        <p:spPr>
          <a:xfrm>
            <a:off x="1276691" y="1905878"/>
            <a:ext cx="171567" cy="369332"/>
          </a:xfrm>
          <a:prstGeom prst="rect">
            <a:avLst/>
          </a:prstGeom>
          <a:noFill/>
        </p:spPr>
        <p:txBody>
          <a:bodyPr wrap="none" rtlCol="0">
            <a:spAutoFit/>
          </a:bodyPr>
          <a:lstStyle/>
          <a:p>
            <a:pPr algn="ctr"/>
            <a:r>
              <a:rPr lang="en-US" dirty="0"/>
              <a:t>X</a:t>
            </a:r>
          </a:p>
        </p:txBody>
      </p:sp>
      <p:sp>
        <p:nvSpPr>
          <p:cNvPr id="544" name="Rectangle 543">
            <a:extLst>
              <a:ext uri="{FF2B5EF4-FFF2-40B4-BE49-F238E27FC236}">
                <a16:creationId xmlns:a16="http://schemas.microsoft.com/office/drawing/2014/main" id="{10B9C3F5-B391-39D8-C8B1-309541C13D8E}"/>
              </a:ext>
            </a:extLst>
          </p:cNvPr>
          <p:cNvSpPr/>
          <p:nvPr/>
        </p:nvSpPr>
        <p:spPr>
          <a:xfrm>
            <a:off x="151158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5D0D02CF-CA24-9F3E-9C10-104F56163D49}"/>
              </a:ext>
            </a:extLst>
          </p:cNvPr>
          <p:cNvSpPr/>
          <p:nvPr/>
        </p:nvSpPr>
        <p:spPr>
          <a:xfrm>
            <a:off x="181312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91625986-A58F-28E1-9815-0742AD47E44B}"/>
              </a:ext>
            </a:extLst>
          </p:cNvPr>
          <p:cNvSpPr/>
          <p:nvPr/>
        </p:nvSpPr>
        <p:spPr>
          <a:xfrm>
            <a:off x="211166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2C8D6CAA-1CE8-A4CD-D3A2-3F50B50299AB}"/>
              </a:ext>
            </a:extLst>
          </p:cNvPr>
          <p:cNvSpPr/>
          <p:nvPr/>
        </p:nvSpPr>
        <p:spPr>
          <a:xfrm>
            <a:off x="241320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F8C2EB25-76AB-7916-EC5B-D4DA92E3FE1F}"/>
              </a:ext>
            </a:extLst>
          </p:cNvPr>
          <p:cNvSpPr/>
          <p:nvPr/>
        </p:nvSpPr>
        <p:spPr>
          <a:xfrm>
            <a:off x="271173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ectangle 552">
            <a:extLst>
              <a:ext uri="{FF2B5EF4-FFF2-40B4-BE49-F238E27FC236}">
                <a16:creationId xmlns:a16="http://schemas.microsoft.com/office/drawing/2014/main" id="{7F7B73ED-31B1-3D8A-FC74-7BB58B07759A}"/>
              </a:ext>
            </a:extLst>
          </p:cNvPr>
          <p:cNvSpPr/>
          <p:nvPr/>
        </p:nvSpPr>
        <p:spPr>
          <a:xfrm>
            <a:off x="301327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Rectangle 559">
            <a:extLst>
              <a:ext uri="{FF2B5EF4-FFF2-40B4-BE49-F238E27FC236}">
                <a16:creationId xmlns:a16="http://schemas.microsoft.com/office/drawing/2014/main" id="{AC01D06F-49E6-D07C-CB89-385E3A7E72BE}"/>
              </a:ext>
            </a:extLst>
          </p:cNvPr>
          <p:cNvSpPr/>
          <p:nvPr/>
        </p:nvSpPr>
        <p:spPr>
          <a:xfrm>
            <a:off x="91151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extBox 560">
            <a:extLst>
              <a:ext uri="{FF2B5EF4-FFF2-40B4-BE49-F238E27FC236}">
                <a16:creationId xmlns:a16="http://schemas.microsoft.com/office/drawing/2014/main" id="{911E397D-7746-8B14-02A7-46BD34D7854D}"/>
              </a:ext>
            </a:extLst>
          </p:cNvPr>
          <p:cNvSpPr txBox="1"/>
          <p:nvPr/>
        </p:nvSpPr>
        <p:spPr>
          <a:xfrm>
            <a:off x="1576532" y="2209800"/>
            <a:ext cx="171567" cy="369332"/>
          </a:xfrm>
          <a:prstGeom prst="rect">
            <a:avLst/>
          </a:prstGeom>
          <a:noFill/>
        </p:spPr>
        <p:txBody>
          <a:bodyPr wrap="none" rtlCol="0">
            <a:spAutoFit/>
          </a:bodyPr>
          <a:lstStyle/>
          <a:p>
            <a:pPr algn="ctr"/>
            <a:r>
              <a:rPr lang="en-US" dirty="0"/>
              <a:t>X</a:t>
            </a:r>
          </a:p>
        </p:txBody>
      </p:sp>
      <p:sp>
        <p:nvSpPr>
          <p:cNvPr id="563" name="Rectangle 562">
            <a:extLst>
              <a:ext uri="{FF2B5EF4-FFF2-40B4-BE49-F238E27FC236}">
                <a16:creationId xmlns:a16="http://schemas.microsoft.com/office/drawing/2014/main" id="{A63DDC7C-B8DE-77DE-D22B-8FAF6292A010}"/>
              </a:ext>
            </a:extLst>
          </p:cNvPr>
          <p:cNvSpPr/>
          <p:nvPr/>
        </p:nvSpPr>
        <p:spPr>
          <a:xfrm>
            <a:off x="121305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Rectangle 564">
            <a:extLst>
              <a:ext uri="{FF2B5EF4-FFF2-40B4-BE49-F238E27FC236}">
                <a16:creationId xmlns:a16="http://schemas.microsoft.com/office/drawing/2014/main" id="{7A1514FC-816E-3514-2047-CC912FDD0530}"/>
              </a:ext>
            </a:extLst>
          </p:cNvPr>
          <p:cNvSpPr/>
          <p:nvPr/>
        </p:nvSpPr>
        <p:spPr>
          <a:xfrm>
            <a:off x="151158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Rectangle 565">
            <a:extLst>
              <a:ext uri="{FF2B5EF4-FFF2-40B4-BE49-F238E27FC236}">
                <a16:creationId xmlns:a16="http://schemas.microsoft.com/office/drawing/2014/main" id="{58D48549-2594-687A-2F97-30C6896A08F5}"/>
              </a:ext>
            </a:extLst>
          </p:cNvPr>
          <p:cNvSpPr/>
          <p:nvPr/>
        </p:nvSpPr>
        <p:spPr>
          <a:xfrm>
            <a:off x="181312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tangle 566">
            <a:extLst>
              <a:ext uri="{FF2B5EF4-FFF2-40B4-BE49-F238E27FC236}">
                <a16:creationId xmlns:a16="http://schemas.microsoft.com/office/drawing/2014/main" id="{BD2C1D09-BA2C-5234-6941-85417FF3A0FE}"/>
              </a:ext>
            </a:extLst>
          </p:cNvPr>
          <p:cNvSpPr/>
          <p:nvPr/>
        </p:nvSpPr>
        <p:spPr>
          <a:xfrm>
            <a:off x="211166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Rectangle 567">
            <a:extLst>
              <a:ext uri="{FF2B5EF4-FFF2-40B4-BE49-F238E27FC236}">
                <a16:creationId xmlns:a16="http://schemas.microsoft.com/office/drawing/2014/main" id="{DC5AE824-3857-225C-1724-0D25BBB63B09}"/>
              </a:ext>
            </a:extLst>
          </p:cNvPr>
          <p:cNvSpPr/>
          <p:nvPr/>
        </p:nvSpPr>
        <p:spPr>
          <a:xfrm>
            <a:off x="241320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a:extLst>
              <a:ext uri="{FF2B5EF4-FFF2-40B4-BE49-F238E27FC236}">
                <a16:creationId xmlns:a16="http://schemas.microsoft.com/office/drawing/2014/main" id="{3A85C088-12F5-FAE6-4AD7-8EBB7E0D805B}"/>
              </a:ext>
            </a:extLst>
          </p:cNvPr>
          <p:cNvSpPr/>
          <p:nvPr/>
        </p:nvSpPr>
        <p:spPr>
          <a:xfrm>
            <a:off x="271173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Rectangle 569">
            <a:extLst>
              <a:ext uri="{FF2B5EF4-FFF2-40B4-BE49-F238E27FC236}">
                <a16:creationId xmlns:a16="http://schemas.microsoft.com/office/drawing/2014/main" id="{67848A06-EAE9-FD3D-1551-6C6F4F088387}"/>
              </a:ext>
            </a:extLst>
          </p:cNvPr>
          <p:cNvSpPr/>
          <p:nvPr/>
        </p:nvSpPr>
        <p:spPr>
          <a:xfrm>
            <a:off x="301327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extBox 570">
            <a:extLst>
              <a:ext uri="{FF2B5EF4-FFF2-40B4-BE49-F238E27FC236}">
                <a16:creationId xmlns:a16="http://schemas.microsoft.com/office/drawing/2014/main" id="{A8BAE380-1AFA-C656-F1BB-F6C49C526B0B}"/>
              </a:ext>
            </a:extLst>
          </p:cNvPr>
          <p:cNvSpPr txBox="1"/>
          <p:nvPr/>
        </p:nvSpPr>
        <p:spPr>
          <a:xfrm>
            <a:off x="2776837" y="2209800"/>
            <a:ext cx="171567" cy="369332"/>
          </a:xfrm>
          <a:prstGeom prst="rect">
            <a:avLst/>
          </a:prstGeom>
          <a:noFill/>
        </p:spPr>
        <p:txBody>
          <a:bodyPr wrap="none" rtlCol="0">
            <a:spAutoFit/>
          </a:bodyPr>
          <a:lstStyle/>
          <a:p>
            <a:pPr algn="ctr"/>
            <a:r>
              <a:rPr lang="en-US" dirty="0"/>
              <a:t>X</a:t>
            </a:r>
          </a:p>
        </p:txBody>
      </p:sp>
      <p:sp>
        <p:nvSpPr>
          <p:cNvPr id="196" name="Rectangle 195">
            <a:extLst>
              <a:ext uri="{FF2B5EF4-FFF2-40B4-BE49-F238E27FC236}">
                <a16:creationId xmlns:a16="http://schemas.microsoft.com/office/drawing/2014/main" id="{BB3B2115-26A5-CDC1-D3AC-64B22460DFB3}"/>
              </a:ext>
            </a:extLst>
          </p:cNvPr>
          <p:cNvSpPr/>
          <p:nvPr/>
        </p:nvSpPr>
        <p:spPr>
          <a:xfrm>
            <a:off x="91151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9D0B21F4-1D78-861D-25E1-DCF1C43F429E}"/>
              </a:ext>
            </a:extLst>
          </p:cNvPr>
          <p:cNvSpPr txBox="1"/>
          <p:nvPr/>
        </p:nvSpPr>
        <p:spPr>
          <a:xfrm>
            <a:off x="1576532" y="2514600"/>
            <a:ext cx="171567" cy="369332"/>
          </a:xfrm>
          <a:prstGeom prst="rect">
            <a:avLst/>
          </a:prstGeom>
          <a:noFill/>
        </p:spPr>
        <p:txBody>
          <a:bodyPr wrap="none" rtlCol="0">
            <a:spAutoFit/>
          </a:bodyPr>
          <a:lstStyle/>
          <a:p>
            <a:pPr algn="ctr"/>
            <a:r>
              <a:rPr lang="en-US" dirty="0"/>
              <a:t>X</a:t>
            </a:r>
          </a:p>
        </p:txBody>
      </p:sp>
      <p:sp>
        <p:nvSpPr>
          <p:cNvPr id="199" name="Rectangle 198">
            <a:extLst>
              <a:ext uri="{FF2B5EF4-FFF2-40B4-BE49-F238E27FC236}">
                <a16:creationId xmlns:a16="http://schemas.microsoft.com/office/drawing/2014/main" id="{466E46CD-1BF4-EE30-AB8E-C3C0CDD523F3}"/>
              </a:ext>
            </a:extLst>
          </p:cNvPr>
          <p:cNvSpPr/>
          <p:nvPr/>
        </p:nvSpPr>
        <p:spPr>
          <a:xfrm>
            <a:off x="121305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3D6FE5C-4276-49BC-E405-69F607DCCBB8}"/>
              </a:ext>
            </a:extLst>
          </p:cNvPr>
          <p:cNvSpPr/>
          <p:nvPr/>
        </p:nvSpPr>
        <p:spPr>
          <a:xfrm>
            <a:off x="151158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39558B01-4998-F9C3-C25F-B04EFCA248D8}"/>
              </a:ext>
            </a:extLst>
          </p:cNvPr>
          <p:cNvSpPr/>
          <p:nvPr/>
        </p:nvSpPr>
        <p:spPr>
          <a:xfrm>
            <a:off x="181312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B0EA7541-B5C6-5469-1D04-F2C424E3B70C}"/>
              </a:ext>
            </a:extLst>
          </p:cNvPr>
          <p:cNvSpPr/>
          <p:nvPr/>
        </p:nvSpPr>
        <p:spPr>
          <a:xfrm>
            <a:off x="211166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30E1A4B3-898B-1D46-6427-D11DDD3A9490}"/>
              </a:ext>
            </a:extLst>
          </p:cNvPr>
          <p:cNvSpPr/>
          <p:nvPr/>
        </p:nvSpPr>
        <p:spPr>
          <a:xfrm>
            <a:off x="241320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7FEA174A-2A7D-4EE8-ADB9-7F75060D0A63}"/>
              </a:ext>
            </a:extLst>
          </p:cNvPr>
          <p:cNvSpPr/>
          <p:nvPr/>
        </p:nvSpPr>
        <p:spPr>
          <a:xfrm>
            <a:off x="271173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D8015716-4228-5487-931B-609C0B3502E5}"/>
              </a:ext>
            </a:extLst>
          </p:cNvPr>
          <p:cNvSpPr/>
          <p:nvPr/>
        </p:nvSpPr>
        <p:spPr>
          <a:xfrm>
            <a:off x="301327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extBox 209">
            <a:extLst>
              <a:ext uri="{FF2B5EF4-FFF2-40B4-BE49-F238E27FC236}">
                <a16:creationId xmlns:a16="http://schemas.microsoft.com/office/drawing/2014/main" id="{A70AC897-B1A9-2ADD-39C3-84F5A5514F7A}"/>
              </a:ext>
            </a:extLst>
          </p:cNvPr>
          <p:cNvSpPr txBox="1"/>
          <p:nvPr/>
        </p:nvSpPr>
        <p:spPr>
          <a:xfrm>
            <a:off x="2479875" y="2519363"/>
            <a:ext cx="171567" cy="369332"/>
          </a:xfrm>
          <a:prstGeom prst="rect">
            <a:avLst/>
          </a:prstGeom>
          <a:noFill/>
        </p:spPr>
        <p:txBody>
          <a:bodyPr wrap="none" rtlCol="0">
            <a:spAutoFit/>
          </a:bodyPr>
          <a:lstStyle/>
          <a:p>
            <a:pPr algn="ctr"/>
            <a:r>
              <a:rPr lang="en-US" dirty="0"/>
              <a:t>X</a:t>
            </a:r>
          </a:p>
        </p:txBody>
      </p:sp>
      <p:sp>
        <p:nvSpPr>
          <p:cNvPr id="211" name="TextBox 210">
            <a:extLst>
              <a:ext uri="{FF2B5EF4-FFF2-40B4-BE49-F238E27FC236}">
                <a16:creationId xmlns:a16="http://schemas.microsoft.com/office/drawing/2014/main" id="{64847625-51A6-B2B5-4C9C-08A59842DFBF}"/>
              </a:ext>
            </a:extLst>
          </p:cNvPr>
          <p:cNvSpPr txBox="1"/>
          <p:nvPr/>
        </p:nvSpPr>
        <p:spPr>
          <a:xfrm>
            <a:off x="2175076" y="2516982"/>
            <a:ext cx="171567" cy="369332"/>
          </a:xfrm>
          <a:prstGeom prst="rect">
            <a:avLst/>
          </a:prstGeom>
          <a:noFill/>
        </p:spPr>
        <p:txBody>
          <a:bodyPr wrap="none" rtlCol="0">
            <a:spAutoFit/>
          </a:bodyPr>
          <a:lstStyle/>
          <a:p>
            <a:pPr algn="ctr"/>
            <a:r>
              <a:rPr lang="en-US" dirty="0"/>
              <a:t>X</a:t>
            </a:r>
          </a:p>
        </p:txBody>
      </p:sp>
      <p:sp>
        <p:nvSpPr>
          <p:cNvPr id="212" name="TextBox 211">
            <a:extLst>
              <a:ext uri="{FF2B5EF4-FFF2-40B4-BE49-F238E27FC236}">
                <a16:creationId xmlns:a16="http://schemas.microsoft.com/office/drawing/2014/main" id="{AE72C078-523D-8CCF-F51B-78D5913DCB84}"/>
              </a:ext>
            </a:extLst>
          </p:cNvPr>
          <p:cNvSpPr txBox="1"/>
          <p:nvPr/>
        </p:nvSpPr>
        <p:spPr>
          <a:xfrm>
            <a:off x="1875038" y="2519363"/>
            <a:ext cx="171567" cy="369332"/>
          </a:xfrm>
          <a:prstGeom prst="rect">
            <a:avLst/>
          </a:prstGeom>
          <a:noFill/>
        </p:spPr>
        <p:txBody>
          <a:bodyPr wrap="none" rtlCol="0">
            <a:spAutoFit/>
          </a:bodyPr>
          <a:lstStyle/>
          <a:p>
            <a:pPr algn="ctr"/>
            <a:r>
              <a:rPr lang="en-US" dirty="0"/>
              <a:t>X</a:t>
            </a:r>
          </a:p>
        </p:txBody>
      </p:sp>
      <p:sp>
        <p:nvSpPr>
          <p:cNvPr id="214" name="Rectangle 213">
            <a:extLst>
              <a:ext uri="{FF2B5EF4-FFF2-40B4-BE49-F238E27FC236}">
                <a16:creationId xmlns:a16="http://schemas.microsoft.com/office/drawing/2014/main" id="{CC4A376B-8E6F-EA89-C5FE-DA1665FD3E71}"/>
              </a:ext>
            </a:extLst>
          </p:cNvPr>
          <p:cNvSpPr/>
          <p:nvPr/>
        </p:nvSpPr>
        <p:spPr>
          <a:xfrm>
            <a:off x="91151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51E5EDB5-6AC6-6833-EDDE-0CA6E179B6AF}"/>
              </a:ext>
            </a:extLst>
          </p:cNvPr>
          <p:cNvSpPr txBox="1"/>
          <p:nvPr/>
        </p:nvSpPr>
        <p:spPr>
          <a:xfrm>
            <a:off x="1576532" y="2819400"/>
            <a:ext cx="171567" cy="369332"/>
          </a:xfrm>
          <a:prstGeom prst="rect">
            <a:avLst/>
          </a:prstGeom>
          <a:noFill/>
        </p:spPr>
        <p:txBody>
          <a:bodyPr wrap="none" rtlCol="0">
            <a:spAutoFit/>
          </a:bodyPr>
          <a:lstStyle/>
          <a:p>
            <a:pPr algn="ctr"/>
            <a:r>
              <a:rPr lang="en-US" dirty="0"/>
              <a:t>X</a:t>
            </a:r>
          </a:p>
        </p:txBody>
      </p:sp>
      <p:sp>
        <p:nvSpPr>
          <p:cNvPr id="216" name="Rectangle 215">
            <a:extLst>
              <a:ext uri="{FF2B5EF4-FFF2-40B4-BE49-F238E27FC236}">
                <a16:creationId xmlns:a16="http://schemas.microsoft.com/office/drawing/2014/main" id="{5D9E9C28-2F33-026A-AD06-169FC8D8263E}"/>
              </a:ext>
            </a:extLst>
          </p:cNvPr>
          <p:cNvSpPr/>
          <p:nvPr/>
        </p:nvSpPr>
        <p:spPr>
          <a:xfrm>
            <a:off x="121305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E4D05D5C-85D1-42FA-0C23-BD63DEFF2928}"/>
              </a:ext>
            </a:extLst>
          </p:cNvPr>
          <p:cNvSpPr/>
          <p:nvPr/>
        </p:nvSpPr>
        <p:spPr>
          <a:xfrm>
            <a:off x="151158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CAD7C212-A014-1BB6-174E-229553171F90}"/>
              </a:ext>
            </a:extLst>
          </p:cNvPr>
          <p:cNvSpPr/>
          <p:nvPr/>
        </p:nvSpPr>
        <p:spPr>
          <a:xfrm>
            <a:off x="181312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B4465ABE-E104-D57D-2D53-DE315F2F67A0}"/>
              </a:ext>
            </a:extLst>
          </p:cNvPr>
          <p:cNvSpPr/>
          <p:nvPr/>
        </p:nvSpPr>
        <p:spPr>
          <a:xfrm>
            <a:off x="211166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1B097181-3B5B-FD77-0C59-AB24C2FAE321}"/>
              </a:ext>
            </a:extLst>
          </p:cNvPr>
          <p:cNvSpPr/>
          <p:nvPr/>
        </p:nvSpPr>
        <p:spPr>
          <a:xfrm>
            <a:off x="241320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EC39EAEA-988A-F56B-EC20-801C95ADDCA7}"/>
              </a:ext>
            </a:extLst>
          </p:cNvPr>
          <p:cNvSpPr/>
          <p:nvPr/>
        </p:nvSpPr>
        <p:spPr>
          <a:xfrm>
            <a:off x="271173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D49EC989-5073-0D94-CB46-6F84442ECCBF}"/>
              </a:ext>
            </a:extLst>
          </p:cNvPr>
          <p:cNvSpPr/>
          <p:nvPr/>
        </p:nvSpPr>
        <p:spPr>
          <a:xfrm>
            <a:off x="301327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CF63416C-9932-995A-8BF6-20FCD8824996}"/>
              </a:ext>
            </a:extLst>
          </p:cNvPr>
          <p:cNvSpPr/>
          <p:nvPr/>
        </p:nvSpPr>
        <p:spPr>
          <a:xfrm>
            <a:off x="91151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extBox 228">
            <a:extLst>
              <a:ext uri="{FF2B5EF4-FFF2-40B4-BE49-F238E27FC236}">
                <a16:creationId xmlns:a16="http://schemas.microsoft.com/office/drawing/2014/main" id="{45CA9591-B23E-8452-D6A2-05659CE3D4D4}"/>
              </a:ext>
            </a:extLst>
          </p:cNvPr>
          <p:cNvSpPr txBox="1"/>
          <p:nvPr/>
        </p:nvSpPr>
        <p:spPr>
          <a:xfrm>
            <a:off x="1576532" y="3124200"/>
            <a:ext cx="171567" cy="369332"/>
          </a:xfrm>
          <a:prstGeom prst="rect">
            <a:avLst/>
          </a:prstGeom>
          <a:noFill/>
        </p:spPr>
        <p:txBody>
          <a:bodyPr wrap="none" rtlCol="0">
            <a:spAutoFit/>
          </a:bodyPr>
          <a:lstStyle/>
          <a:p>
            <a:pPr algn="ctr"/>
            <a:r>
              <a:rPr lang="en-US" dirty="0"/>
              <a:t>X</a:t>
            </a:r>
          </a:p>
        </p:txBody>
      </p:sp>
      <p:sp>
        <p:nvSpPr>
          <p:cNvPr id="230" name="Rectangle 229">
            <a:extLst>
              <a:ext uri="{FF2B5EF4-FFF2-40B4-BE49-F238E27FC236}">
                <a16:creationId xmlns:a16="http://schemas.microsoft.com/office/drawing/2014/main" id="{DE21D957-68B5-628E-C50D-7B1FD1EB77CE}"/>
              </a:ext>
            </a:extLst>
          </p:cNvPr>
          <p:cNvSpPr/>
          <p:nvPr/>
        </p:nvSpPr>
        <p:spPr>
          <a:xfrm>
            <a:off x="121305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EF23FA39-9828-5A0E-B5DE-A09433EF12C2}"/>
              </a:ext>
            </a:extLst>
          </p:cNvPr>
          <p:cNvSpPr/>
          <p:nvPr/>
        </p:nvSpPr>
        <p:spPr>
          <a:xfrm>
            <a:off x="151158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ADC912C7-1130-3D4D-8770-43ECE9915025}"/>
              </a:ext>
            </a:extLst>
          </p:cNvPr>
          <p:cNvSpPr/>
          <p:nvPr/>
        </p:nvSpPr>
        <p:spPr>
          <a:xfrm>
            <a:off x="181312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15789EC8-A7A7-B1A2-5E7B-2627453EC959}"/>
              </a:ext>
            </a:extLst>
          </p:cNvPr>
          <p:cNvSpPr/>
          <p:nvPr/>
        </p:nvSpPr>
        <p:spPr>
          <a:xfrm>
            <a:off x="211166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08E21D7B-3076-C400-C866-45B46487ADB8}"/>
              </a:ext>
            </a:extLst>
          </p:cNvPr>
          <p:cNvSpPr/>
          <p:nvPr/>
        </p:nvSpPr>
        <p:spPr>
          <a:xfrm>
            <a:off x="241320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668A95E6-7717-9959-DFA3-780909093931}"/>
              </a:ext>
            </a:extLst>
          </p:cNvPr>
          <p:cNvSpPr/>
          <p:nvPr/>
        </p:nvSpPr>
        <p:spPr>
          <a:xfrm>
            <a:off x="271173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8A1F09DA-8546-6DB5-0DCB-00DBEE6E8DDF}"/>
              </a:ext>
            </a:extLst>
          </p:cNvPr>
          <p:cNvSpPr/>
          <p:nvPr/>
        </p:nvSpPr>
        <p:spPr>
          <a:xfrm>
            <a:off x="301327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a:extLst>
              <a:ext uri="{FF2B5EF4-FFF2-40B4-BE49-F238E27FC236}">
                <a16:creationId xmlns:a16="http://schemas.microsoft.com/office/drawing/2014/main" id="{BDCFAEF7-413C-AD6D-C0B9-ACB0E7C1CD0B}"/>
              </a:ext>
            </a:extLst>
          </p:cNvPr>
          <p:cNvSpPr/>
          <p:nvPr/>
        </p:nvSpPr>
        <p:spPr>
          <a:xfrm>
            <a:off x="91151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9FE13BD2-9A84-7109-0092-58B6F2439F25}"/>
              </a:ext>
            </a:extLst>
          </p:cNvPr>
          <p:cNvSpPr/>
          <p:nvPr/>
        </p:nvSpPr>
        <p:spPr>
          <a:xfrm>
            <a:off x="121305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1D73C72B-8073-3776-1532-7C8ED478EE61}"/>
              </a:ext>
            </a:extLst>
          </p:cNvPr>
          <p:cNvSpPr/>
          <p:nvPr/>
        </p:nvSpPr>
        <p:spPr>
          <a:xfrm>
            <a:off x="151158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92B96A50-1329-465F-6928-2A39E3E8E5CE}"/>
              </a:ext>
            </a:extLst>
          </p:cNvPr>
          <p:cNvSpPr/>
          <p:nvPr/>
        </p:nvSpPr>
        <p:spPr>
          <a:xfrm>
            <a:off x="181312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FE5C0C21-8F95-D021-ADDA-61153ACDA5E6}"/>
              </a:ext>
            </a:extLst>
          </p:cNvPr>
          <p:cNvSpPr/>
          <p:nvPr/>
        </p:nvSpPr>
        <p:spPr>
          <a:xfrm>
            <a:off x="211166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2343BF40-DC5A-C86F-0051-049043F2C95D}"/>
              </a:ext>
            </a:extLst>
          </p:cNvPr>
          <p:cNvSpPr/>
          <p:nvPr/>
        </p:nvSpPr>
        <p:spPr>
          <a:xfrm>
            <a:off x="241320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6A98B75B-0477-FDA1-F697-7CB904D3B1C4}"/>
              </a:ext>
            </a:extLst>
          </p:cNvPr>
          <p:cNvSpPr/>
          <p:nvPr/>
        </p:nvSpPr>
        <p:spPr>
          <a:xfrm>
            <a:off x="271173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5BFCD5C5-BED5-DD37-D897-18C8F5EBDB8B}"/>
              </a:ext>
            </a:extLst>
          </p:cNvPr>
          <p:cNvSpPr/>
          <p:nvPr/>
        </p:nvSpPr>
        <p:spPr>
          <a:xfrm>
            <a:off x="301327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58271B04-C842-0A39-66B0-71B17F723C38}"/>
              </a:ext>
            </a:extLst>
          </p:cNvPr>
          <p:cNvSpPr txBox="1"/>
          <p:nvPr/>
        </p:nvSpPr>
        <p:spPr>
          <a:xfrm>
            <a:off x="1271887" y="3429000"/>
            <a:ext cx="171567" cy="369332"/>
          </a:xfrm>
          <a:prstGeom prst="rect">
            <a:avLst/>
          </a:prstGeom>
          <a:noFill/>
        </p:spPr>
        <p:txBody>
          <a:bodyPr wrap="none" rtlCol="0">
            <a:spAutoFit/>
          </a:bodyPr>
          <a:lstStyle/>
          <a:p>
            <a:pPr algn="ctr"/>
            <a:r>
              <a:rPr lang="en-US" dirty="0"/>
              <a:t>X</a:t>
            </a:r>
          </a:p>
        </p:txBody>
      </p:sp>
      <p:sp>
        <p:nvSpPr>
          <p:cNvPr id="280" name="Rectangle 279">
            <a:extLst>
              <a:ext uri="{FF2B5EF4-FFF2-40B4-BE49-F238E27FC236}">
                <a16:creationId xmlns:a16="http://schemas.microsoft.com/office/drawing/2014/main" id="{C34C1B92-506D-8644-BCA8-1E8AD729ADA6}"/>
              </a:ext>
            </a:extLst>
          </p:cNvPr>
          <p:cNvSpPr/>
          <p:nvPr/>
        </p:nvSpPr>
        <p:spPr>
          <a:xfrm>
            <a:off x="91151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a:extLst>
              <a:ext uri="{FF2B5EF4-FFF2-40B4-BE49-F238E27FC236}">
                <a16:creationId xmlns:a16="http://schemas.microsoft.com/office/drawing/2014/main" id="{32005335-6653-2748-7D6D-EF6B31CA0269}"/>
              </a:ext>
            </a:extLst>
          </p:cNvPr>
          <p:cNvSpPr/>
          <p:nvPr/>
        </p:nvSpPr>
        <p:spPr>
          <a:xfrm>
            <a:off x="121305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327">
            <a:extLst>
              <a:ext uri="{FF2B5EF4-FFF2-40B4-BE49-F238E27FC236}">
                <a16:creationId xmlns:a16="http://schemas.microsoft.com/office/drawing/2014/main" id="{8BDF8EC7-236F-A340-B543-85430F5A6D24}"/>
              </a:ext>
            </a:extLst>
          </p:cNvPr>
          <p:cNvSpPr/>
          <p:nvPr/>
        </p:nvSpPr>
        <p:spPr>
          <a:xfrm>
            <a:off x="151158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a:extLst>
              <a:ext uri="{FF2B5EF4-FFF2-40B4-BE49-F238E27FC236}">
                <a16:creationId xmlns:a16="http://schemas.microsoft.com/office/drawing/2014/main" id="{79E8B152-00E1-9C5D-B4B3-BE3208E91EF2}"/>
              </a:ext>
            </a:extLst>
          </p:cNvPr>
          <p:cNvSpPr/>
          <p:nvPr/>
        </p:nvSpPr>
        <p:spPr>
          <a:xfrm>
            <a:off x="181312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Rectangle 576">
            <a:extLst>
              <a:ext uri="{FF2B5EF4-FFF2-40B4-BE49-F238E27FC236}">
                <a16:creationId xmlns:a16="http://schemas.microsoft.com/office/drawing/2014/main" id="{FF14779C-B5C7-6250-7D70-AB16556D6837}"/>
              </a:ext>
            </a:extLst>
          </p:cNvPr>
          <p:cNvSpPr/>
          <p:nvPr/>
        </p:nvSpPr>
        <p:spPr>
          <a:xfrm>
            <a:off x="211166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Rectangle 577">
            <a:extLst>
              <a:ext uri="{FF2B5EF4-FFF2-40B4-BE49-F238E27FC236}">
                <a16:creationId xmlns:a16="http://schemas.microsoft.com/office/drawing/2014/main" id="{629CE4AE-E57A-9FCA-A8BB-7C156F20201B}"/>
              </a:ext>
            </a:extLst>
          </p:cNvPr>
          <p:cNvSpPr/>
          <p:nvPr/>
        </p:nvSpPr>
        <p:spPr>
          <a:xfrm>
            <a:off x="241320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ectangle 578">
            <a:extLst>
              <a:ext uri="{FF2B5EF4-FFF2-40B4-BE49-F238E27FC236}">
                <a16:creationId xmlns:a16="http://schemas.microsoft.com/office/drawing/2014/main" id="{FE38D8CA-608B-9124-A6E0-DB277852DE2E}"/>
              </a:ext>
            </a:extLst>
          </p:cNvPr>
          <p:cNvSpPr/>
          <p:nvPr/>
        </p:nvSpPr>
        <p:spPr>
          <a:xfrm>
            <a:off x="271173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C9831DE3-C635-B77C-B2C5-4718A38C185C}"/>
              </a:ext>
            </a:extLst>
          </p:cNvPr>
          <p:cNvSpPr/>
          <p:nvPr/>
        </p:nvSpPr>
        <p:spPr>
          <a:xfrm>
            <a:off x="301327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extBox 580">
            <a:extLst>
              <a:ext uri="{FF2B5EF4-FFF2-40B4-BE49-F238E27FC236}">
                <a16:creationId xmlns:a16="http://schemas.microsoft.com/office/drawing/2014/main" id="{9CF82F19-E09B-0524-AF1D-9E05E66A7ACB}"/>
              </a:ext>
            </a:extLst>
          </p:cNvPr>
          <p:cNvSpPr txBox="1"/>
          <p:nvPr/>
        </p:nvSpPr>
        <p:spPr>
          <a:xfrm>
            <a:off x="1271887" y="3733800"/>
            <a:ext cx="171567" cy="369332"/>
          </a:xfrm>
          <a:prstGeom prst="rect">
            <a:avLst/>
          </a:prstGeom>
          <a:noFill/>
        </p:spPr>
        <p:txBody>
          <a:bodyPr wrap="none" rtlCol="0">
            <a:spAutoFit/>
          </a:bodyPr>
          <a:lstStyle/>
          <a:p>
            <a:pPr algn="ctr"/>
            <a:r>
              <a:rPr lang="en-US" dirty="0"/>
              <a:t>X</a:t>
            </a:r>
          </a:p>
        </p:txBody>
      </p:sp>
      <p:sp>
        <p:nvSpPr>
          <p:cNvPr id="583" name="Rectangle 582">
            <a:extLst>
              <a:ext uri="{FF2B5EF4-FFF2-40B4-BE49-F238E27FC236}">
                <a16:creationId xmlns:a16="http://schemas.microsoft.com/office/drawing/2014/main" id="{39986962-659F-257E-7603-CDE5DCCBEEBF}"/>
              </a:ext>
            </a:extLst>
          </p:cNvPr>
          <p:cNvSpPr/>
          <p:nvPr/>
        </p:nvSpPr>
        <p:spPr>
          <a:xfrm>
            <a:off x="91087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Rectangle 584">
            <a:extLst>
              <a:ext uri="{FF2B5EF4-FFF2-40B4-BE49-F238E27FC236}">
                <a16:creationId xmlns:a16="http://schemas.microsoft.com/office/drawing/2014/main" id="{7A700609-27FC-4026-4DC9-8EFE4FF9E0DD}"/>
              </a:ext>
            </a:extLst>
          </p:cNvPr>
          <p:cNvSpPr/>
          <p:nvPr/>
        </p:nvSpPr>
        <p:spPr>
          <a:xfrm>
            <a:off x="121241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Rectangle 585">
            <a:extLst>
              <a:ext uri="{FF2B5EF4-FFF2-40B4-BE49-F238E27FC236}">
                <a16:creationId xmlns:a16="http://schemas.microsoft.com/office/drawing/2014/main" id="{9274DE74-D69B-E0EC-4710-4051C861C1DF}"/>
              </a:ext>
            </a:extLst>
          </p:cNvPr>
          <p:cNvSpPr/>
          <p:nvPr/>
        </p:nvSpPr>
        <p:spPr>
          <a:xfrm>
            <a:off x="151094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Rectangle 586">
            <a:extLst>
              <a:ext uri="{FF2B5EF4-FFF2-40B4-BE49-F238E27FC236}">
                <a16:creationId xmlns:a16="http://schemas.microsoft.com/office/drawing/2014/main" id="{2577C3EE-05AE-1F6E-0161-DE035BF48445}"/>
              </a:ext>
            </a:extLst>
          </p:cNvPr>
          <p:cNvSpPr/>
          <p:nvPr/>
        </p:nvSpPr>
        <p:spPr>
          <a:xfrm>
            <a:off x="181249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ectangle 587">
            <a:extLst>
              <a:ext uri="{FF2B5EF4-FFF2-40B4-BE49-F238E27FC236}">
                <a16:creationId xmlns:a16="http://schemas.microsoft.com/office/drawing/2014/main" id="{1254B98D-4AA6-AC7C-F803-CD2D8D923F85}"/>
              </a:ext>
            </a:extLst>
          </p:cNvPr>
          <p:cNvSpPr/>
          <p:nvPr/>
        </p:nvSpPr>
        <p:spPr>
          <a:xfrm>
            <a:off x="211102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ectangle 588">
            <a:extLst>
              <a:ext uri="{FF2B5EF4-FFF2-40B4-BE49-F238E27FC236}">
                <a16:creationId xmlns:a16="http://schemas.microsoft.com/office/drawing/2014/main" id="{F463203E-5CA6-B7B6-88AA-79A7334EFBC5}"/>
              </a:ext>
            </a:extLst>
          </p:cNvPr>
          <p:cNvSpPr/>
          <p:nvPr/>
        </p:nvSpPr>
        <p:spPr>
          <a:xfrm>
            <a:off x="241256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ectangle 589">
            <a:extLst>
              <a:ext uri="{FF2B5EF4-FFF2-40B4-BE49-F238E27FC236}">
                <a16:creationId xmlns:a16="http://schemas.microsoft.com/office/drawing/2014/main" id="{2ED174B8-D58E-DDAF-9052-B6B5BC4EB4E2}"/>
              </a:ext>
            </a:extLst>
          </p:cNvPr>
          <p:cNvSpPr/>
          <p:nvPr/>
        </p:nvSpPr>
        <p:spPr>
          <a:xfrm>
            <a:off x="271109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Rectangle 590">
            <a:extLst>
              <a:ext uri="{FF2B5EF4-FFF2-40B4-BE49-F238E27FC236}">
                <a16:creationId xmlns:a16="http://schemas.microsoft.com/office/drawing/2014/main" id="{6051FD0D-F350-0A28-C266-F6B551CB6E8F}"/>
              </a:ext>
            </a:extLst>
          </p:cNvPr>
          <p:cNvSpPr/>
          <p:nvPr/>
        </p:nvSpPr>
        <p:spPr>
          <a:xfrm>
            <a:off x="301264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6" name="Group 795">
            <a:extLst>
              <a:ext uri="{FF2B5EF4-FFF2-40B4-BE49-F238E27FC236}">
                <a16:creationId xmlns:a16="http://schemas.microsoft.com/office/drawing/2014/main" id="{CA454065-B3F9-15A7-38B2-EDC2AB87EBEC}"/>
              </a:ext>
            </a:extLst>
          </p:cNvPr>
          <p:cNvGrpSpPr/>
          <p:nvPr/>
        </p:nvGrpSpPr>
        <p:grpSpPr>
          <a:xfrm>
            <a:off x="4724400" y="1066800"/>
            <a:ext cx="1097047" cy="1140333"/>
            <a:chOff x="5379909" y="917068"/>
            <a:chExt cx="1097047" cy="1140333"/>
          </a:xfrm>
        </p:grpSpPr>
        <p:sp>
          <p:nvSpPr>
            <p:cNvPr id="708" name="Rectangle 707">
              <a:extLst>
                <a:ext uri="{FF2B5EF4-FFF2-40B4-BE49-F238E27FC236}">
                  <a16:creationId xmlns:a16="http://schemas.microsoft.com/office/drawing/2014/main" id="{7C03D051-76A5-A4D6-5314-E2E9A3DC9B78}"/>
                </a:ext>
              </a:extLst>
            </p:cNvPr>
            <p:cNvSpPr/>
            <p:nvPr/>
          </p:nvSpPr>
          <p:spPr>
            <a:xfrm>
              <a:off x="5379911" y="129754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Rectangle 711">
              <a:extLst>
                <a:ext uri="{FF2B5EF4-FFF2-40B4-BE49-F238E27FC236}">
                  <a16:creationId xmlns:a16="http://schemas.microsoft.com/office/drawing/2014/main" id="{E21E561B-FCAB-AEA1-FFF9-500CF57A14F2}"/>
                </a:ext>
              </a:extLst>
            </p:cNvPr>
            <p:cNvSpPr/>
            <p:nvPr/>
          </p:nvSpPr>
          <p:spPr>
            <a:xfrm>
              <a:off x="5746171" y="129863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TextBox 713">
              <a:extLst>
                <a:ext uri="{FF2B5EF4-FFF2-40B4-BE49-F238E27FC236}">
                  <a16:creationId xmlns:a16="http://schemas.microsoft.com/office/drawing/2014/main" id="{0999FBC9-6FE3-103E-F58B-7C9C8DFC0F35}"/>
                </a:ext>
              </a:extLst>
            </p:cNvPr>
            <p:cNvSpPr txBox="1"/>
            <p:nvPr/>
          </p:nvSpPr>
          <p:spPr>
            <a:xfrm>
              <a:off x="5776783" y="1309490"/>
              <a:ext cx="304892" cy="369332"/>
            </a:xfrm>
            <a:prstGeom prst="rect">
              <a:avLst/>
            </a:prstGeom>
            <a:noFill/>
          </p:spPr>
          <p:txBody>
            <a:bodyPr wrap="none" rtlCol="0">
              <a:spAutoFit/>
            </a:bodyPr>
            <a:lstStyle/>
            <a:p>
              <a:pPr algn="ctr"/>
              <a:r>
                <a:rPr lang="en-US" dirty="0"/>
                <a:t>X</a:t>
              </a:r>
            </a:p>
          </p:txBody>
        </p:sp>
        <p:sp>
          <p:nvSpPr>
            <p:cNvPr id="716" name="Rectangle 715">
              <a:extLst>
                <a:ext uri="{FF2B5EF4-FFF2-40B4-BE49-F238E27FC236}">
                  <a16:creationId xmlns:a16="http://schemas.microsoft.com/office/drawing/2014/main" id="{9683B41C-5C40-4D1F-B720-91E8C226626E}"/>
                </a:ext>
              </a:extLst>
            </p:cNvPr>
            <p:cNvSpPr/>
            <p:nvPr/>
          </p:nvSpPr>
          <p:spPr>
            <a:xfrm>
              <a:off x="6108777" y="129754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Rectangle 717">
              <a:extLst>
                <a:ext uri="{FF2B5EF4-FFF2-40B4-BE49-F238E27FC236}">
                  <a16:creationId xmlns:a16="http://schemas.microsoft.com/office/drawing/2014/main" id="{44F0FD18-7510-072D-E95E-73B3701B9D66}"/>
                </a:ext>
              </a:extLst>
            </p:cNvPr>
            <p:cNvSpPr/>
            <p:nvPr/>
          </p:nvSpPr>
          <p:spPr>
            <a:xfrm>
              <a:off x="5379909" y="16769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Rectangle 721">
              <a:extLst>
                <a:ext uri="{FF2B5EF4-FFF2-40B4-BE49-F238E27FC236}">
                  <a16:creationId xmlns:a16="http://schemas.microsoft.com/office/drawing/2014/main" id="{EB76809A-9C3B-F100-E461-DFCA8A4E1D81}"/>
                </a:ext>
              </a:extLst>
            </p:cNvPr>
            <p:cNvSpPr/>
            <p:nvPr/>
          </p:nvSpPr>
          <p:spPr>
            <a:xfrm>
              <a:off x="5746171" y="167801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Rectangle 725">
              <a:extLst>
                <a:ext uri="{FF2B5EF4-FFF2-40B4-BE49-F238E27FC236}">
                  <a16:creationId xmlns:a16="http://schemas.microsoft.com/office/drawing/2014/main" id="{B9B21E33-A287-FFED-12AC-D80C76D8B6B1}"/>
                </a:ext>
              </a:extLst>
            </p:cNvPr>
            <p:cNvSpPr/>
            <p:nvPr/>
          </p:nvSpPr>
          <p:spPr>
            <a:xfrm>
              <a:off x="6108777" y="167692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Freeform: Shape 727">
              <a:extLst>
                <a:ext uri="{FF2B5EF4-FFF2-40B4-BE49-F238E27FC236}">
                  <a16:creationId xmlns:a16="http://schemas.microsoft.com/office/drawing/2014/main" id="{8107D2C7-D972-1629-D52D-092BB485007A}"/>
                </a:ext>
              </a:extLst>
            </p:cNvPr>
            <p:cNvSpPr/>
            <p:nvPr/>
          </p:nvSpPr>
          <p:spPr>
            <a:xfrm>
              <a:off x="5480258" y="1028498"/>
              <a:ext cx="826820" cy="482165"/>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Rectangle 729">
              <a:extLst>
                <a:ext uri="{FF2B5EF4-FFF2-40B4-BE49-F238E27FC236}">
                  <a16:creationId xmlns:a16="http://schemas.microsoft.com/office/drawing/2014/main" id="{8DAFBAAB-FB43-BCC8-2D14-0FE4F23DE8ED}"/>
                </a:ext>
              </a:extLst>
            </p:cNvPr>
            <p:cNvSpPr/>
            <p:nvPr/>
          </p:nvSpPr>
          <p:spPr>
            <a:xfrm>
              <a:off x="5382802" y="91816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Rectangle 731">
              <a:extLst>
                <a:ext uri="{FF2B5EF4-FFF2-40B4-BE49-F238E27FC236}">
                  <a16:creationId xmlns:a16="http://schemas.microsoft.com/office/drawing/2014/main" id="{70476031-9347-93D6-7631-BEA01ED33635}"/>
                </a:ext>
              </a:extLst>
            </p:cNvPr>
            <p:cNvSpPr/>
            <p:nvPr/>
          </p:nvSpPr>
          <p:spPr>
            <a:xfrm>
              <a:off x="574677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Rectangle 733">
              <a:extLst>
                <a:ext uri="{FF2B5EF4-FFF2-40B4-BE49-F238E27FC236}">
                  <a16:creationId xmlns:a16="http://schemas.microsoft.com/office/drawing/2014/main" id="{514BC2CB-A77D-A8E5-9F41-28885177A15E}"/>
                </a:ext>
              </a:extLst>
            </p:cNvPr>
            <p:cNvSpPr/>
            <p:nvPr/>
          </p:nvSpPr>
          <p:spPr>
            <a:xfrm>
              <a:off x="6112383" y="917068"/>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 804">
            <a:extLst>
              <a:ext uri="{FF2B5EF4-FFF2-40B4-BE49-F238E27FC236}">
                <a16:creationId xmlns:a16="http://schemas.microsoft.com/office/drawing/2014/main" id="{FC5FB017-D769-F9F1-05CB-B8224E1A5903}"/>
              </a:ext>
            </a:extLst>
          </p:cNvPr>
          <p:cNvGrpSpPr/>
          <p:nvPr/>
        </p:nvGrpSpPr>
        <p:grpSpPr>
          <a:xfrm>
            <a:off x="4724400" y="2438400"/>
            <a:ext cx="1097047" cy="1140333"/>
            <a:chOff x="4953000" y="2593467"/>
            <a:chExt cx="1097047" cy="1140333"/>
          </a:xfrm>
        </p:grpSpPr>
        <p:sp>
          <p:nvSpPr>
            <p:cNvPr id="765" name="Rectangle 764">
              <a:extLst>
                <a:ext uri="{FF2B5EF4-FFF2-40B4-BE49-F238E27FC236}">
                  <a16:creationId xmlns:a16="http://schemas.microsoft.com/office/drawing/2014/main" id="{0426C4E4-83A1-3685-F434-76840EFE9EC0}"/>
                </a:ext>
              </a:extLst>
            </p:cNvPr>
            <p:cNvSpPr/>
            <p:nvPr/>
          </p:nvSpPr>
          <p:spPr>
            <a:xfrm>
              <a:off x="4953002" y="2973941"/>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extBox 765">
              <a:extLst>
                <a:ext uri="{FF2B5EF4-FFF2-40B4-BE49-F238E27FC236}">
                  <a16:creationId xmlns:a16="http://schemas.microsoft.com/office/drawing/2014/main" id="{E1239438-6BC1-53D7-6204-DFD7380EAE23}"/>
                </a:ext>
              </a:extLst>
            </p:cNvPr>
            <p:cNvSpPr txBox="1"/>
            <p:nvPr/>
          </p:nvSpPr>
          <p:spPr>
            <a:xfrm>
              <a:off x="5053908" y="2984796"/>
              <a:ext cx="164304" cy="216129"/>
            </a:xfrm>
            <a:prstGeom prst="rect">
              <a:avLst/>
            </a:prstGeom>
            <a:noFill/>
          </p:spPr>
          <p:txBody>
            <a:bodyPr wrap="none" rtlCol="0">
              <a:spAutoFit/>
            </a:bodyPr>
            <a:lstStyle/>
            <a:p>
              <a:pPr algn="ctr"/>
              <a:r>
                <a:rPr lang="en-US" dirty="0"/>
                <a:t>X</a:t>
              </a:r>
            </a:p>
          </p:txBody>
        </p:sp>
        <p:sp>
          <p:nvSpPr>
            <p:cNvPr id="767" name="Rectangle 766">
              <a:extLst>
                <a:ext uri="{FF2B5EF4-FFF2-40B4-BE49-F238E27FC236}">
                  <a16:creationId xmlns:a16="http://schemas.microsoft.com/office/drawing/2014/main" id="{446ED54F-3B6E-6205-4E01-B631FDF697E2}"/>
                </a:ext>
              </a:extLst>
            </p:cNvPr>
            <p:cNvSpPr/>
            <p:nvPr/>
          </p:nvSpPr>
          <p:spPr>
            <a:xfrm>
              <a:off x="5319262" y="297503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Rectangle 768">
              <a:extLst>
                <a:ext uri="{FF2B5EF4-FFF2-40B4-BE49-F238E27FC236}">
                  <a16:creationId xmlns:a16="http://schemas.microsoft.com/office/drawing/2014/main" id="{301CA45C-E8D2-5CA0-E5D8-E0ADA17590F7}"/>
                </a:ext>
              </a:extLst>
            </p:cNvPr>
            <p:cNvSpPr/>
            <p:nvPr/>
          </p:nvSpPr>
          <p:spPr>
            <a:xfrm>
              <a:off x="5681868" y="297394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Rectangle 769">
              <a:extLst>
                <a:ext uri="{FF2B5EF4-FFF2-40B4-BE49-F238E27FC236}">
                  <a16:creationId xmlns:a16="http://schemas.microsoft.com/office/drawing/2014/main" id="{CE318659-6D36-F0A7-6491-E64DA2A4EBC5}"/>
                </a:ext>
              </a:extLst>
            </p:cNvPr>
            <p:cNvSpPr/>
            <p:nvPr/>
          </p:nvSpPr>
          <p:spPr>
            <a:xfrm>
              <a:off x="4953000" y="3353324"/>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TextBox 770">
              <a:extLst>
                <a:ext uri="{FF2B5EF4-FFF2-40B4-BE49-F238E27FC236}">
                  <a16:creationId xmlns:a16="http://schemas.microsoft.com/office/drawing/2014/main" id="{9589A73B-A9CE-3687-F947-1B1A77F1DFDD}"/>
                </a:ext>
              </a:extLst>
            </p:cNvPr>
            <p:cNvSpPr txBox="1"/>
            <p:nvPr/>
          </p:nvSpPr>
          <p:spPr>
            <a:xfrm>
              <a:off x="5784361" y="3364180"/>
              <a:ext cx="164304" cy="216129"/>
            </a:xfrm>
            <a:prstGeom prst="rect">
              <a:avLst/>
            </a:prstGeom>
            <a:noFill/>
          </p:spPr>
          <p:txBody>
            <a:bodyPr wrap="none" rtlCol="0">
              <a:spAutoFit/>
            </a:bodyPr>
            <a:lstStyle/>
            <a:p>
              <a:pPr algn="ctr"/>
              <a:r>
                <a:rPr lang="en-US" dirty="0"/>
                <a:t>X</a:t>
              </a:r>
            </a:p>
          </p:txBody>
        </p:sp>
        <p:sp>
          <p:nvSpPr>
            <p:cNvPr id="772" name="Rectangle 771">
              <a:extLst>
                <a:ext uri="{FF2B5EF4-FFF2-40B4-BE49-F238E27FC236}">
                  <a16:creationId xmlns:a16="http://schemas.microsoft.com/office/drawing/2014/main" id="{2D45F4DD-0670-3EAE-361A-69B8CD138C23}"/>
                </a:ext>
              </a:extLst>
            </p:cNvPr>
            <p:cNvSpPr/>
            <p:nvPr/>
          </p:nvSpPr>
          <p:spPr>
            <a:xfrm>
              <a:off x="5319262" y="335441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TextBox 772">
              <a:extLst>
                <a:ext uri="{FF2B5EF4-FFF2-40B4-BE49-F238E27FC236}">
                  <a16:creationId xmlns:a16="http://schemas.microsoft.com/office/drawing/2014/main" id="{EBEB938A-3D83-6CD3-059C-DB7C954310FC}"/>
                </a:ext>
              </a:extLst>
            </p:cNvPr>
            <p:cNvSpPr txBox="1"/>
            <p:nvPr/>
          </p:nvSpPr>
          <p:spPr>
            <a:xfrm>
              <a:off x="5420168" y="3365272"/>
              <a:ext cx="164304" cy="216129"/>
            </a:xfrm>
            <a:prstGeom prst="rect">
              <a:avLst/>
            </a:prstGeom>
            <a:noFill/>
          </p:spPr>
          <p:txBody>
            <a:bodyPr wrap="none" rtlCol="0">
              <a:spAutoFit/>
            </a:bodyPr>
            <a:lstStyle/>
            <a:p>
              <a:pPr algn="ctr"/>
              <a:r>
                <a:rPr lang="en-US" dirty="0"/>
                <a:t>X</a:t>
              </a:r>
            </a:p>
          </p:txBody>
        </p:sp>
        <p:sp>
          <p:nvSpPr>
            <p:cNvPr id="774" name="Rectangle 773">
              <a:extLst>
                <a:ext uri="{FF2B5EF4-FFF2-40B4-BE49-F238E27FC236}">
                  <a16:creationId xmlns:a16="http://schemas.microsoft.com/office/drawing/2014/main" id="{9E291CCC-8148-BE9F-B7C9-0C21066ABDD4}"/>
                </a:ext>
              </a:extLst>
            </p:cNvPr>
            <p:cNvSpPr/>
            <p:nvPr/>
          </p:nvSpPr>
          <p:spPr>
            <a:xfrm>
              <a:off x="5681868" y="335332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Rectangle 775">
              <a:extLst>
                <a:ext uri="{FF2B5EF4-FFF2-40B4-BE49-F238E27FC236}">
                  <a16:creationId xmlns:a16="http://schemas.microsoft.com/office/drawing/2014/main" id="{54A7247C-D698-F05C-280E-BF6C405DF6F1}"/>
                </a:ext>
              </a:extLst>
            </p:cNvPr>
            <p:cNvSpPr/>
            <p:nvPr/>
          </p:nvSpPr>
          <p:spPr>
            <a:xfrm>
              <a:off x="4955893" y="2594560"/>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Rectangle 776">
              <a:extLst>
                <a:ext uri="{FF2B5EF4-FFF2-40B4-BE49-F238E27FC236}">
                  <a16:creationId xmlns:a16="http://schemas.microsoft.com/office/drawing/2014/main" id="{C66694C2-CA3D-D838-FDD5-BC2C46D5B8C4}"/>
                </a:ext>
              </a:extLst>
            </p:cNvPr>
            <p:cNvSpPr/>
            <p:nvPr/>
          </p:nvSpPr>
          <p:spPr>
            <a:xfrm>
              <a:off x="531986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Rectangle 777">
              <a:extLst>
                <a:ext uri="{FF2B5EF4-FFF2-40B4-BE49-F238E27FC236}">
                  <a16:creationId xmlns:a16="http://schemas.microsoft.com/office/drawing/2014/main" id="{1093FF97-B833-74FC-0772-C09818EB2DE2}"/>
                </a:ext>
              </a:extLst>
            </p:cNvPr>
            <p:cNvSpPr/>
            <p:nvPr/>
          </p:nvSpPr>
          <p:spPr>
            <a:xfrm>
              <a:off x="5685474" y="2593467"/>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6" name="Group 805">
            <a:extLst>
              <a:ext uri="{FF2B5EF4-FFF2-40B4-BE49-F238E27FC236}">
                <a16:creationId xmlns:a16="http://schemas.microsoft.com/office/drawing/2014/main" id="{10DF28CA-90E2-1F31-89D9-7969CC1701ED}"/>
              </a:ext>
            </a:extLst>
          </p:cNvPr>
          <p:cNvGrpSpPr/>
          <p:nvPr/>
        </p:nvGrpSpPr>
        <p:grpSpPr>
          <a:xfrm>
            <a:off x="4724400" y="3810000"/>
            <a:ext cx="1097047" cy="1140485"/>
            <a:chOff x="5071797" y="3998632"/>
            <a:chExt cx="1097047" cy="1140485"/>
          </a:xfrm>
        </p:grpSpPr>
        <p:sp>
          <p:nvSpPr>
            <p:cNvPr id="781" name="Rectangle 780">
              <a:extLst>
                <a:ext uri="{FF2B5EF4-FFF2-40B4-BE49-F238E27FC236}">
                  <a16:creationId xmlns:a16="http://schemas.microsoft.com/office/drawing/2014/main" id="{D22F6FD8-A2F3-2831-F3DE-CC0308D1B51C}"/>
                </a:ext>
              </a:extLst>
            </p:cNvPr>
            <p:cNvSpPr/>
            <p:nvPr/>
          </p:nvSpPr>
          <p:spPr>
            <a:xfrm>
              <a:off x="5071799" y="4379106"/>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Rectangle 782">
              <a:extLst>
                <a:ext uri="{FF2B5EF4-FFF2-40B4-BE49-F238E27FC236}">
                  <a16:creationId xmlns:a16="http://schemas.microsoft.com/office/drawing/2014/main" id="{00F511B3-1468-D3EF-600E-6512106CFE5D}"/>
                </a:ext>
              </a:extLst>
            </p:cNvPr>
            <p:cNvSpPr/>
            <p:nvPr/>
          </p:nvSpPr>
          <p:spPr>
            <a:xfrm>
              <a:off x="5438059" y="438019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Rectangle 784">
              <a:extLst>
                <a:ext uri="{FF2B5EF4-FFF2-40B4-BE49-F238E27FC236}">
                  <a16:creationId xmlns:a16="http://schemas.microsoft.com/office/drawing/2014/main" id="{BA7B530C-C796-AA61-F9CE-7A77EA8C6ED6}"/>
                </a:ext>
              </a:extLst>
            </p:cNvPr>
            <p:cNvSpPr/>
            <p:nvPr/>
          </p:nvSpPr>
          <p:spPr>
            <a:xfrm>
              <a:off x="5800665" y="437910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ectangle 785">
              <a:extLst>
                <a:ext uri="{FF2B5EF4-FFF2-40B4-BE49-F238E27FC236}">
                  <a16:creationId xmlns:a16="http://schemas.microsoft.com/office/drawing/2014/main" id="{B8A58E5B-527C-ADBD-4504-3F0C120D5EF6}"/>
                </a:ext>
              </a:extLst>
            </p:cNvPr>
            <p:cNvSpPr/>
            <p:nvPr/>
          </p:nvSpPr>
          <p:spPr>
            <a:xfrm>
              <a:off x="5071797" y="4758489"/>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ectangle 787">
              <a:extLst>
                <a:ext uri="{FF2B5EF4-FFF2-40B4-BE49-F238E27FC236}">
                  <a16:creationId xmlns:a16="http://schemas.microsoft.com/office/drawing/2014/main" id="{FD62A175-0AA9-DCF2-C9AE-5EEE33BD39F3}"/>
                </a:ext>
              </a:extLst>
            </p:cNvPr>
            <p:cNvSpPr/>
            <p:nvPr/>
          </p:nvSpPr>
          <p:spPr>
            <a:xfrm>
              <a:off x="5438059" y="475958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Rectangle 789">
              <a:extLst>
                <a:ext uri="{FF2B5EF4-FFF2-40B4-BE49-F238E27FC236}">
                  <a16:creationId xmlns:a16="http://schemas.microsoft.com/office/drawing/2014/main" id="{F6D9A778-5BE3-F3EC-F63C-F74424B5EEDD}"/>
                </a:ext>
              </a:extLst>
            </p:cNvPr>
            <p:cNvSpPr/>
            <p:nvPr/>
          </p:nvSpPr>
          <p:spPr>
            <a:xfrm>
              <a:off x="5800665" y="475849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Rectangle 791">
              <a:extLst>
                <a:ext uri="{FF2B5EF4-FFF2-40B4-BE49-F238E27FC236}">
                  <a16:creationId xmlns:a16="http://schemas.microsoft.com/office/drawing/2014/main" id="{127DA3A3-43F6-A83C-4D0D-70415E09A265}"/>
                </a:ext>
              </a:extLst>
            </p:cNvPr>
            <p:cNvSpPr/>
            <p:nvPr/>
          </p:nvSpPr>
          <p:spPr>
            <a:xfrm>
              <a:off x="5074690" y="3999725"/>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Rectangle 792">
              <a:extLst>
                <a:ext uri="{FF2B5EF4-FFF2-40B4-BE49-F238E27FC236}">
                  <a16:creationId xmlns:a16="http://schemas.microsoft.com/office/drawing/2014/main" id="{C57EEFA6-8051-AC5D-06C7-B6F92B54EFDC}"/>
                </a:ext>
              </a:extLst>
            </p:cNvPr>
            <p:cNvSpPr/>
            <p:nvPr/>
          </p:nvSpPr>
          <p:spPr>
            <a:xfrm>
              <a:off x="543866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Rectangle 793">
              <a:extLst>
                <a:ext uri="{FF2B5EF4-FFF2-40B4-BE49-F238E27FC236}">
                  <a16:creationId xmlns:a16="http://schemas.microsoft.com/office/drawing/2014/main" id="{2764C9C4-C331-2B6B-DDA9-5A3A8B4A21B8}"/>
                </a:ext>
              </a:extLst>
            </p:cNvPr>
            <p:cNvSpPr/>
            <p:nvPr/>
          </p:nvSpPr>
          <p:spPr>
            <a:xfrm>
              <a:off x="5804271" y="3998632"/>
              <a:ext cx="364573" cy="379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TextBox 797">
              <a:extLst>
                <a:ext uri="{FF2B5EF4-FFF2-40B4-BE49-F238E27FC236}">
                  <a16:creationId xmlns:a16="http://schemas.microsoft.com/office/drawing/2014/main" id="{9EA9B151-8CA8-C0F6-8605-80932DEF9354}"/>
                </a:ext>
              </a:extLst>
            </p:cNvPr>
            <p:cNvSpPr txBox="1"/>
            <p:nvPr/>
          </p:nvSpPr>
          <p:spPr>
            <a:xfrm>
              <a:off x="5465779" y="4018596"/>
              <a:ext cx="317716" cy="369332"/>
            </a:xfrm>
            <a:prstGeom prst="rect">
              <a:avLst/>
            </a:prstGeom>
            <a:noFill/>
          </p:spPr>
          <p:txBody>
            <a:bodyPr wrap="none" rtlCol="0">
              <a:spAutoFit/>
            </a:bodyPr>
            <a:lstStyle/>
            <a:p>
              <a:pPr algn="ctr"/>
              <a:r>
                <a:rPr lang="en-US" dirty="0"/>
                <a:t>A</a:t>
              </a:r>
            </a:p>
          </p:txBody>
        </p:sp>
        <p:sp>
          <p:nvSpPr>
            <p:cNvPr id="800" name="TextBox 799">
              <a:extLst>
                <a:ext uri="{FF2B5EF4-FFF2-40B4-BE49-F238E27FC236}">
                  <a16:creationId xmlns:a16="http://schemas.microsoft.com/office/drawing/2014/main" id="{CC636E5E-6C7B-7C25-EC9B-AD7EA8A82FB9}"/>
                </a:ext>
              </a:extLst>
            </p:cNvPr>
            <p:cNvSpPr txBox="1"/>
            <p:nvPr/>
          </p:nvSpPr>
          <p:spPr>
            <a:xfrm>
              <a:off x="5827330" y="4387640"/>
              <a:ext cx="309701" cy="369332"/>
            </a:xfrm>
            <a:prstGeom prst="rect">
              <a:avLst/>
            </a:prstGeom>
            <a:noFill/>
          </p:spPr>
          <p:txBody>
            <a:bodyPr wrap="none" rtlCol="0">
              <a:spAutoFit/>
            </a:bodyPr>
            <a:lstStyle/>
            <a:p>
              <a:pPr algn="ctr"/>
              <a:r>
                <a:rPr lang="en-US" dirty="0"/>
                <a:t>B</a:t>
              </a:r>
            </a:p>
          </p:txBody>
        </p:sp>
        <p:sp>
          <p:nvSpPr>
            <p:cNvPr id="802" name="TextBox 801">
              <a:extLst>
                <a:ext uri="{FF2B5EF4-FFF2-40B4-BE49-F238E27FC236}">
                  <a16:creationId xmlns:a16="http://schemas.microsoft.com/office/drawing/2014/main" id="{B55C75B7-0901-F8D9-4FBF-7AC6BCA8EC68}"/>
                </a:ext>
              </a:extLst>
            </p:cNvPr>
            <p:cNvSpPr txBox="1"/>
            <p:nvPr/>
          </p:nvSpPr>
          <p:spPr>
            <a:xfrm>
              <a:off x="5108702" y="4395796"/>
              <a:ext cx="327334" cy="369332"/>
            </a:xfrm>
            <a:prstGeom prst="rect">
              <a:avLst/>
            </a:prstGeom>
            <a:noFill/>
          </p:spPr>
          <p:txBody>
            <a:bodyPr wrap="none" rtlCol="0">
              <a:spAutoFit/>
            </a:bodyPr>
            <a:lstStyle/>
            <a:p>
              <a:pPr algn="ctr"/>
              <a:r>
                <a:rPr lang="en-US" dirty="0"/>
                <a:t>D</a:t>
              </a:r>
            </a:p>
          </p:txBody>
        </p:sp>
        <p:sp>
          <p:nvSpPr>
            <p:cNvPr id="804" name="TextBox 803">
              <a:extLst>
                <a:ext uri="{FF2B5EF4-FFF2-40B4-BE49-F238E27FC236}">
                  <a16:creationId xmlns:a16="http://schemas.microsoft.com/office/drawing/2014/main" id="{7FE7A2F9-641E-BE48-3468-45A79F4F442B}"/>
                </a:ext>
              </a:extLst>
            </p:cNvPr>
            <p:cNvSpPr txBox="1"/>
            <p:nvPr/>
          </p:nvSpPr>
          <p:spPr>
            <a:xfrm>
              <a:off x="5481468" y="4769785"/>
              <a:ext cx="308098" cy="369332"/>
            </a:xfrm>
            <a:prstGeom prst="rect">
              <a:avLst/>
            </a:prstGeom>
            <a:noFill/>
          </p:spPr>
          <p:txBody>
            <a:bodyPr wrap="none" rtlCol="0">
              <a:spAutoFit/>
            </a:bodyPr>
            <a:lstStyle/>
            <a:p>
              <a:pPr algn="ctr"/>
              <a:r>
                <a:rPr lang="en-US" dirty="0"/>
                <a:t>C</a:t>
              </a:r>
            </a:p>
          </p:txBody>
        </p:sp>
      </p:grpSp>
      <p:sp>
        <p:nvSpPr>
          <p:cNvPr id="808" name="TextBox 807">
            <a:extLst>
              <a:ext uri="{FF2B5EF4-FFF2-40B4-BE49-F238E27FC236}">
                <a16:creationId xmlns:a16="http://schemas.microsoft.com/office/drawing/2014/main" id="{1EF8AE5B-7F61-F246-5CA8-334B31B8542C}"/>
              </a:ext>
            </a:extLst>
          </p:cNvPr>
          <p:cNvSpPr txBox="1"/>
          <p:nvPr/>
        </p:nvSpPr>
        <p:spPr>
          <a:xfrm>
            <a:off x="6172200" y="1295400"/>
            <a:ext cx="1894891" cy="646331"/>
          </a:xfrm>
          <a:prstGeom prst="rect">
            <a:avLst/>
          </a:prstGeom>
          <a:noFill/>
        </p:spPr>
        <p:txBody>
          <a:bodyPr wrap="square" rtlCol="0">
            <a:spAutoFit/>
          </a:bodyPr>
          <a:lstStyle/>
          <a:p>
            <a:pPr algn="ctr"/>
            <a:r>
              <a:rPr lang="en-US" dirty="0"/>
              <a:t>1 clockwise transition</a:t>
            </a:r>
          </a:p>
        </p:txBody>
      </p:sp>
      <p:sp>
        <p:nvSpPr>
          <p:cNvPr id="810" name="TextBox 809">
            <a:extLst>
              <a:ext uri="{FF2B5EF4-FFF2-40B4-BE49-F238E27FC236}">
                <a16:creationId xmlns:a16="http://schemas.microsoft.com/office/drawing/2014/main" id="{E76D7F73-CBE7-96F7-3E7F-AE7404B5CE51}"/>
              </a:ext>
            </a:extLst>
          </p:cNvPr>
          <p:cNvSpPr txBox="1"/>
          <p:nvPr/>
        </p:nvSpPr>
        <p:spPr>
          <a:xfrm>
            <a:off x="6149741" y="2670481"/>
            <a:ext cx="1894891" cy="646331"/>
          </a:xfrm>
          <a:prstGeom prst="rect">
            <a:avLst/>
          </a:prstGeom>
          <a:noFill/>
        </p:spPr>
        <p:txBody>
          <a:bodyPr wrap="square" rtlCol="0">
            <a:spAutoFit/>
          </a:bodyPr>
          <a:lstStyle/>
          <a:p>
            <a:pPr algn="ctr"/>
            <a:r>
              <a:rPr lang="en-US" dirty="0"/>
              <a:t>2&lt;= foreground neighbors &lt;=6</a:t>
            </a:r>
          </a:p>
        </p:txBody>
      </p:sp>
      <p:sp>
        <p:nvSpPr>
          <p:cNvPr id="812" name="TextBox 811">
            <a:extLst>
              <a:ext uri="{FF2B5EF4-FFF2-40B4-BE49-F238E27FC236}">
                <a16:creationId xmlns:a16="http://schemas.microsoft.com/office/drawing/2014/main" id="{8B801C92-94DA-B7D8-419B-78292CBC38DF}"/>
              </a:ext>
            </a:extLst>
          </p:cNvPr>
          <p:cNvSpPr txBox="1"/>
          <p:nvPr/>
        </p:nvSpPr>
        <p:spPr>
          <a:xfrm>
            <a:off x="6140918" y="4171386"/>
            <a:ext cx="2012482" cy="646331"/>
          </a:xfrm>
          <a:prstGeom prst="rect">
            <a:avLst/>
          </a:prstGeom>
          <a:noFill/>
        </p:spPr>
        <p:txBody>
          <a:bodyPr wrap="square" rtlCol="0">
            <a:spAutoFit/>
          </a:bodyPr>
          <a:lstStyle/>
          <a:p>
            <a:pPr algn="ctr"/>
            <a:r>
              <a:rPr lang="en-US" dirty="0"/>
              <a:t>A or B or (C and D) = background</a:t>
            </a:r>
          </a:p>
        </p:txBody>
      </p:sp>
      <p:sp>
        <p:nvSpPr>
          <p:cNvPr id="3" name="TextBox 2">
            <a:extLst>
              <a:ext uri="{FF2B5EF4-FFF2-40B4-BE49-F238E27FC236}">
                <a16:creationId xmlns:a16="http://schemas.microsoft.com/office/drawing/2014/main" id="{75F1F0F7-27B2-F3B7-EA48-7C285201F51D}"/>
              </a:ext>
            </a:extLst>
          </p:cNvPr>
          <p:cNvSpPr txBox="1"/>
          <p:nvPr/>
        </p:nvSpPr>
        <p:spPr>
          <a:xfrm>
            <a:off x="6172200" y="363648"/>
            <a:ext cx="1894891" cy="646331"/>
          </a:xfrm>
          <a:prstGeom prst="rect">
            <a:avLst/>
          </a:prstGeom>
          <a:noFill/>
        </p:spPr>
        <p:txBody>
          <a:bodyPr wrap="square" rtlCol="0">
            <a:spAutoFit/>
          </a:bodyPr>
          <a:lstStyle/>
          <a:p>
            <a:pPr algn="ctr"/>
            <a:r>
              <a:rPr lang="en-US" dirty="0"/>
              <a:t>A pixel is marked for deletion if …</a:t>
            </a:r>
          </a:p>
        </p:txBody>
      </p:sp>
    </p:spTree>
    <p:extLst>
      <p:ext uri="{BB962C8B-B14F-4D97-AF65-F5344CB8AC3E}">
        <p14:creationId xmlns:p14="http://schemas.microsoft.com/office/powerpoint/2010/main" val="2823406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DD541-23C5-1C30-F00E-F3E910146F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126B8F5-2ADD-9FD1-0BAC-66543432FAED}"/>
              </a:ext>
            </a:extLst>
          </p:cNvPr>
          <p:cNvSpPr txBox="1"/>
          <p:nvPr/>
        </p:nvSpPr>
        <p:spPr>
          <a:xfrm>
            <a:off x="561798" y="363648"/>
            <a:ext cx="6621108" cy="769441"/>
          </a:xfrm>
          <a:prstGeom prst="rect">
            <a:avLst/>
          </a:prstGeom>
          <a:noFill/>
        </p:spPr>
        <p:txBody>
          <a:bodyPr wrap="none" rtlCol="0">
            <a:spAutoFit/>
          </a:bodyPr>
          <a:lstStyle/>
          <a:p>
            <a:r>
              <a:rPr lang="en-US" sz="4400" dirty="0"/>
              <a:t>Branchpoints and Endpoints</a:t>
            </a:r>
          </a:p>
        </p:txBody>
      </p:sp>
      <p:sp>
        <p:nvSpPr>
          <p:cNvPr id="200" name="TextBox 199">
            <a:extLst>
              <a:ext uri="{FF2B5EF4-FFF2-40B4-BE49-F238E27FC236}">
                <a16:creationId xmlns:a16="http://schemas.microsoft.com/office/drawing/2014/main" id="{94820B70-1EEF-D466-DC13-422CE8B1EF79}"/>
              </a:ext>
            </a:extLst>
          </p:cNvPr>
          <p:cNvSpPr txBox="1"/>
          <p:nvPr/>
        </p:nvSpPr>
        <p:spPr>
          <a:xfrm>
            <a:off x="1229309" y="5538302"/>
            <a:ext cx="6924091" cy="369332"/>
          </a:xfrm>
          <a:prstGeom prst="rect">
            <a:avLst/>
          </a:prstGeom>
          <a:noFill/>
        </p:spPr>
        <p:txBody>
          <a:bodyPr wrap="square" rtlCol="0">
            <a:spAutoFit/>
          </a:bodyPr>
          <a:lstStyle/>
          <a:p>
            <a:pPr algn="ctr"/>
            <a:r>
              <a:rPr lang="en-US" dirty="0"/>
              <a:t>Branchpoints and endpoints can be calculated on a skeletonized image.</a:t>
            </a:r>
          </a:p>
        </p:txBody>
      </p:sp>
      <p:sp>
        <p:nvSpPr>
          <p:cNvPr id="535" name="TextBox 534">
            <a:extLst>
              <a:ext uri="{FF2B5EF4-FFF2-40B4-BE49-F238E27FC236}">
                <a16:creationId xmlns:a16="http://schemas.microsoft.com/office/drawing/2014/main" id="{C8803C28-D527-7BD4-DC34-2DACAB96350F}"/>
              </a:ext>
            </a:extLst>
          </p:cNvPr>
          <p:cNvSpPr txBox="1"/>
          <p:nvPr/>
        </p:nvSpPr>
        <p:spPr>
          <a:xfrm>
            <a:off x="2311778" y="4099040"/>
            <a:ext cx="1655240" cy="646331"/>
          </a:xfrm>
          <a:prstGeom prst="rect">
            <a:avLst/>
          </a:prstGeom>
          <a:noFill/>
        </p:spPr>
        <p:txBody>
          <a:bodyPr wrap="square" rtlCol="0">
            <a:spAutoFit/>
          </a:bodyPr>
          <a:lstStyle/>
          <a:p>
            <a:pPr algn="ctr"/>
            <a:r>
              <a:rPr lang="en-US" dirty="0"/>
              <a:t>Endpoints have 1 transitions</a:t>
            </a:r>
          </a:p>
        </p:txBody>
      </p:sp>
      <p:sp>
        <p:nvSpPr>
          <p:cNvPr id="310" name="Rectangle 309">
            <a:extLst>
              <a:ext uri="{FF2B5EF4-FFF2-40B4-BE49-F238E27FC236}">
                <a16:creationId xmlns:a16="http://schemas.microsoft.com/office/drawing/2014/main" id="{1EC6C4BF-E228-A6FE-448B-B7EE24FA1698}"/>
              </a:ext>
            </a:extLst>
          </p:cNvPr>
          <p:cNvSpPr/>
          <p:nvPr/>
        </p:nvSpPr>
        <p:spPr>
          <a:xfrm>
            <a:off x="2145980" y="2546998"/>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Rectangle 45">
            <a:extLst>
              <a:ext uri="{FF2B5EF4-FFF2-40B4-BE49-F238E27FC236}">
                <a16:creationId xmlns:a16="http://schemas.microsoft.com/office/drawing/2014/main" id="{833F0C14-6894-E897-B60F-CC5233100E36}"/>
              </a:ext>
            </a:extLst>
          </p:cNvPr>
          <p:cNvSpPr/>
          <p:nvPr/>
        </p:nvSpPr>
        <p:spPr>
          <a:xfrm>
            <a:off x="2825634" y="2548866"/>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TextBox 46">
            <a:extLst>
              <a:ext uri="{FF2B5EF4-FFF2-40B4-BE49-F238E27FC236}">
                <a16:creationId xmlns:a16="http://schemas.microsoft.com/office/drawing/2014/main" id="{FEEE3926-6233-1C25-8D04-4784D69A69CF}"/>
              </a:ext>
            </a:extLst>
          </p:cNvPr>
          <p:cNvSpPr txBox="1"/>
          <p:nvPr/>
        </p:nvSpPr>
        <p:spPr>
          <a:xfrm>
            <a:off x="2966394" y="2567416"/>
            <a:ext cx="397866" cy="584775"/>
          </a:xfrm>
          <a:prstGeom prst="rect">
            <a:avLst/>
          </a:prstGeom>
          <a:noFill/>
        </p:spPr>
        <p:txBody>
          <a:bodyPr wrap="none" rtlCol="0">
            <a:spAutoFit/>
          </a:bodyPr>
          <a:lstStyle/>
          <a:p>
            <a:pPr algn="ctr"/>
            <a:r>
              <a:rPr lang="en-US" sz="3200" dirty="0">
                <a:solidFill>
                  <a:srgbClr val="FF0000"/>
                </a:solidFill>
              </a:rPr>
              <a:t>X</a:t>
            </a:r>
          </a:p>
        </p:txBody>
      </p:sp>
      <p:sp>
        <p:nvSpPr>
          <p:cNvPr id="49" name="Rectangle 48">
            <a:extLst>
              <a:ext uri="{FF2B5EF4-FFF2-40B4-BE49-F238E27FC236}">
                <a16:creationId xmlns:a16="http://schemas.microsoft.com/office/drawing/2014/main" id="{B6BBB7F6-56F9-EDE0-1A02-D25F3BE30077}"/>
              </a:ext>
            </a:extLst>
          </p:cNvPr>
          <p:cNvSpPr/>
          <p:nvPr/>
        </p:nvSpPr>
        <p:spPr>
          <a:xfrm>
            <a:off x="3498508" y="2547003"/>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3" name="Rectangle 62">
            <a:extLst>
              <a:ext uri="{FF2B5EF4-FFF2-40B4-BE49-F238E27FC236}">
                <a16:creationId xmlns:a16="http://schemas.microsoft.com/office/drawing/2014/main" id="{AC6131C9-FDB8-5D77-007D-3B141C83C205}"/>
              </a:ext>
            </a:extLst>
          </p:cNvPr>
          <p:cNvSpPr/>
          <p:nvPr/>
        </p:nvSpPr>
        <p:spPr>
          <a:xfrm>
            <a:off x="2145977" y="3195307"/>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34" name="TextBox 533">
            <a:extLst>
              <a:ext uri="{FF2B5EF4-FFF2-40B4-BE49-F238E27FC236}">
                <a16:creationId xmlns:a16="http://schemas.microsoft.com/office/drawing/2014/main" id="{9BD28EB0-44B7-9CAA-92E3-B8A33A7B46E0}"/>
              </a:ext>
            </a:extLst>
          </p:cNvPr>
          <p:cNvSpPr txBox="1"/>
          <p:nvPr/>
        </p:nvSpPr>
        <p:spPr>
          <a:xfrm>
            <a:off x="3642213" y="3213857"/>
            <a:ext cx="397866" cy="584775"/>
          </a:xfrm>
          <a:prstGeom prst="rect">
            <a:avLst/>
          </a:prstGeom>
          <a:noFill/>
        </p:spPr>
        <p:txBody>
          <a:bodyPr wrap="none" rtlCol="0">
            <a:spAutoFit/>
          </a:bodyPr>
          <a:lstStyle/>
          <a:p>
            <a:pPr algn="ctr"/>
            <a:r>
              <a:rPr lang="en-US" sz="3200" dirty="0"/>
              <a:t>X</a:t>
            </a:r>
          </a:p>
        </p:txBody>
      </p:sp>
      <p:sp>
        <p:nvSpPr>
          <p:cNvPr id="538" name="Rectangle 537">
            <a:extLst>
              <a:ext uri="{FF2B5EF4-FFF2-40B4-BE49-F238E27FC236}">
                <a16:creationId xmlns:a16="http://schemas.microsoft.com/office/drawing/2014/main" id="{F0530E37-A70E-8939-86DC-455C4C72A5BD}"/>
              </a:ext>
            </a:extLst>
          </p:cNvPr>
          <p:cNvSpPr/>
          <p:nvPr/>
        </p:nvSpPr>
        <p:spPr>
          <a:xfrm>
            <a:off x="2825634" y="3197174"/>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43" name="TextBox 542">
            <a:extLst>
              <a:ext uri="{FF2B5EF4-FFF2-40B4-BE49-F238E27FC236}">
                <a16:creationId xmlns:a16="http://schemas.microsoft.com/office/drawing/2014/main" id="{463C3849-595E-F2E3-A4C5-AA06FB1DC5FF}"/>
              </a:ext>
            </a:extLst>
          </p:cNvPr>
          <p:cNvSpPr txBox="1"/>
          <p:nvPr/>
        </p:nvSpPr>
        <p:spPr>
          <a:xfrm>
            <a:off x="2966394" y="3215724"/>
            <a:ext cx="397866" cy="584775"/>
          </a:xfrm>
          <a:prstGeom prst="rect">
            <a:avLst/>
          </a:prstGeom>
          <a:noFill/>
        </p:spPr>
        <p:txBody>
          <a:bodyPr wrap="none" rtlCol="0">
            <a:spAutoFit/>
          </a:bodyPr>
          <a:lstStyle/>
          <a:p>
            <a:pPr algn="ctr"/>
            <a:r>
              <a:rPr lang="en-US" sz="3200" dirty="0"/>
              <a:t>X</a:t>
            </a:r>
          </a:p>
        </p:txBody>
      </p:sp>
      <p:sp>
        <p:nvSpPr>
          <p:cNvPr id="544" name="Rectangle 543">
            <a:extLst>
              <a:ext uri="{FF2B5EF4-FFF2-40B4-BE49-F238E27FC236}">
                <a16:creationId xmlns:a16="http://schemas.microsoft.com/office/drawing/2014/main" id="{0AA51EA0-6CD6-1C62-9508-16386A7FEAE0}"/>
              </a:ext>
            </a:extLst>
          </p:cNvPr>
          <p:cNvSpPr/>
          <p:nvPr/>
        </p:nvSpPr>
        <p:spPr>
          <a:xfrm>
            <a:off x="3498508" y="3195311"/>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Freeform: Shape 3">
            <a:extLst>
              <a:ext uri="{FF2B5EF4-FFF2-40B4-BE49-F238E27FC236}">
                <a16:creationId xmlns:a16="http://schemas.microsoft.com/office/drawing/2014/main" id="{DFC4A350-4050-FF64-FE85-B1AAF3C735B5}"/>
              </a:ext>
            </a:extLst>
          </p:cNvPr>
          <p:cNvSpPr/>
          <p:nvPr/>
        </p:nvSpPr>
        <p:spPr>
          <a:xfrm>
            <a:off x="2332191" y="2087244"/>
            <a:ext cx="1534297" cy="823947"/>
          </a:xfrm>
          <a:custGeom>
            <a:avLst/>
            <a:gdLst>
              <a:gd name="csX0" fmla="*/ 0 w 680719"/>
              <a:gd name="csY0" fmla="*/ 337069 h 387376"/>
              <a:gd name="csX1" fmla="*/ 50408 w 680719"/>
              <a:gd name="csY1" fmla="*/ 144164 h 387376"/>
              <a:gd name="csX2" fmla="*/ 180097 w 680719"/>
              <a:gd name="csY2" fmla="*/ 36304 h 387376"/>
              <a:gd name="csX3" fmla="*/ 365459 w 680719"/>
              <a:gd name="csY3" fmla="*/ 185 h 387376"/>
              <a:gd name="csX4" fmla="*/ 556486 w 680719"/>
              <a:gd name="csY4" fmla="*/ 48211 h 387376"/>
              <a:gd name="csX5" fmla="*/ 666725 w 680719"/>
              <a:gd name="csY5" fmla="*/ 180684 h 387376"/>
              <a:gd name="csX6" fmla="*/ 678631 w 680719"/>
              <a:gd name="csY6" fmla="*/ 387376 h 3873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80719" h="387376">
                <a:moveTo>
                  <a:pt x="0" y="337069"/>
                </a:moveTo>
                <a:cubicBezTo>
                  <a:pt x="7219" y="246431"/>
                  <a:pt x="20392" y="194291"/>
                  <a:pt x="50408" y="144164"/>
                </a:cubicBezTo>
                <a:cubicBezTo>
                  <a:pt x="80424" y="94037"/>
                  <a:pt x="127589" y="60300"/>
                  <a:pt x="180097" y="36304"/>
                </a:cubicBezTo>
                <a:cubicBezTo>
                  <a:pt x="232605" y="12308"/>
                  <a:pt x="302728" y="-1799"/>
                  <a:pt x="365459" y="185"/>
                </a:cubicBezTo>
                <a:cubicBezTo>
                  <a:pt x="428190" y="2169"/>
                  <a:pt x="506275" y="18128"/>
                  <a:pt x="556486" y="48211"/>
                </a:cubicBezTo>
                <a:cubicBezTo>
                  <a:pt x="606697" y="78294"/>
                  <a:pt x="655496" y="126141"/>
                  <a:pt x="666725" y="180684"/>
                </a:cubicBezTo>
                <a:cubicBezTo>
                  <a:pt x="677955" y="235227"/>
                  <a:pt x="684246" y="323207"/>
                  <a:pt x="678631" y="387376"/>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E99110E8-2798-41C7-92BE-B3B885C93653}"/>
              </a:ext>
            </a:extLst>
          </p:cNvPr>
          <p:cNvSpPr/>
          <p:nvPr/>
        </p:nvSpPr>
        <p:spPr>
          <a:xfrm>
            <a:off x="2151346" y="1898695"/>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Rectangle 8">
            <a:extLst>
              <a:ext uri="{FF2B5EF4-FFF2-40B4-BE49-F238E27FC236}">
                <a16:creationId xmlns:a16="http://schemas.microsoft.com/office/drawing/2014/main" id="{F68A3E08-087E-F7A7-931D-CF9C6B7AC97D}"/>
              </a:ext>
            </a:extLst>
          </p:cNvPr>
          <p:cNvSpPr/>
          <p:nvPr/>
        </p:nvSpPr>
        <p:spPr>
          <a:xfrm>
            <a:off x="2826752" y="1896827"/>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10">
            <a:extLst>
              <a:ext uri="{FF2B5EF4-FFF2-40B4-BE49-F238E27FC236}">
                <a16:creationId xmlns:a16="http://schemas.microsoft.com/office/drawing/2014/main" id="{F9B27A20-6584-309E-E150-D16C99A45A0A}"/>
              </a:ext>
            </a:extLst>
          </p:cNvPr>
          <p:cNvSpPr/>
          <p:nvPr/>
        </p:nvSpPr>
        <p:spPr>
          <a:xfrm>
            <a:off x="3505200" y="1896827"/>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5" name="Rectangle 514">
            <a:extLst>
              <a:ext uri="{FF2B5EF4-FFF2-40B4-BE49-F238E27FC236}">
                <a16:creationId xmlns:a16="http://schemas.microsoft.com/office/drawing/2014/main" id="{4999F61C-9EE6-40F4-5E1A-AEA400851B2C}"/>
              </a:ext>
            </a:extLst>
          </p:cNvPr>
          <p:cNvSpPr/>
          <p:nvPr/>
        </p:nvSpPr>
        <p:spPr>
          <a:xfrm>
            <a:off x="4773479" y="2536057"/>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6" name="TextBox 515">
            <a:extLst>
              <a:ext uri="{FF2B5EF4-FFF2-40B4-BE49-F238E27FC236}">
                <a16:creationId xmlns:a16="http://schemas.microsoft.com/office/drawing/2014/main" id="{66C3BF9D-A714-00E7-0E99-D460D4FF051B}"/>
              </a:ext>
            </a:extLst>
          </p:cNvPr>
          <p:cNvSpPr txBox="1"/>
          <p:nvPr/>
        </p:nvSpPr>
        <p:spPr>
          <a:xfrm>
            <a:off x="4914239" y="2554607"/>
            <a:ext cx="397866" cy="584775"/>
          </a:xfrm>
          <a:prstGeom prst="rect">
            <a:avLst/>
          </a:prstGeom>
          <a:noFill/>
        </p:spPr>
        <p:txBody>
          <a:bodyPr wrap="none" rtlCol="0">
            <a:spAutoFit/>
          </a:bodyPr>
          <a:lstStyle/>
          <a:p>
            <a:pPr algn="ctr"/>
            <a:r>
              <a:rPr lang="en-US" sz="3200" dirty="0"/>
              <a:t>X</a:t>
            </a:r>
          </a:p>
        </p:txBody>
      </p:sp>
      <p:sp>
        <p:nvSpPr>
          <p:cNvPr id="517" name="Rectangle 516">
            <a:extLst>
              <a:ext uri="{FF2B5EF4-FFF2-40B4-BE49-F238E27FC236}">
                <a16:creationId xmlns:a16="http://schemas.microsoft.com/office/drawing/2014/main" id="{68700391-5A31-55F1-09A7-7B6C2ABC3FBC}"/>
              </a:ext>
            </a:extLst>
          </p:cNvPr>
          <p:cNvSpPr/>
          <p:nvPr/>
        </p:nvSpPr>
        <p:spPr>
          <a:xfrm>
            <a:off x="5453133" y="2537925"/>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18" name="TextBox 517">
            <a:extLst>
              <a:ext uri="{FF2B5EF4-FFF2-40B4-BE49-F238E27FC236}">
                <a16:creationId xmlns:a16="http://schemas.microsoft.com/office/drawing/2014/main" id="{8D599FC9-C978-80EA-1698-CD81E984BE11}"/>
              </a:ext>
            </a:extLst>
          </p:cNvPr>
          <p:cNvSpPr txBox="1"/>
          <p:nvPr/>
        </p:nvSpPr>
        <p:spPr>
          <a:xfrm>
            <a:off x="5593893" y="2556475"/>
            <a:ext cx="397866" cy="584775"/>
          </a:xfrm>
          <a:prstGeom prst="rect">
            <a:avLst/>
          </a:prstGeom>
          <a:noFill/>
        </p:spPr>
        <p:txBody>
          <a:bodyPr wrap="none" rtlCol="0">
            <a:spAutoFit/>
          </a:bodyPr>
          <a:lstStyle/>
          <a:p>
            <a:pPr algn="ctr"/>
            <a:r>
              <a:rPr lang="en-US" sz="3200" dirty="0">
                <a:solidFill>
                  <a:srgbClr val="00B0F0"/>
                </a:solidFill>
              </a:rPr>
              <a:t>X</a:t>
            </a:r>
          </a:p>
        </p:txBody>
      </p:sp>
      <p:sp>
        <p:nvSpPr>
          <p:cNvPr id="519" name="Rectangle 518">
            <a:extLst>
              <a:ext uri="{FF2B5EF4-FFF2-40B4-BE49-F238E27FC236}">
                <a16:creationId xmlns:a16="http://schemas.microsoft.com/office/drawing/2014/main" id="{21453168-34CF-5BFE-F750-C98E7851B056}"/>
              </a:ext>
            </a:extLst>
          </p:cNvPr>
          <p:cNvSpPr/>
          <p:nvPr/>
        </p:nvSpPr>
        <p:spPr>
          <a:xfrm>
            <a:off x="6126007" y="2536062"/>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0" name="Rectangle 519">
            <a:extLst>
              <a:ext uri="{FF2B5EF4-FFF2-40B4-BE49-F238E27FC236}">
                <a16:creationId xmlns:a16="http://schemas.microsoft.com/office/drawing/2014/main" id="{6F5F5792-D122-7315-5A72-A11F4F6F77C2}"/>
              </a:ext>
            </a:extLst>
          </p:cNvPr>
          <p:cNvSpPr/>
          <p:nvPr/>
        </p:nvSpPr>
        <p:spPr>
          <a:xfrm>
            <a:off x="4773476" y="3184366"/>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1" name="TextBox 520">
            <a:extLst>
              <a:ext uri="{FF2B5EF4-FFF2-40B4-BE49-F238E27FC236}">
                <a16:creationId xmlns:a16="http://schemas.microsoft.com/office/drawing/2014/main" id="{F0B1872A-0EF4-FD19-36E3-13EB89A8FCAC}"/>
              </a:ext>
            </a:extLst>
          </p:cNvPr>
          <p:cNvSpPr txBox="1"/>
          <p:nvPr/>
        </p:nvSpPr>
        <p:spPr>
          <a:xfrm>
            <a:off x="6269712" y="3202916"/>
            <a:ext cx="397866" cy="584775"/>
          </a:xfrm>
          <a:prstGeom prst="rect">
            <a:avLst/>
          </a:prstGeom>
          <a:noFill/>
        </p:spPr>
        <p:txBody>
          <a:bodyPr wrap="none" rtlCol="0">
            <a:spAutoFit/>
          </a:bodyPr>
          <a:lstStyle/>
          <a:p>
            <a:pPr algn="ctr"/>
            <a:r>
              <a:rPr lang="en-US" sz="3200" dirty="0"/>
              <a:t>X</a:t>
            </a:r>
          </a:p>
        </p:txBody>
      </p:sp>
      <p:sp>
        <p:nvSpPr>
          <p:cNvPr id="522" name="Rectangle 521">
            <a:extLst>
              <a:ext uri="{FF2B5EF4-FFF2-40B4-BE49-F238E27FC236}">
                <a16:creationId xmlns:a16="http://schemas.microsoft.com/office/drawing/2014/main" id="{76C0EE8B-849E-2D27-A53F-5999BC159027}"/>
              </a:ext>
            </a:extLst>
          </p:cNvPr>
          <p:cNvSpPr/>
          <p:nvPr/>
        </p:nvSpPr>
        <p:spPr>
          <a:xfrm>
            <a:off x="5453133" y="3186233"/>
            <a:ext cx="676524"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3" name="TextBox 522">
            <a:extLst>
              <a:ext uri="{FF2B5EF4-FFF2-40B4-BE49-F238E27FC236}">
                <a16:creationId xmlns:a16="http://schemas.microsoft.com/office/drawing/2014/main" id="{7382990F-6E01-A627-2705-1E66173B368F}"/>
              </a:ext>
            </a:extLst>
          </p:cNvPr>
          <p:cNvSpPr txBox="1"/>
          <p:nvPr/>
        </p:nvSpPr>
        <p:spPr>
          <a:xfrm>
            <a:off x="5593893" y="3204783"/>
            <a:ext cx="397866" cy="584775"/>
          </a:xfrm>
          <a:prstGeom prst="rect">
            <a:avLst/>
          </a:prstGeom>
          <a:noFill/>
        </p:spPr>
        <p:txBody>
          <a:bodyPr wrap="none" rtlCol="0">
            <a:spAutoFit/>
          </a:bodyPr>
          <a:lstStyle/>
          <a:p>
            <a:pPr algn="ctr"/>
            <a:r>
              <a:rPr lang="en-US" sz="3200" dirty="0"/>
              <a:t>X</a:t>
            </a:r>
          </a:p>
        </p:txBody>
      </p:sp>
      <p:sp>
        <p:nvSpPr>
          <p:cNvPr id="524" name="Rectangle 523">
            <a:extLst>
              <a:ext uri="{FF2B5EF4-FFF2-40B4-BE49-F238E27FC236}">
                <a16:creationId xmlns:a16="http://schemas.microsoft.com/office/drawing/2014/main" id="{2845546A-F8FB-3B3D-9C59-1E7F83A2E557}"/>
              </a:ext>
            </a:extLst>
          </p:cNvPr>
          <p:cNvSpPr/>
          <p:nvPr/>
        </p:nvSpPr>
        <p:spPr>
          <a:xfrm>
            <a:off x="6126007" y="3184370"/>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6" name="Rectangle 525">
            <a:extLst>
              <a:ext uri="{FF2B5EF4-FFF2-40B4-BE49-F238E27FC236}">
                <a16:creationId xmlns:a16="http://schemas.microsoft.com/office/drawing/2014/main" id="{7DA21D20-9DED-C268-7C31-ABC5E77D122A}"/>
              </a:ext>
            </a:extLst>
          </p:cNvPr>
          <p:cNvSpPr/>
          <p:nvPr/>
        </p:nvSpPr>
        <p:spPr>
          <a:xfrm>
            <a:off x="4778845" y="1887754"/>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7" name="Rectangle 526">
            <a:extLst>
              <a:ext uri="{FF2B5EF4-FFF2-40B4-BE49-F238E27FC236}">
                <a16:creationId xmlns:a16="http://schemas.microsoft.com/office/drawing/2014/main" id="{5D736E9F-74FE-B4AD-CCC6-FABE4CB11D84}"/>
              </a:ext>
            </a:extLst>
          </p:cNvPr>
          <p:cNvSpPr/>
          <p:nvPr/>
        </p:nvSpPr>
        <p:spPr>
          <a:xfrm>
            <a:off x="5454251" y="1885886"/>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28" name="Rectangle 527">
            <a:extLst>
              <a:ext uri="{FF2B5EF4-FFF2-40B4-BE49-F238E27FC236}">
                <a16:creationId xmlns:a16="http://schemas.microsoft.com/office/drawing/2014/main" id="{FB672D85-0815-B400-3A6C-C5A5F02AEBC4}"/>
              </a:ext>
            </a:extLst>
          </p:cNvPr>
          <p:cNvSpPr/>
          <p:nvPr/>
        </p:nvSpPr>
        <p:spPr>
          <a:xfrm>
            <a:off x="6132699" y="1885886"/>
            <a:ext cx="676523" cy="6483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93" name="TextBox 192">
            <a:extLst>
              <a:ext uri="{FF2B5EF4-FFF2-40B4-BE49-F238E27FC236}">
                <a16:creationId xmlns:a16="http://schemas.microsoft.com/office/drawing/2014/main" id="{FBA99880-9BEA-8EBB-F7BA-14E8D88243CA}"/>
              </a:ext>
            </a:extLst>
          </p:cNvPr>
          <p:cNvSpPr txBox="1"/>
          <p:nvPr/>
        </p:nvSpPr>
        <p:spPr>
          <a:xfrm>
            <a:off x="4863770" y="4117292"/>
            <a:ext cx="1945451" cy="646331"/>
          </a:xfrm>
          <a:prstGeom prst="rect">
            <a:avLst/>
          </a:prstGeom>
          <a:noFill/>
        </p:spPr>
        <p:txBody>
          <a:bodyPr wrap="square" rtlCol="0">
            <a:spAutoFit/>
          </a:bodyPr>
          <a:lstStyle/>
          <a:p>
            <a:pPr algn="ctr"/>
            <a:r>
              <a:rPr lang="en-US" dirty="0"/>
              <a:t>Branchpoints have 3+ transitions</a:t>
            </a:r>
          </a:p>
        </p:txBody>
      </p:sp>
      <p:sp>
        <p:nvSpPr>
          <p:cNvPr id="6" name="TextBox 5">
            <a:extLst>
              <a:ext uri="{FF2B5EF4-FFF2-40B4-BE49-F238E27FC236}">
                <a16:creationId xmlns:a16="http://schemas.microsoft.com/office/drawing/2014/main" id="{C52319AF-1A95-B559-E6E7-672F361E746C}"/>
              </a:ext>
            </a:extLst>
          </p:cNvPr>
          <p:cNvSpPr txBox="1"/>
          <p:nvPr/>
        </p:nvSpPr>
        <p:spPr>
          <a:xfrm>
            <a:off x="5593893" y="1939610"/>
            <a:ext cx="397866" cy="584775"/>
          </a:xfrm>
          <a:prstGeom prst="rect">
            <a:avLst/>
          </a:prstGeom>
          <a:noFill/>
        </p:spPr>
        <p:txBody>
          <a:bodyPr wrap="none" rtlCol="0">
            <a:spAutoFit/>
          </a:bodyPr>
          <a:lstStyle/>
          <a:p>
            <a:pPr algn="ctr"/>
            <a:r>
              <a:rPr lang="en-US" sz="3200" dirty="0"/>
              <a:t>X</a:t>
            </a:r>
          </a:p>
        </p:txBody>
      </p:sp>
    </p:spTree>
    <p:extLst>
      <p:ext uri="{BB962C8B-B14F-4D97-AF65-F5344CB8AC3E}">
        <p14:creationId xmlns:p14="http://schemas.microsoft.com/office/powerpoint/2010/main" val="3544299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6BFB-C9D6-520B-97A0-A067147607C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16D6FF2-CEF5-CFAC-EC71-889D468EC251}"/>
              </a:ext>
            </a:extLst>
          </p:cNvPr>
          <p:cNvSpPr txBox="1"/>
          <p:nvPr/>
        </p:nvSpPr>
        <p:spPr>
          <a:xfrm>
            <a:off x="561798" y="363648"/>
            <a:ext cx="6621108" cy="769441"/>
          </a:xfrm>
          <a:prstGeom prst="rect">
            <a:avLst/>
          </a:prstGeom>
          <a:noFill/>
        </p:spPr>
        <p:txBody>
          <a:bodyPr wrap="none" rtlCol="0">
            <a:spAutoFit/>
          </a:bodyPr>
          <a:lstStyle/>
          <a:p>
            <a:r>
              <a:rPr lang="en-US" sz="4400" dirty="0"/>
              <a:t>Branchpoints and Endpoints</a:t>
            </a:r>
          </a:p>
        </p:txBody>
      </p:sp>
      <p:sp>
        <p:nvSpPr>
          <p:cNvPr id="200" name="TextBox 199">
            <a:extLst>
              <a:ext uri="{FF2B5EF4-FFF2-40B4-BE49-F238E27FC236}">
                <a16:creationId xmlns:a16="http://schemas.microsoft.com/office/drawing/2014/main" id="{28EB9B46-0E48-1542-B2BB-92C917E77849}"/>
              </a:ext>
            </a:extLst>
          </p:cNvPr>
          <p:cNvSpPr txBox="1"/>
          <p:nvPr/>
        </p:nvSpPr>
        <p:spPr>
          <a:xfrm>
            <a:off x="841341" y="5821709"/>
            <a:ext cx="7228891" cy="646331"/>
          </a:xfrm>
          <a:prstGeom prst="rect">
            <a:avLst/>
          </a:prstGeom>
          <a:noFill/>
        </p:spPr>
        <p:txBody>
          <a:bodyPr wrap="square" rtlCol="0">
            <a:spAutoFit/>
          </a:bodyPr>
          <a:lstStyle/>
          <a:p>
            <a:pPr algn="ctr"/>
            <a:r>
              <a:rPr lang="en-US" dirty="0"/>
              <a:t>Branch/endpoints can be useful features to distinguish between objects.</a:t>
            </a:r>
          </a:p>
          <a:p>
            <a:pPr algn="ctr"/>
            <a:r>
              <a:rPr lang="en-US" dirty="0"/>
              <a:t>Letters, animals, plants, etc.</a:t>
            </a:r>
          </a:p>
        </p:txBody>
      </p:sp>
      <p:sp>
        <p:nvSpPr>
          <p:cNvPr id="535" name="TextBox 534">
            <a:extLst>
              <a:ext uri="{FF2B5EF4-FFF2-40B4-BE49-F238E27FC236}">
                <a16:creationId xmlns:a16="http://schemas.microsoft.com/office/drawing/2014/main" id="{88C363F4-A864-36EE-FDE5-2EAFECFBF315}"/>
              </a:ext>
            </a:extLst>
          </p:cNvPr>
          <p:cNvSpPr txBox="1"/>
          <p:nvPr/>
        </p:nvSpPr>
        <p:spPr>
          <a:xfrm>
            <a:off x="875029" y="4484183"/>
            <a:ext cx="2438400" cy="923330"/>
          </a:xfrm>
          <a:prstGeom prst="rect">
            <a:avLst/>
          </a:prstGeom>
          <a:noFill/>
        </p:spPr>
        <p:txBody>
          <a:bodyPr wrap="square" rtlCol="0">
            <a:spAutoFit/>
          </a:bodyPr>
          <a:lstStyle/>
          <a:p>
            <a:pPr algn="ctr"/>
            <a:r>
              <a:rPr lang="en-US" dirty="0"/>
              <a:t>Endpoints (red) and branchpoints (blue)</a:t>
            </a:r>
          </a:p>
          <a:p>
            <a:pPr algn="ctr"/>
            <a:r>
              <a:rPr lang="en-US" dirty="0"/>
              <a:t>(X = foreground)</a:t>
            </a:r>
          </a:p>
        </p:txBody>
      </p:sp>
      <p:sp>
        <p:nvSpPr>
          <p:cNvPr id="310" name="Rectangle 309">
            <a:extLst>
              <a:ext uri="{FF2B5EF4-FFF2-40B4-BE49-F238E27FC236}">
                <a16:creationId xmlns:a16="http://schemas.microsoft.com/office/drawing/2014/main" id="{950B5F2E-516B-B460-7FE3-EC4B2CA653D0}"/>
              </a:ext>
            </a:extLst>
          </p:cNvPr>
          <p:cNvSpPr/>
          <p:nvPr/>
        </p:nvSpPr>
        <p:spPr>
          <a:xfrm>
            <a:off x="91151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8FBF91-CDAC-4CE0-B8DA-6ECC592B6894}"/>
              </a:ext>
            </a:extLst>
          </p:cNvPr>
          <p:cNvSpPr/>
          <p:nvPr/>
        </p:nvSpPr>
        <p:spPr>
          <a:xfrm>
            <a:off x="121305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CA05FA64-8DB4-58BD-F722-7EBC04C27A0F}"/>
              </a:ext>
            </a:extLst>
          </p:cNvPr>
          <p:cNvSpPr txBox="1"/>
          <p:nvPr/>
        </p:nvSpPr>
        <p:spPr>
          <a:xfrm>
            <a:off x="1210029" y="1601078"/>
            <a:ext cx="304892" cy="369332"/>
          </a:xfrm>
          <a:prstGeom prst="rect">
            <a:avLst/>
          </a:prstGeom>
          <a:noFill/>
        </p:spPr>
        <p:txBody>
          <a:bodyPr wrap="none" rtlCol="0">
            <a:spAutoFit/>
          </a:bodyPr>
          <a:lstStyle/>
          <a:p>
            <a:pPr algn="ctr"/>
            <a:r>
              <a:rPr lang="en-US" dirty="0">
                <a:solidFill>
                  <a:srgbClr val="FF0000"/>
                </a:solidFill>
              </a:rPr>
              <a:t>X</a:t>
            </a:r>
          </a:p>
        </p:txBody>
      </p:sp>
      <p:sp>
        <p:nvSpPr>
          <p:cNvPr id="49" name="Rectangle 48">
            <a:extLst>
              <a:ext uri="{FF2B5EF4-FFF2-40B4-BE49-F238E27FC236}">
                <a16:creationId xmlns:a16="http://schemas.microsoft.com/office/drawing/2014/main" id="{08BC3C3B-109C-018F-9408-58FEAA93C80E}"/>
              </a:ext>
            </a:extLst>
          </p:cNvPr>
          <p:cNvSpPr/>
          <p:nvPr/>
        </p:nvSpPr>
        <p:spPr>
          <a:xfrm>
            <a:off x="151158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9B1EF95-5E6B-5316-9562-E1CA9A4CEF0E}"/>
              </a:ext>
            </a:extLst>
          </p:cNvPr>
          <p:cNvSpPr/>
          <p:nvPr/>
        </p:nvSpPr>
        <p:spPr>
          <a:xfrm>
            <a:off x="181312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6882DD20-3C1F-9B89-4859-FE57E1577980}"/>
              </a:ext>
            </a:extLst>
          </p:cNvPr>
          <p:cNvSpPr/>
          <p:nvPr/>
        </p:nvSpPr>
        <p:spPr>
          <a:xfrm>
            <a:off x="2111661"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2C15940-98B4-3672-6921-FB16A3A768DA}"/>
              </a:ext>
            </a:extLst>
          </p:cNvPr>
          <p:cNvSpPr/>
          <p:nvPr/>
        </p:nvSpPr>
        <p:spPr>
          <a:xfrm>
            <a:off x="2413202"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43471E1-0CE1-45DB-ADFF-4A2D20A09F59}"/>
              </a:ext>
            </a:extLst>
          </p:cNvPr>
          <p:cNvSpPr/>
          <p:nvPr/>
        </p:nvSpPr>
        <p:spPr>
          <a:xfrm>
            <a:off x="2711736" y="1632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CC3BE039-81C5-7A35-2A3E-0FBF58A11EC1}"/>
              </a:ext>
            </a:extLst>
          </p:cNvPr>
          <p:cNvSpPr/>
          <p:nvPr/>
        </p:nvSpPr>
        <p:spPr>
          <a:xfrm>
            <a:off x="3013277" y="1633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1145EAC-9947-2856-DC83-F39401D638A1}"/>
              </a:ext>
            </a:extLst>
          </p:cNvPr>
          <p:cNvSpPr/>
          <p:nvPr/>
        </p:nvSpPr>
        <p:spPr>
          <a:xfrm>
            <a:off x="91151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Rectangle 537">
            <a:extLst>
              <a:ext uri="{FF2B5EF4-FFF2-40B4-BE49-F238E27FC236}">
                <a16:creationId xmlns:a16="http://schemas.microsoft.com/office/drawing/2014/main" id="{835D8269-5D83-DFB8-D65D-C135C68B742F}"/>
              </a:ext>
            </a:extLst>
          </p:cNvPr>
          <p:cNvSpPr/>
          <p:nvPr/>
        </p:nvSpPr>
        <p:spPr>
          <a:xfrm>
            <a:off x="121305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TextBox 542">
            <a:extLst>
              <a:ext uri="{FF2B5EF4-FFF2-40B4-BE49-F238E27FC236}">
                <a16:creationId xmlns:a16="http://schemas.microsoft.com/office/drawing/2014/main" id="{0AA000C8-4F90-D0FB-27D8-4D249E9D0D75}"/>
              </a:ext>
            </a:extLst>
          </p:cNvPr>
          <p:cNvSpPr txBox="1"/>
          <p:nvPr/>
        </p:nvSpPr>
        <p:spPr>
          <a:xfrm>
            <a:off x="1276691" y="1905878"/>
            <a:ext cx="171567" cy="369332"/>
          </a:xfrm>
          <a:prstGeom prst="rect">
            <a:avLst/>
          </a:prstGeom>
          <a:noFill/>
        </p:spPr>
        <p:txBody>
          <a:bodyPr wrap="none" rtlCol="0">
            <a:spAutoFit/>
          </a:bodyPr>
          <a:lstStyle/>
          <a:p>
            <a:pPr algn="ctr"/>
            <a:r>
              <a:rPr lang="en-US" dirty="0"/>
              <a:t>X</a:t>
            </a:r>
          </a:p>
        </p:txBody>
      </p:sp>
      <p:sp>
        <p:nvSpPr>
          <p:cNvPr id="544" name="Rectangle 543">
            <a:extLst>
              <a:ext uri="{FF2B5EF4-FFF2-40B4-BE49-F238E27FC236}">
                <a16:creationId xmlns:a16="http://schemas.microsoft.com/office/drawing/2014/main" id="{D7485FB3-10B1-20EF-1FC7-5069C6CFACF9}"/>
              </a:ext>
            </a:extLst>
          </p:cNvPr>
          <p:cNvSpPr/>
          <p:nvPr/>
        </p:nvSpPr>
        <p:spPr>
          <a:xfrm>
            <a:off x="151158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3DB319B5-750A-1A40-FD16-5017E1B6B379}"/>
              </a:ext>
            </a:extLst>
          </p:cNvPr>
          <p:cNvSpPr/>
          <p:nvPr/>
        </p:nvSpPr>
        <p:spPr>
          <a:xfrm>
            <a:off x="181312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C24B219F-45E4-58DA-5187-2891014B1DC3}"/>
              </a:ext>
            </a:extLst>
          </p:cNvPr>
          <p:cNvSpPr/>
          <p:nvPr/>
        </p:nvSpPr>
        <p:spPr>
          <a:xfrm>
            <a:off x="2111661"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8888A450-EC40-6D44-D310-BAE4BBAE5C9D}"/>
              </a:ext>
            </a:extLst>
          </p:cNvPr>
          <p:cNvSpPr/>
          <p:nvPr/>
        </p:nvSpPr>
        <p:spPr>
          <a:xfrm>
            <a:off x="2413202"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12F262D5-2173-F94B-8CCA-61D436EE9C52}"/>
              </a:ext>
            </a:extLst>
          </p:cNvPr>
          <p:cNvSpPr/>
          <p:nvPr/>
        </p:nvSpPr>
        <p:spPr>
          <a:xfrm>
            <a:off x="2711736" y="1937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ectangle 552">
            <a:extLst>
              <a:ext uri="{FF2B5EF4-FFF2-40B4-BE49-F238E27FC236}">
                <a16:creationId xmlns:a16="http://schemas.microsoft.com/office/drawing/2014/main" id="{C6DE2FC6-FDE3-007D-B4E1-B91E97DE007E}"/>
              </a:ext>
            </a:extLst>
          </p:cNvPr>
          <p:cNvSpPr/>
          <p:nvPr/>
        </p:nvSpPr>
        <p:spPr>
          <a:xfrm>
            <a:off x="3013277" y="1938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Rectangle 559">
            <a:extLst>
              <a:ext uri="{FF2B5EF4-FFF2-40B4-BE49-F238E27FC236}">
                <a16:creationId xmlns:a16="http://schemas.microsoft.com/office/drawing/2014/main" id="{920E4D41-EA37-93D2-3900-314B086AB519}"/>
              </a:ext>
            </a:extLst>
          </p:cNvPr>
          <p:cNvSpPr/>
          <p:nvPr/>
        </p:nvSpPr>
        <p:spPr>
          <a:xfrm>
            <a:off x="91151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extBox 560">
            <a:extLst>
              <a:ext uri="{FF2B5EF4-FFF2-40B4-BE49-F238E27FC236}">
                <a16:creationId xmlns:a16="http://schemas.microsoft.com/office/drawing/2014/main" id="{6354151A-19A2-2B36-1CD3-F3A6DD2A6D8E}"/>
              </a:ext>
            </a:extLst>
          </p:cNvPr>
          <p:cNvSpPr txBox="1"/>
          <p:nvPr/>
        </p:nvSpPr>
        <p:spPr>
          <a:xfrm>
            <a:off x="1576532" y="2209800"/>
            <a:ext cx="171567" cy="369332"/>
          </a:xfrm>
          <a:prstGeom prst="rect">
            <a:avLst/>
          </a:prstGeom>
          <a:noFill/>
        </p:spPr>
        <p:txBody>
          <a:bodyPr wrap="none" rtlCol="0">
            <a:spAutoFit/>
          </a:bodyPr>
          <a:lstStyle/>
          <a:p>
            <a:pPr algn="ctr"/>
            <a:r>
              <a:rPr lang="en-US" dirty="0"/>
              <a:t>X</a:t>
            </a:r>
          </a:p>
        </p:txBody>
      </p:sp>
      <p:sp>
        <p:nvSpPr>
          <p:cNvPr id="563" name="Rectangle 562">
            <a:extLst>
              <a:ext uri="{FF2B5EF4-FFF2-40B4-BE49-F238E27FC236}">
                <a16:creationId xmlns:a16="http://schemas.microsoft.com/office/drawing/2014/main" id="{0D638DA0-577A-3366-CA7D-D14FF20E092A}"/>
              </a:ext>
            </a:extLst>
          </p:cNvPr>
          <p:cNvSpPr/>
          <p:nvPr/>
        </p:nvSpPr>
        <p:spPr>
          <a:xfrm>
            <a:off x="121305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Rectangle 564">
            <a:extLst>
              <a:ext uri="{FF2B5EF4-FFF2-40B4-BE49-F238E27FC236}">
                <a16:creationId xmlns:a16="http://schemas.microsoft.com/office/drawing/2014/main" id="{4E43E024-C468-76F6-6052-4C9F6B4A41A8}"/>
              </a:ext>
            </a:extLst>
          </p:cNvPr>
          <p:cNvSpPr/>
          <p:nvPr/>
        </p:nvSpPr>
        <p:spPr>
          <a:xfrm>
            <a:off x="151158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Rectangle 565">
            <a:extLst>
              <a:ext uri="{FF2B5EF4-FFF2-40B4-BE49-F238E27FC236}">
                <a16:creationId xmlns:a16="http://schemas.microsoft.com/office/drawing/2014/main" id="{4ECD9F21-1862-8EEC-9723-84009D3B1A10}"/>
              </a:ext>
            </a:extLst>
          </p:cNvPr>
          <p:cNvSpPr/>
          <p:nvPr/>
        </p:nvSpPr>
        <p:spPr>
          <a:xfrm>
            <a:off x="181312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tangle 566">
            <a:extLst>
              <a:ext uri="{FF2B5EF4-FFF2-40B4-BE49-F238E27FC236}">
                <a16:creationId xmlns:a16="http://schemas.microsoft.com/office/drawing/2014/main" id="{8B660D40-3731-4266-4D3D-FDDC08F1EA2A}"/>
              </a:ext>
            </a:extLst>
          </p:cNvPr>
          <p:cNvSpPr/>
          <p:nvPr/>
        </p:nvSpPr>
        <p:spPr>
          <a:xfrm>
            <a:off x="2111661"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Rectangle 567">
            <a:extLst>
              <a:ext uri="{FF2B5EF4-FFF2-40B4-BE49-F238E27FC236}">
                <a16:creationId xmlns:a16="http://schemas.microsoft.com/office/drawing/2014/main" id="{EF198510-E6CD-715A-2982-EEB70FA81966}"/>
              </a:ext>
            </a:extLst>
          </p:cNvPr>
          <p:cNvSpPr/>
          <p:nvPr/>
        </p:nvSpPr>
        <p:spPr>
          <a:xfrm>
            <a:off x="2413202"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Rectangle 568">
            <a:extLst>
              <a:ext uri="{FF2B5EF4-FFF2-40B4-BE49-F238E27FC236}">
                <a16:creationId xmlns:a16="http://schemas.microsoft.com/office/drawing/2014/main" id="{A1FBFC32-3EE4-BFE8-9C0B-EEAF3AED85E6}"/>
              </a:ext>
            </a:extLst>
          </p:cNvPr>
          <p:cNvSpPr/>
          <p:nvPr/>
        </p:nvSpPr>
        <p:spPr>
          <a:xfrm>
            <a:off x="2711736" y="2242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Rectangle 569">
            <a:extLst>
              <a:ext uri="{FF2B5EF4-FFF2-40B4-BE49-F238E27FC236}">
                <a16:creationId xmlns:a16="http://schemas.microsoft.com/office/drawing/2014/main" id="{AD4B10B7-52A6-B3F5-64F5-4DE18A9968C5}"/>
              </a:ext>
            </a:extLst>
          </p:cNvPr>
          <p:cNvSpPr/>
          <p:nvPr/>
        </p:nvSpPr>
        <p:spPr>
          <a:xfrm>
            <a:off x="3013277" y="2242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extBox 570">
            <a:extLst>
              <a:ext uri="{FF2B5EF4-FFF2-40B4-BE49-F238E27FC236}">
                <a16:creationId xmlns:a16="http://schemas.microsoft.com/office/drawing/2014/main" id="{6F9C5F33-E734-9A0A-EFC9-1B94CA53759D}"/>
              </a:ext>
            </a:extLst>
          </p:cNvPr>
          <p:cNvSpPr txBox="1"/>
          <p:nvPr/>
        </p:nvSpPr>
        <p:spPr>
          <a:xfrm>
            <a:off x="2710175" y="2209800"/>
            <a:ext cx="304892" cy="369332"/>
          </a:xfrm>
          <a:prstGeom prst="rect">
            <a:avLst/>
          </a:prstGeom>
          <a:noFill/>
        </p:spPr>
        <p:txBody>
          <a:bodyPr wrap="none" rtlCol="0">
            <a:spAutoFit/>
          </a:bodyPr>
          <a:lstStyle/>
          <a:p>
            <a:pPr algn="ctr"/>
            <a:r>
              <a:rPr lang="en-US" dirty="0">
                <a:solidFill>
                  <a:srgbClr val="FF0000"/>
                </a:solidFill>
              </a:rPr>
              <a:t>X</a:t>
            </a:r>
          </a:p>
        </p:txBody>
      </p:sp>
      <p:sp>
        <p:nvSpPr>
          <p:cNvPr id="196" name="Rectangle 195">
            <a:extLst>
              <a:ext uri="{FF2B5EF4-FFF2-40B4-BE49-F238E27FC236}">
                <a16:creationId xmlns:a16="http://schemas.microsoft.com/office/drawing/2014/main" id="{351D32D6-F858-5BAB-A4E8-153AA3CCF03D}"/>
              </a:ext>
            </a:extLst>
          </p:cNvPr>
          <p:cNvSpPr/>
          <p:nvPr/>
        </p:nvSpPr>
        <p:spPr>
          <a:xfrm>
            <a:off x="91151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0E8D54E3-605C-B22A-86B4-761F1F8DB33E}"/>
              </a:ext>
            </a:extLst>
          </p:cNvPr>
          <p:cNvSpPr txBox="1"/>
          <p:nvPr/>
        </p:nvSpPr>
        <p:spPr>
          <a:xfrm>
            <a:off x="1509870" y="2514600"/>
            <a:ext cx="304892" cy="369332"/>
          </a:xfrm>
          <a:prstGeom prst="rect">
            <a:avLst/>
          </a:prstGeom>
          <a:noFill/>
        </p:spPr>
        <p:txBody>
          <a:bodyPr wrap="none" rtlCol="0">
            <a:spAutoFit/>
          </a:bodyPr>
          <a:lstStyle/>
          <a:p>
            <a:pPr algn="ctr"/>
            <a:r>
              <a:rPr lang="en-US" dirty="0">
                <a:solidFill>
                  <a:srgbClr val="00B0F0"/>
                </a:solidFill>
              </a:rPr>
              <a:t>X</a:t>
            </a:r>
          </a:p>
        </p:txBody>
      </p:sp>
      <p:sp>
        <p:nvSpPr>
          <p:cNvPr id="199" name="Rectangle 198">
            <a:extLst>
              <a:ext uri="{FF2B5EF4-FFF2-40B4-BE49-F238E27FC236}">
                <a16:creationId xmlns:a16="http://schemas.microsoft.com/office/drawing/2014/main" id="{276BC49A-6501-4141-5502-E5DB78F9C6AE}"/>
              </a:ext>
            </a:extLst>
          </p:cNvPr>
          <p:cNvSpPr/>
          <p:nvPr/>
        </p:nvSpPr>
        <p:spPr>
          <a:xfrm>
            <a:off x="121305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DFB2EE03-C231-8C1A-354F-BF1D430C54A6}"/>
              </a:ext>
            </a:extLst>
          </p:cNvPr>
          <p:cNvSpPr/>
          <p:nvPr/>
        </p:nvSpPr>
        <p:spPr>
          <a:xfrm>
            <a:off x="151158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F3070B0E-574E-8EDF-36F9-518772BF0D37}"/>
              </a:ext>
            </a:extLst>
          </p:cNvPr>
          <p:cNvSpPr/>
          <p:nvPr/>
        </p:nvSpPr>
        <p:spPr>
          <a:xfrm>
            <a:off x="181312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88596BA2-A8D2-530A-0C57-DF9CB6FCD071}"/>
              </a:ext>
            </a:extLst>
          </p:cNvPr>
          <p:cNvSpPr/>
          <p:nvPr/>
        </p:nvSpPr>
        <p:spPr>
          <a:xfrm>
            <a:off x="2111661"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a:extLst>
              <a:ext uri="{FF2B5EF4-FFF2-40B4-BE49-F238E27FC236}">
                <a16:creationId xmlns:a16="http://schemas.microsoft.com/office/drawing/2014/main" id="{EA07C2A1-7D35-D29E-42EF-3678F3913B63}"/>
              </a:ext>
            </a:extLst>
          </p:cNvPr>
          <p:cNvSpPr/>
          <p:nvPr/>
        </p:nvSpPr>
        <p:spPr>
          <a:xfrm>
            <a:off x="2413202"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4CCE0431-58A3-13D8-1404-216AAB44B24A}"/>
              </a:ext>
            </a:extLst>
          </p:cNvPr>
          <p:cNvSpPr/>
          <p:nvPr/>
        </p:nvSpPr>
        <p:spPr>
          <a:xfrm>
            <a:off x="2711736" y="25468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174C6BC1-D33E-6196-7C87-C31FB446087A}"/>
              </a:ext>
            </a:extLst>
          </p:cNvPr>
          <p:cNvSpPr/>
          <p:nvPr/>
        </p:nvSpPr>
        <p:spPr>
          <a:xfrm>
            <a:off x="3013277" y="25477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extBox 209">
            <a:extLst>
              <a:ext uri="{FF2B5EF4-FFF2-40B4-BE49-F238E27FC236}">
                <a16:creationId xmlns:a16="http://schemas.microsoft.com/office/drawing/2014/main" id="{2B4E50E9-7DAB-7089-0D2E-9A3398A2E1A1}"/>
              </a:ext>
            </a:extLst>
          </p:cNvPr>
          <p:cNvSpPr txBox="1"/>
          <p:nvPr/>
        </p:nvSpPr>
        <p:spPr>
          <a:xfrm>
            <a:off x="2479875" y="2519363"/>
            <a:ext cx="171567" cy="369332"/>
          </a:xfrm>
          <a:prstGeom prst="rect">
            <a:avLst/>
          </a:prstGeom>
          <a:noFill/>
        </p:spPr>
        <p:txBody>
          <a:bodyPr wrap="none" rtlCol="0">
            <a:spAutoFit/>
          </a:bodyPr>
          <a:lstStyle/>
          <a:p>
            <a:pPr algn="ctr"/>
            <a:r>
              <a:rPr lang="en-US" dirty="0"/>
              <a:t>X</a:t>
            </a:r>
          </a:p>
        </p:txBody>
      </p:sp>
      <p:sp>
        <p:nvSpPr>
          <p:cNvPr id="211" name="TextBox 210">
            <a:extLst>
              <a:ext uri="{FF2B5EF4-FFF2-40B4-BE49-F238E27FC236}">
                <a16:creationId xmlns:a16="http://schemas.microsoft.com/office/drawing/2014/main" id="{BE67461B-AC06-21D7-4F6F-0DD34AF78A2B}"/>
              </a:ext>
            </a:extLst>
          </p:cNvPr>
          <p:cNvSpPr txBox="1"/>
          <p:nvPr/>
        </p:nvSpPr>
        <p:spPr>
          <a:xfrm>
            <a:off x="2175076" y="2516982"/>
            <a:ext cx="171567" cy="369332"/>
          </a:xfrm>
          <a:prstGeom prst="rect">
            <a:avLst/>
          </a:prstGeom>
          <a:noFill/>
        </p:spPr>
        <p:txBody>
          <a:bodyPr wrap="none" rtlCol="0">
            <a:spAutoFit/>
          </a:bodyPr>
          <a:lstStyle/>
          <a:p>
            <a:pPr algn="ctr"/>
            <a:r>
              <a:rPr lang="en-US" dirty="0"/>
              <a:t>X</a:t>
            </a:r>
          </a:p>
        </p:txBody>
      </p:sp>
      <p:sp>
        <p:nvSpPr>
          <p:cNvPr id="212" name="TextBox 211">
            <a:extLst>
              <a:ext uri="{FF2B5EF4-FFF2-40B4-BE49-F238E27FC236}">
                <a16:creationId xmlns:a16="http://schemas.microsoft.com/office/drawing/2014/main" id="{CA0C7A28-3A0E-0B7F-A129-D278F75317B7}"/>
              </a:ext>
            </a:extLst>
          </p:cNvPr>
          <p:cNvSpPr txBox="1"/>
          <p:nvPr/>
        </p:nvSpPr>
        <p:spPr>
          <a:xfrm>
            <a:off x="1875038" y="2519363"/>
            <a:ext cx="171567" cy="369332"/>
          </a:xfrm>
          <a:prstGeom prst="rect">
            <a:avLst/>
          </a:prstGeom>
          <a:noFill/>
        </p:spPr>
        <p:txBody>
          <a:bodyPr wrap="none" rtlCol="0">
            <a:spAutoFit/>
          </a:bodyPr>
          <a:lstStyle/>
          <a:p>
            <a:pPr algn="ctr"/>
            <a:r>
              <a:rPr lang="en-US" dirty="0"/>
              <a:t>X</a:t>
            </a:r>
          </a:p>
        </p:txBody>
      </p:sp>
      <p:sp>
        <p:nvSpPr>
          <p:cNvPr id="214" name="Rectangle 213">
            <a:extLst>
              <a:ext uri="{FF2B5EF4-FFF2-40B4-BE49-F238E27FC236}">
                <a16:creationId xmlns:a16="http://schemas.microsoft.com/office/drawing/2014/main" id="{C9070C51-E065-E759-FC03-5951CD87CC3C}"/>
              </a:ext>
            </a:extLst>
          </p:cNvPr>
          <p:cNvSpPr/>
          <p:nvPr/>
        </p:nvSpPr>
        <p:spPr>
          <a:xfrm>
            <a:off x="91151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B21C278E-73BC-E40D-6591-B497A85D9717}"/>
              </a:ext>
            </a:extLst>
          </p:cNvPr>
          <p:cNvSpPr txBox="1"/>
          <p:nvPr/>
        </p:nvSpPr>
        <p:spPr>
          <a:xfrm>
            <a:off x="1576532" y="2819400"/>
            <a:ext cx="171567" cy="369332"/>
          </a:xfrm>
          <a:prstGeom prst="rect">
            <a:avLst/>
          </a:prstGeom>
          <a:noFill/>
        </p:spPr>
        <p:txBody>
          <a:bodyPr wrap="none" rtlCol="0">
            <a:spAutoFit/>
          </a:bodyPr>
          <a:lstStyle/>
          <a:p>
            <a:pPr algn="ctr"/>
            <a:r>
              <a:rPr lang="en-US" dirty="0"/>
              <a:t>X</a:t>
            </a:r>
          </a:p>
        </p:txBody>
      </p:sp>
      <p:sp>
        <p:nvSpPr>
          <p:cNvPr id="216" name="Rectangle 215">
            <a:extLst>
              <a:ext uri="{FF2B5EF4-FFF2-40B4-BE49-F238E27FC236}">
                <a16:creationId xmlns:a16="http://schemas.microsoft.com/office/drawing/2014/main" id="{EE2B29BE-5014-01AB-361C-34ED93BCDDD6}"/>
              </a:ext>
            </a:extLst>
          </p:cNvPr>
          <p:cNvSpPr/>
          <p:nvPr/>
        </p:nvSpPr>
        <p:spPr>
          <a:xfrm>
            <a:off x="121305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a:extLst>
              <a:ext uri="{FF2B5EF4-FFF2-40B4-BE49-F238E27FC236}">
                <a16:creationId xmlns:a16="http://schemas.microsoft.com/office/drawing/2014/main" id="{8FB3796E-BFBB-21A1-3E4A-9E48AF7D6911}"/>
              </a:ext>
            </a:extLst>
          </p:cNvPr>
          <p:cNvSpPr/>
          <p:nvPr/>
        </p:nvSpPr>
        <p:spPr>
          <a:xfrm>
            <a:off x="151158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a:extLst>
              <a:ext uri="{FF2B5EF4-FFF2-40B4-BE49-F238E27FC236}">
                <a16:creationId xmlns:a16="http://schemas.microsoft.com/office/drawing/2014/main" id="{68E86BAF-AC45-E04C-27E9-5098E9451790}"/>
              </a:ext>
            </a:extLst>
          </p:cNvPr>
          <p:cNvSpPr/>
          <p:nvPr/>
        </p:nvSpPr>
        <p:spPr>
          <a:xfrm>
            <a:off x="181312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a:extLst>
              <a:ext uri="{FF2B5EF4-FFF2-40B4-BE49-F238E27FC236}">
                <a16:creationId xmlns:a16="http://schemas.microsoft.com/office/drawing/2014/main" id="{877F141B-608C-FC00-773F-C6DD88100F5F}"/>
              </a:ext>
            </a:extLst>
          </p:cNvPr>
          <p:cNvSpPr/>
          <p:nvPr/>
        </p:nvSpPr>
        <p:spPr>
          <a:xfrm>
            <a:off x="2111661"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a:extLst>
              <a:ext uri="{FF2B5EF4-FFF2-40B4-BE49-F238E27FC236}">
                <a16:creationId xmlns:a16="http://schemas.microsoft.com/office/drawing/2014/main" id="{CE0DB715-9097-C215-4EB5-0CA0025B8E8E}"/>
              </a:ext>
            </a:extLst>
          </p:cNvPr>
          <p:cNvSpPr/>
          <p:nvPr/>
        </p:nvSpPr>
        <p:spPr>
          <a:xfrm>
            <a:off x="2413202"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a:extLst>
              <a:ext uri="{FF2B5EF4-FFF2-40B4-BE49-F238E27FC236}">
                <a16:creationId xmlns:a16="http://schemas.microsoft.com/office/drawing/2014/main" id="{A379AECF-E041-97C8-0561-69298F0D5F3A}"/>
              </a:ext>
            </a:extLst>
          </p:cNvPr>
          <p:cNvSpPr/>
          <p:nvPr/>
        </p:nvSpPr>
        <p:spPr>
          <a:xfrm>
            <a:off x="2711736" y="28516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78082DEB-3CFE-48FC-78E5-13753423B868}"/>
              </a:ext>
            </a:extLst>
          </p:cNvPr>
          <p:cNvSpPr/>
          <p:nvPr/>
        </p:nvSpPr>
        <p:spPr>
          <a:xfrm>
            <a:off x="3013277" y="28525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7D8DBDF9-3845-026E-4769-75E2F09FD073}"/>
              </a:ext>
            </a:extLst>
          </p:cNvPr>
          <p:cNvSpPr/>
          <p:nvPr/>
        </p:nvSpPr>
        <p:spPr>
          <a:xfrm>
            <a:off x="91151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extBox 228">
            <a:extLst>
              <a:ext uri="{FF2B5EF4-FFF2-40B4-BE49-F238E27FC236}">
                <a16:creationId xmlns:a16="http://schemas.microsoft.com/office/drawing/2014/main" id="{E4A585EB-3650-F9A4-E713-11D83D8C2DBB}"/>
              </a:ext>
            </a:extLst>
          </p:cNvPr>
          <p:cNvSpPr txBox="1"/>
          <p:nvPr/>
        </p:nvSpPr>
        <p:spPr>
          <a:xfrm>
            <a:off x="1576532" y="3124200"/>
            <a:ext cx="171567" cy="369332"/>
          </a:xfrm>
          <a:prstGeom prst="rect">
            <a:avLst/>
          </a:prstGeom>
          <a:noFill/>
        </p:spPr>
        <p:txBody>
          <a:bodyPr wrap="none" rtlCol="0">
            <a:spAutoFit/>
          </a:bodyPr>
          <a:lstStyle/>
          <a:p>
            <a:pPr algn="ctr"/>
            <a:r>
              <a:rPr lang="en-US" dirty="0"/>
              <a:t>X</a:t>
            </a:r>
          </a:p>
        </p:txBody>
      </p:sp>
      <p:sp>
        <p:nvSpPr>
          <p:cNvPr id="230" name="Rectangle 229">
            <a:extLst>
              <a:ext uri="{FF2B5EF4-FFF2-40B4-BE49-F238E27FC236}">
                <a16:creationId xmlns:a16="http://schemas.microsoft.com/office/drawing/2014/main" id="{42020981-10E6-6A9C-23EB-216CA8EEE9B2}"/>
              </a:ext>
            </a:extLst>
          </p:cNvPr>
          <p:cNvSpPr/>
          <p:nvPr/>
        </p:nvSpPr>
        <p:spPr>
          <a:xfrm>
            <a:off x="121305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C9CCB0DF-D7EB-65AE-F57C-5835D5AD27FF}"/>
              </a:ext>
            </a:extLst>
          </p:cNvPr>
          <p:cNvSpPr/>
          <p:nvPr/>
        </p:nvSpPr>
        <p:spPr>
          <a:xfrm>
            <a:off x="151158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1191BBA9-E560-C3CA-AC03-A81B391BCF16}"/>
              </a:ext>
            </a:extLst>
          </p:cNvPr>
          <p:cNvSpPr/>
          <p:nvPr/>
        </p:nvSpPr>
        <p:spPr>
          <a:xfrm>
            <a:off x="181312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B8343CDA-EB4B-28F8-0612-DEEBD2852757}"/>
              </a:ext>
            </a:extLst>
          </p:cNvPr>
          <p:cNvSpPr/>
          <p:nvPr/>
        </p:nvSpPr>
        <p:spPr>
          <a:xfrm>
            <a:off x="2111661"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E1C754CA-91A8-A512-5AF4-6CC9B3EA0D58}"/>
              </a:ext>
            </a:extLst>
          </p:cNvPr>
          <p:cNvSpPr/>
          <p:nvPr/>
        </p:nvSpPr>
        <p:spPr>
          <a:xfrm>
            <a:off x="2413202"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10BD6D4B-9283-2615-2815-D6A83F2A8EDA}"/>
              </a:ext>
            </a:extLst>
          </p:cNvPr>
          <p:cNvSpPr/>
          <p:nvPr/>
        </p:nvSpPr>
        <p:spPr>
          <a:xfrm>
            <a:off x="2711736" y="31564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2F758D92-73DD-FEC8-C171-7BC6E8499DB5}"/>
              </a:ext>
            </a:extLst>
          </p:cNvPr>
          <p:cNvSpPr/>
          <p:nvPr/>
        </p:nvSpPr>
        <p:spPr>
          <a:xfrm>
            <a:off x="3013277" y="31573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a:extLst>
              <a:ext uri="{FF2B5EF4-FFF2-40B4-BE49-F238E27FC236}">
                <a16:creationId xmlns:a16="http://schemas.microsoft.com/office/drawing/2014/main" id="{9BCA12F1-51ED-ABA2-0CF2-0A51F6264434}"/>
              </a:ext>
            </a:extLst>
          </p:cNvPr>
          <p:cNvSpPr/>
          <p:nvPr/>
        </p:nvSpPr>
        <p:spPr>
          <a:xfrm>
            <a:off x="91151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9D25F25C-636C-14A8-37DB-7D24625B5BD2}"/>
              </a:ext>
            </a:extLst>
          </p:cNvPr>
          <p:cNvSpPr/>
          <p:nvPr/>
        </p:nvSpPr>
        <p:spPr>
          <a:xfrm>
            <a:off x="121305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4E295C12-989F-7709-DD70-E685B6B18CE0}"/>
              </a:ext>
            </a:extLst>
          </p:cNvPr>
          <p:cNvSpPr/>
          <p:nvPr/>
        </p:nvSpPr>
        <p:spPr>
          <a:xfrm>
            <a:off x="151158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39D5FA2B-7EBC-D71B-1C3B-676D906DB93B}"/>
              </a:ext>
            </a:extLst>
          </p:cNvPr>
          <p:cNvSpPr/>
          <p:nvPr/>
        </p:nvSpPr>
        <p:spPr>
          <a:xfrm>
            <a:off x="181312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7CE4C4ED-B26B-D4DA-3CDF-8ADAE3F0C0D6}"/>
              </a:ext>
            </a:extLst>
          </p:cNvPr>
          <p:cNvSpPr/>
          <p:nvPr/>
        </p:nvSpPr>
        <p:spPr>
          <a:xfrm>
            <a:off x="2111661"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F86D9E3D-C4F1-958F-CDB6-2BDDA5D83046}"/>
              </a:ext>
            </a:extLst>
          </p:cNvPr>
          <p:cNvSpPr/>
          <p:nvPr/>
        </p:nvSpPr>
        <p:spPr>
          <a:xfrm>
            <a:off x="2413202"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F6F69C1C-34EA-080E-E98C-4620519C7083}"/>
              </a:ext>
            </a:extLst>
          </p:cNvPr>
          <p:cNvSpPr/>
          <p:nvPr/>
        </p:nvSpPr>
        <p:spPr>
          <a:xfrm>
            <a:off x="2711736" y="34612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44F53777-2F8E-9F4E-6238-B4F063B6D7E1}"/>
              </a:ext>
            </a:extLst>
          </p:cNvPr>
          <p:cNvSpPr/>
          <p:nvPr/>
        </p:nvSpPr>
        <p:spPr>
          <a:xfrm>
            <a:off x="3013277" y="34621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53EDEED8-943D-D33C-1296-5A5F5EE22A02}"/>
              </a:ext>
            </a:extLst>
          </p:cNvPr>
          <p:cNvSpPr txBox="1"/>
          <p:nvPr/>
        </p:nvSpPr>
        <p:spPr>
          <a:xfrm>
            <a:off x="1271887" y="3429000"/>
            <a:ext cx="171567" cy="369332"/>
          </a:xfrm>
          <a:prstGeom prst="rect">
            <a:avLst/>
          </a:prstGeom>
          <a:noFill/>
        </p:spPr>
        <p:txBody>
          <a:bodyPr wrap="none" rtlCol="0">
            <a:spAutoFit/>
          </a:bodyPr>
          <a:lstStyle/>
          <a:p>
            <a:pPr algn="ctr"/>
            <a:r>
              <a:rPr lang="en-US" dirty="0"/>
              <a:t>X</a:t>
            </a:r>
          </a:p>
        </p:txBody>
      </p:sp>
      <p:sp>
        <p:nvSpPr>
          <p:cNvPr id="280" name="Rectangle 279">
            <a:extLst>
              <a:ext uri="{FF2B5EF4-FFF2-40B4-BE49-F238E27FC236}">
                <a16:creationId xmlns:a16="http://schemas.microsoft.com/office/drawing/2014/main" id="{353B8B13-73ED-D52B-9A81-807A29BA09D1}"/>
              </a:ext>
            </a:extLst>
          </p:cNvPr>
          <p:cNvSpPr/>
          <p:nvPr/>
        </p:nvSpPr>
        <p:spPr>
          <a:xfrm>
            <a:off x="91151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a:extLst>
              <a:ext uri="{FF2B5EF4-FFF2-40B4-BE49-F238E27FC236}">
                <a16:creationId xmlns:a16="http://schemas.microsoft.com/office/drawing/2014/main" id="{78E7EF9D-D39A-C6B2-37AF-DBC6E1316DEF}"/>
              </a:ext>
            </a:extLst>
          </p:cNvPr>
          <p:cNvSpPr/>
          <p:nvPr/>
        </p:nvSpPr>
        <p:spPr>
          <a:xfrm>
            <a:off x="121305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327">
            <a:extLst>
              <a:ext uri="{FF2B5EF4-FFF2-40B4-BE49-F238E27FC236}">
                <a16:creationId xmlns:a16="http://schemas.microsoft.com/office/drawing/2014/main" id="{9B99CBD4-F338-85D6-9DC4-F10D083B9227}"/>
              </a:ext>
            </a:extLst>
          </p:cNvPr>
          <p:cNvSpPr/>
          <p:nvPr/>
        </p:nvSpPr>
        <p:spPr>
          <a:xfrm>
            <a:off x="151158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a:extLst>
              <a:ext uri="{FF2B5EF4-FFF2-40B4-BE49-F238E27FC236}">
                <a16:creationId xmlns:a16="http://schemas.microsoft.com/office/drawing/2014/main" id="{4759CD12-8426-8C24-7820-E28615F2005C}"/>
              </a:ext>
            </a:extLst>
          </p:cNvPr>
          <p:cNvSpPr/>
          <p:nvPr/>
        </p:nvSpPr>
        <p:spPr>
          <a:xfrm>
            <a:off x="181312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Rectangle 576">
            <a:extLst>
              <a:ext uri="{FF2B5EF4-FFF2-40B4-BE49-F238E27FC236}">
                <a16:creationId xmlns:a16="http://schemas.microsoft.com/office/drawing/2014/main" id="{C9D6BE91-3921-016D-D0B4-1FD72BE8FA75}"/>
              </a:ext>
            </a:extLst>
          </p:cNvPr>
          <p:cNvSpPr/>
          <p:nvPr/>
        </p:nvSpPr>
        <p:spPr>
          <a:xfrm>
            <a:off x="2111661"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Rectangle 577">
            <a:extLst>
              <a:ext uri="{FF2B5EF4-FFF2-40B4-BE49-F238E27FC236}">
                <a16:creationId xmlns:a16="http://schemas.microsoft.com/office/drawing/2014/main" id="{13509285-4FDD-9FA5-AA39-E480C59E9A5C}"/>
              </a:ext>
            </a:extLst>
          </p:cNvPr>
          <p:cNvSpPr/>
          <p:nvPr/>
        </p:nvSpPr>
        <p:spPr>
          <a:xfrm>
            <a:off x="2413202"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ectangle 578">
            <a:extLst>
              <a:ext uri="{FF2B5EF4-FFF2-40B4-BE49-F238E27FC236}">
                <a16:creationId xmlns:a16="http://schemas.microsoft.com/office/drawing/2014/main" id="{96FA10CC-D9C1-E9F5-A562-D48E06C8F500}"/>
              </a:ext>
            </a:extLst>
          </p:cNvPr>
          <p:cNvSpPr/>
          <p:nvPr/>
        </p:nvSpPr>
        <p:spPr>
          <a:xfrm>
            <a:off x="2711736" y="3766066"/>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Rectangle 579">
            <a:extLst>
              <a:ext uri="{FF2B5EF4-FFF2-40B4-BE49-F238E27FC236}">
                <a16:creationId xmlns:a16="http://schemas.microsoft.com/office/drawing/2014/main" id="{2C787840-C98E-6C24-3E67-CE4CE1203E34}"/>
              </a:ext>
            </a:extLst>
          </p:cNvPr>
          <p:cNvSpPr/>
          <p:nvPr/>
        </p:nvSpPr>
        <p:spPr>
          <a:xfrm>
            <a:off x="3013277" y="376694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extBox 580">
            <a:extLst>
              <a:ext uri="{FF2B5EF4-FFF2-40B4-BE49-F238E27FC236}">
                <a16:creationId xmlns:a16="http://schemas.microsoft.com/office/drawing/2014/main" id="{3C2CA01C-61F4-BE7B-DFA4-7868923FC7BC}"/>
              </a:ext>
            </a:extLst>
          </p:cNvPr>
          <p:cNvSpPr txBox="1"/>
          <p:nvPr/>
        </p:nvSpPr>
        <p:spPr>
          <a:xfrm>
            <a:off x="1205225" y="3733800"/>
            <a:ext cx="304892" cy="369332"/>
          </a:xfrm>
          <a:prstGeom prst="rect">
            <a:avLst/>
          </a:prstGeom>
          <a:noFill/>
        </p:spPr>
        <p:txBody>
          <a:bodyPr wrap="none" rtlCol="0">
            <a:spAutoFit/>
          </a:bodyPr>
          <a:lstStyle/>
          <a:p>
            <a:pPr algn="ctr"/>
            <a:r>
              <a:rPr lang="en-US" dirty="0">
                <a:solidFill>
                  <a:srgbClr val="FF0000"/>
                </a:solidFill>
              </a:rPr>
              <a:t>X</a:t>
            </a:r>
          </a:p>
        </p:txBody>
      </p:sp>
      <p:sp>
        <p:nvSpPr>
          <p:cNvPr id="583" name="Rectangle 582">
            <a:extLst>
              <a:ext uri="{FF2B5EF4-FFF2-40B4-BE49-F238E27FC236}">
                <a16:creationId xmlns:a16="http://schemas.microsoft.com/office/drawing/2014/main" id="{AAF01D8E-9123-B642-4D53-2E39A0F3D7BD}"/>
              </a:ext>
            </a:extLst>
          </p:cNvPr>
          <p:cNvSpPr/>
          <p:nvPr/>
        </p:nvSpPr>
        <p:spPr>
          <a:xfrm>
            <a:off x="91087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Rectangle 584">
            <a:extLst>
              <a:ext uri="{FF2B5EF4-FFF2-40B4-BE49-F238E27FC236}">
                <a16:creationId xmlns:a16="http://schemas.microsoft.com/office/drawing/2014/main" id="{CEC1A7A8-110D-A640-1812-1ED8A986732D}"/>
              </a:ext>
            </a:extLst>
          </p:cNvPr>
          <p:cNvSpPr/>
          <p:nvPr/>
        </p:nvSpPr>
        <p:spPr>
          <a:xfrm>
            <a:off x="121241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Rectangle 585">
            <a:extLst>
              <a:ext uri="{FF2B5EF4-FFF2-40B4-BE49-F238E27FC236}">
                <a16:creationId xmlns:a16="http://schemas.microsoft.com/office/drawing/2014/main" id="{45D4E56B-2097-8B16-4E31-03093077BBF7}"/>
              </a:ext>
            </a:extLst>
          </p:cNvPr>
          <p:cNvSpPr/>
          <p:nvPr/>
        </p:nvSpPr>
        <p:spPr>
          <a:xfrm>
            <a:off x="151094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Rectangle 586">
            <a:extLst>
              <a:ext uri="{FF2B5EF4-FFF2-40B4-BE49-F238E27FC236}">
                <a16:creationId xmlns:a16="http://schemas.microsoft.com/office/drawing/2014/main" id="{514EF52D-F8A3-ABC1-C017-110158372C60}"/>
              </a:ext>
            </a:extLst>
          </p:cNvPr>
          <p:cNvSpPr/>
          <p:nvPr/>
        </p:nvSpPr>
        <p:spPr>
          <a:xfrm>
            <a:off x="181249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Rectangle 587">
            <a:extLst>
              <a:ext uri="{FF2B5EF4-FFF2-40B4-BE49-F238E27FC236}">
                <a16:creationId xmlns:a16="http://schemas.microsoft.com/office/drawing/2014/main" id="{11FDEBC3-1B87-E671-F6A7-ACFADE6D8DED}"/>
              </a:ext>
            </a:extLst>
          </p:cNvPr>
          <p:cNvSpPr/>
          <p:nvPr/>
        </p:nvSpPr>
        <p:spPr>
          <a:xfrm>
            <a:off x="2111024"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Rectangle 588">
            <a:extLst>
              <a:ext uri="{FF2B5EF4-FFF2-40B4-BE49-F238E27FC236}">
                <a16:creationId xmlns:a16="http://schemas.microsoft.com/office/drawing/2014/main" id="{818F43B5-8774-A183-249D-2487251227F9}"/>
              </a:ext>
            </a:extLst>
          </p:cNvPr>
          <p:cNvSpPr/>
          <p:nvPr/>
        </p:nvSpPr>
        <p:spPr>
          <a:xfrm>
            <a:off x="2412565"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Rectangle 589">
            <a:extLst>
              <a:ext uri="{FF2B5EF4-FFF2-40B4-BE49-F238E27FC236}">
                <a16:creationId xmlns:a16="http://schemas.microsoft.com/office/drawing/2014/main" id="{100E6B2D-4EE2-D8D7-3AD8-408907B07480}"/>
              </a:ext>
            </a:extLst>
          </p:cNvPr>
          <p:cNvSpPr/>
          <p:nvPr/>
        </p:nvSpPr>
        <p:spPr>
          <a:xfrm>
            <a:off x="2711099" y="4072994"/>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Rectangle 590">
            <a:extLst>
              <a:ext uri="{FF2B5EF4-FFF2-40B4-BE49-F238E27FC236}">
                <a16:creationId xmlns:a16="http://schemas.microsoft.com/office/drawing/2014/main" id="{8D74C972-65CC-0A90-5012-FBDE452A6A11}"/>
              </a:ext>
            </a:extLst>
          </p:cNvPr>
          <p:cNvSpPr/>
          <p:nvPr/>
        </p:nvSpPr>
        <p:spPr>
          <a:xfrm>
            <a:off x="3012640" y="4073872"/>
            <a:ext cx="300152" cy="304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E5C0F179-BEF6-8079-5116-E7605950E020}"/>
              </a:ext>
            </a:extLst>
          </p:cNvPr>
          <p:cNvGraphicFramePr>
            <a:graphicFrameLocks noGrp="1"/>
          </p:cNvGraphicFramePr>
          <p:nvPr>
            <p:extLst>
              <p:ext uri="{D42A27DB-BD31-4B8C-83A1-F6EECF244321}">
                <p14:modId xmlns:p14="http://schemas.microsoft.com/office/powerpoint/2010/main" val="842583320"/>
              </p:ext>
            </p:extLst>
          </p:nvPr>
        </p:nvGraphicFramePr>
        <p:xfrm>
          <a:off x="4457030" y="1632466"/>
          <a:ext cx="3453063" cy="3415261"/>
        </p:xfrm>
        <a:graphic>
          <a:graphicData uri="http://schemas.openxmlformats.org/drawingml/2006/table">
            <a:tbl>
              <a:tblPr firstRow="1" bandRow="1">
                <a:tableStyleId>{5940675A-B579-460E-94D1-54222C63F5DA}</a:tableStyleId>
              </a:tblPr>
              <a:tblGrid>
                <a:gridCol w="782359">
                  <a:extLst>
                    <a:ext uri="{9D8B030D-6E8A-4147-A177-3AD203B41FA5}">
                      <a16:colId xmlns:a16="http://schemas.microsoft.com/office/drawing/2014/main" val="2348141426"/>
                    </a:ext>
                  </a:extLst>
                </a:gridCol>
                <a:gridCol w="1219200">
                  <a:extLst>
                    <a:ext uri="{9D8B030D-6E8A-4147-A177-3AD203B41FA5}">
                      <a16:colId xmlns:a16="http://schemas.microsoft.com/office/drawing/2014/main" val="3401951395"/>
                    </a:ext>
                  </a:extLst>
                </a:gridCol>
                <a:gridCol w="1451504">
                  <a:extLst>
                    <a:ext uri="{9D8B030D-6E8A-4147-A177-3AD203B41FA5}">
                      <a16:colId xmlns:a16="http://schemas.microsoft.com/office/drawing/2014/main" val="674856760"/>
                    </a:ext>
                  </a:extLst>
                </a:gridCol>
              </a:tblGrid>
              <a:tr h="519661">
                <a:tc>
                  <a:txBody>
                    <a:bodyPr/>
                    <a:lstStyle/>
                    <a:p>
                      <a:r>
                        <a:rPr lang="en-US" dirty="0"/>
                        <a:t>letter</a:t>
                      </a:r>
                    </a:p>
                  </a:txBody>
                  <a:tcPr/>
                </a:tc>
                <a:tc>
                  <a:txBody>
                    <a:bodyPr/>
                    <a:lstStyle/>
                    <a:p>
                      <a:r>
                        <a:rPr lang="en-US" dirty="0"/>
                        <a:t>endpoints</a:t>
                      </a:r>
                    </a:p>
                  </a:txBody>
                  <a:tcPr/>
                </a:tc>
                <a:tc>
                  <a:txBody>
                    <a:bodyPr/>
                    <a:lstStyle/>
                    <a:p>
                      <a:r>
                        <a:rPr lang="en-US" dirty="0"/>
                        <a:t>branchpoints</a:t>
                      </a:r>
                    </a:p>
                  </a:txBody>
                  <a:tcPr/>
                </a:tc>
                <a:extLst>
                  <a:ext uri="{0D108BD9-81ED-4DB2-BD59-A6C34878D82A}">
                    <a16:rowId xmlns:a16="http://schemas.microsoft.com/office/drawing/2014/main" val="3439481100"/>
                  </a:ext>
                </a:extLst>
              </a:tr>
              <a:tr h="519661">
                <a:tc>
                  <a:txBody>
                    <a:bodyPr/>
                    <a:lstStyle/>
                    <a:p>
                      <a:pPr algn="ctr"/>
                      <a:r>
                        <a:rPr lang="en-US" sz="3200" dirty="0" err="1"/>
                        <a:t>i</a:t>
                      </a:r>
                      <a:endParaRPr lang="en-US" sz="3200" dirty="0"/>
                    </a:p>
                  </a:txBody>
                  <a:tcPr/>
                </a:tc>
                <a:tc>
                  <a:txBody>
                    <a:bodyPr/>
                    <a:lstStyle/>
                    <a:p>
                      <a:pPr algn="ctr"/>
                      <a:endParaRPr lang="en-US" sz="2400" dirty="0"/>
                    </a:p>
                  </a:txBody>
                  <a:tcPr/>
                </a:tc>
                <a:tc>
                  <a:txBody>
                    <a:bodyPr/>
                    <a:lstStyle/>
                    <a:p>
                      <a:pPr algn="ctr"/>
                      <a:endParaRPr lang="en-US" sz="2400" dirty="0"/>
                    </a:p>
                  </a:txBody>
                  <a:tcPr/>
                </a:tc>
                <a:extLst>
                  <a:ext uri="{0D108BD9-81ED-4DB2-BD59-A6C34878D82A}">
                    <a16:rowId xmlns:a16="http://schemas.microsoft.com/office/drawing/2014/main" val="147855749"/>
                  </a:ext>
                </a:extLst>
              </a:tr>
              <a:tr h="519661">
                <a:tc>
                  <a:txBody>
                    <a:bodyPr/>
                    <a:lstStyle/>
                    <a:p>
                      <a:pPr algn="ctr"/>
                      <a:r>
                        <a:rPr lang="en-US" sz="3200" dirty="0"/>
                        <a:t>l</a:t>
                      </a:r>
                    </a:p>
                  </a:txBody>
                  <a:tcPr/>
                </a:tc>
                <a:tc>
                  <a:txBody>
                    <a:bodyPr/>
                    <a:lstStyle/>
                    <a:p>
                      <a:pPr algn="ctr"/>
                      <a:endParaRPr lang="en-US" sz="2400" dirty="0"/>
                    </a:p>
                  </a:txBody>
                  <a:tcPr/>
                </a:tc>
                <a:tc>
                  <a:txBody>
                    <a:bodyPr/>
                    <a:lstStyle/>
                    <a:p>
                      <a:pPr algn="ctr"/>
                      <a:endParaRPr lang="en-US" sz="2400" dirty="0"/>
                    </a:p>
                  </a:txBody>
                  <a:tcPr/>
                </a:tc>
                <a:extLst>
                  <a:ext uri="{0D108BD9-81ED-4DB2-BD59-A6C34878D82A}">
                    <a16:rowId xmlns:a16="http://schemas.microsoft.com/office/drawing/2014/main" val="452857197"/>
                  </a:ext>
                </a:extLst>
              </a:tr>
              <a:tr h="519661">
                <a:tc>
                  <a:txBody>
                    <a:bodyPr/>
                    <a:lstStyle/>
                    <a:p>
                      <a:pPr algn="ctr"/>
                      <a:r>
                        <a:rPr lang="en-US" sz="3200" dirty="0"/>
                        <a:t>m</a:t>
                      </a:r>
                    </a:p>
                  </a:txBody>
                  <a:tcPr/>
                </a:tc>
                <a:tc>
                  <a:txBody>
                    <a:bodyPr/>
                    <a:lstStyle/>
                    <a:p>
                      <a:pPr algn="ctr"/>
                      <a:endParaRPr lang="en-US" sz="2400" dirty="0"/>
                    </a:p>
                  </a:txBody>
                  <a:tcPr/>
                </a:tc>
                <a:tc>
                  <a:txBody>
                    <a:bodyPr/>
                    <a:lstStyle/>
                    <a:p>
                      <a:pPr algn="ctr"/>
                      <a:endParaRPr lang="en-US" sz="2400" dirty="0"/>
                    </a:p>
                  </a:txBody>
                  <a:tcPr/>
                </a:tc>
                <a:extLst>
                  <a:ext uri="{0D108BD9-81ED-4DB2-BD59-A6C34878D82A}">
                    <a16:rowId xmlns:a16="http://schemas.microsoft.com/office/drawing/2014/main" val="1962314575"/>
                  </a:ext>
                </a:extLst>
              </a:tr>
              <a:tr h="519661">
                <a:tc>
                  <a:txBody>
                    <a:bodyPr/>
                    <a:lstStyle/>
                    <a:p>
                      <a:pPr algn="ctr"/>
                      <a:r>
                        <a:rPr lang="en-US" sz="3200" dirty="0"/>
                        <a:t>n</a:t>
                      </a:r>
                    </a:p>
                  </a:txBody>
                  <a:tcPr/>
                </a:tc>
                <a:tc>
                  <a:txBody>
                    <a:bodyPr/>
                    <a:lstStyle/>
                    <a:p>
                      <a:pPr algn="ctr"/>
                      <a:endParaRPr lang="en-US" sz="2400" dirty="0"/>
                    </a:p>
                  </a:txBody>
                  <a:tcPr/>
                </a:tc>
                <a:tc>
                  <a:txBody>
                    <a:bodyPr/>
                    <a:lstStyle/>
                    <a:p>
                      <a:pPr algn="ctr"/>
                      <a:endParaRPr lang="en-US" sz="2400" dirty="0"/>
                    </a:p>
                  </a:txBody>
                  <a:tcPr/>
                </a:tc>
                <a:extLst>
                  <a:ext uri="{0D108BD9-81ED-4DB2-BD59-A6C34878D82A}">
                    <a16:rowId xmlns:a16="http://schemas.microsoft.com/office/drawing/2014/main" val="2503612772"/>
                  </a:ext>
                </a:extLst>
              </a:tr>
              <a:tr h="519661">
                <a:tc>
                  <a:txBody>
                    <a:bodyPr/>
                    <a:lstStyle/>
                    <a:p>
                      <a:pPr algn="ctr"/>
                      <a:r>
                        <a:rPr lang="en-US" sz="3200" dirty="0"/>
                        <a:t>x</a:t>
                      </a:r>
                    </a:p>
                  </a:txBody>
                  <a:tcPr/>
                </a:tc>
                <a:tc>
                  <a:txBody>
                    <a:bodyPr/>
                    <a:lstStyle/>
                    <a:p>
                      <a:pPr algn="ctr"/>
                      <a:endParaRPr lang="en-US" sz="2400" dirty="0"/>
                    </a:p>
                  </a:txBody>
                  <a:tcPr/>
                </a:tc>
                <a:tc>
                  <a:txBody>
                    <a:bodyPr/>
                    <a:lstStyle/>
                    <a:p>
                      <a:pPr algn="ctr"/>
                      <a:endParaRPr lang="en-US" sz="2400" dirty="0"/>
                    </a:p>
                  </a:txBody>
                  <a:tcPr/>
                </a:tc>
                <a:extLst>
                  <a:ext uri="{0D108BD9-81ED-4DB2-BD59-A6C34878D82A}">
                    <a16:rowId xmlns:a16="http://schemas.microsoft.com/office/drawing/2014/main" val="1106855352"/>
                  </a:ext>
                </a:extLst>
              </a:tr>
            </a:tbl>
          </a:graphicData>
        </a:graphic>
      </p:graphicFrame>
      <p:sp>
        <p:nvSpPr>
          <p:cNvPr id="6" name="TextBox 5">
            <a:extLst>
              <a:ext uri="{FF2B5EF4-FFF2-40B4-BE49-F238E27FC236}">
                <a16:creationId xmlns:a16="http://schemas.microsoft.com/office/drawing/2014/main" id="{762A8A28-9FDB-AC2D-73A1-096F6ACACF3F}"/>
              </a:ext>
            </a:extLst>
          </p:cNvPr>
          <p:cNvSpPr txBox="1"/>
          <p:nvPr/>
        </p:nvSpPr>
        <p:spPr>
          <a:xfrm>
            <a:off x="6899710" y="3950550"/>
            <a:ext cx="547248" cy="461665"/>
          </a:xfrm>
          <a:prstGeom prst="rect">
            <a:avLst/>
          </a:prstGeom>
          <a:noFill/>
        </p:spPr>
        <p:txBody>
          <a:bodyPr wrap="square">
            <a:spAutoFit/>
          </a:bodyPr>
          <a:lstStyle/>
          <a:p>
            <a:pPr algn="ctr"/>
            <a:r>
              <a:rPr lang="en-US" sz="2400" dirty="0"/>
              <a:t>1</a:t>
            </a:r>
          </a:p>
        </p:txBody>
      </p:sp>
      <p:sp>
        <p:nvSpPr>
          <p:cNvPr id="8" name="TextBox 7">
            <a:extLst>
              <a:ext uri="{FF2B5EF4-FFF2-40B4-BE49-F238E27FC236}">
                <a16:creationId xmlns:a16="http://schemas.microsoft.com/office/drawing/2014/main" id="{1A29F757-EA32-E7EA-D2EE-6A1D55427AFB}"/>
              </a:ext>
            </a:extLst>
          </p:cNvPr>
          <p:cNvSpPr txBox="1"/>
          <p:nvPr/>
        </p:nvSpPr>
        <p:spPr>
          <a:xfrm>
            <a:off x="6899709" y="4540050"/>
            <a:ext cx="547248" cy="461665"/>
          </a:xfrm>
          <a:prstGeom prst="rect">
            <a:avLst/>
          </a:prstGeom>
          <a:noFill/>
        </p:spPr>
        <p:txBody>
          <a:bodyPr wrap="square">
            <a:spAutoFit/>
          </a:bodyPr>
          <a:lstStyle/>
          <a:p>
            <a:pPr algn="ctr"/>
            <a:r>
              <a:rPr lang="en-US" sz="2400" dirty="0"/>
              <a:t>1</a:t>
            </a:r>
          </a:p>
        </p:txBody>
      </p:sp>
      <p:sp>
        <p:nvSpPr>
          <p:cNvPr id="10" name="TextBox 9">
            <a:extLst>
              <a:ext uri="{FF2B5EF4-FFF2-40B4-BE49-F238E27FC236}">
                <a16:creationId xmlns:a16="http://schemas.microsoft.com/office/drawing/2014/main" id="{FA682F73-D1F7-1F6E-C153-4CAEAEACECCC}"/>
              </a:ext>
            </a:extLst>
          </p:cNvPr>
          <p:cNvSpPr txBox="1"/>
          <p:nvPr/>
        </p:nvSpPr>
        <p:spPr>
          <a:xfrm>
            <a:off x="5547360" y="4532310"/>
            <a:ext cx="547248" cy="461665"/>
          </a:xfrm>
          <a:prstGeom prst="rect">
            <a:avLst/>
          </a:prstGeom>
          <a:noFill/>
        </p:spPr>
        <p:txBody>
          <a:bodyPr wrap="square">
            <a:spAutoFit/>
          </a:bodyPr>
          <a:lstStyle/>
          <a:p>
            <a:pPr algn="ctr"/>
            <a:r>
              <a:rPr lang="en-US" sz="2400" dirty="0"/>
              <a:t>4</a:t>
            </a:r>
          </a:p>
        </p:txBody>
      </p:sp>
      <p:sp>
        <p:nvSpPr>
          <p:cNvPr id="12" name="TextBox 11">
            <a:extLst>
              <a:ext uri="{FF2B5EF4-FFF2-40B4-BE49-F238E27FC236}">
                <a16:creationId xmlns:a16="http://schemas.microsoft.com/office/drawing/2014/main" id="{1B3E2B41-26FC-516C-0E64-D1D38A0EB11C}"/>
              </a:ext>
            </a:extLst>
          </p:cNvPr>
          <p:cNvSpPr txBox="1"/>
          <p:nvPr/>
        </p:nvSpPr>
        <p:spPr>
          <a:xfrm>
            <a:off x="5552549" y="3952637"/>
            <a:ext cx="547248" cy="461665"/>
          </a:xfrm>
          <a:prstGeom prst="rect">
            <a:avLst/>
          </a:prstGeom>
          <a:noFill/>
        </p:spPr>
        <p:txBody>
          <a:bodyPr wrap="square">
            <a:spAutoFit/>
          </a:bodyPr>
          <a:lstStyle/>
          <a:p>
            <a:pPr algn="ctr"/>
            <a:r>
              <a:rPr lang="en-US" sz="2400" dirty="0"/>
              <a:t>3</a:t>
            </a:r>
          </a:p>
        </p:txBody>
      </p:sp>
      <p:sp>
        <p:nvSpPr>
          <p:cNvPr id="14" name="TextBox 13">
            <a:extLst>
              <a:ext uri="{FF2B5EF4-FFF2-40B4-BE49-F238E27FC236}">
                <a16:creationId xmlns:a16="http://schemas.microsoft.com/office/drawing/2014/main" id="{F81DD8D2-1CED-AFE5-6954-527C19F197B1}"/>
              </a:ext>
            </a:extLst>
          </p:cNvPr>
          <p:cNvSpPr txBox="1"/>
          <p:nvPr/>
        </p:nvSpPr>
        <p:spPr>
          <a:xfrm>
            <a:off x="5552549" y="3373208"/>
            <a:ext cx="547248" cy="461665"/>
          </a:xfrm>
          <a:prstGeom prst="rect">
            <a:avLst/>
          </a:prstGeom>
          <a:noFill/>
        </p:spPr>
        <p:txBody>
          <a:bodyPr wrap="square">
            <a:spAutoFit/>
          </a:bodyPr>
          <a:lstStyle/>
          <a:p>
            <a:pPr algn="ctr"/>
            <a:r>
              <a:rPr lang="en-US" sz="2400" dirty="0"/>
              <a:t>4</a:t>
            </a:r>
          </a:p>
        </p:txBody>
      </p:sp>
      <p:sp>
        <p:nvSpPr>
          <p:cNvPr id="16" name="TextBox 15">
            <a:extLst>
              <a:ext uri="{FF2B5EF4-FFF2-40B4-BE49-F238E27FC236}">
                <a16:creationId xmlns:a16="http://schemas.microsoft.com/office/drawing/2014/main" id="{96713650-7D32-B5CD-73C9-533B8AAE5C40}"/>
              </a:ext>
            </a:extLst>
          </p:cNvPr>
          <p:cNvSpPr txBox="1"/>
          <p:nvPr/>
        </p:nvSpPr>
        <p:spPr>
          <a:xfrm>
            <a:off x="6908532" y="3373208"/>
            <a:ext cx="547248" cy="461665"/>
          </a:xfrm>
          <a:prstGeom prst="rect">
            <a:avLst/>
          </a:prstGeom>
          <a:noFill/>
        </p:spPr>
        <p:txBody>
          <a:bodyPr wrap="square">
            <a:spAutoFit/>
          </a:bodyPr>
          <a:lstStyle/>
          <a:p>
            <a:pPr algn="ctr"/>
            <a:r>
              <a:rPr lang="en-US" sz="2400" dirty="0"/>
              <a:t>2</a:t>
            </a:r>
          </a:p>
        </p:txBody>
      </p:sp>
      <p:sp>
        <p:nvSpPr>
          <p:cNvPr id="18" name="TextBox 17">
            <a:extLst>
              <a:ext uri="{FF2B5EF4-FFF2-40B4-BE49-F238E27FC236}">
                <a16:creationId xmlns:a16="http://schemas.microsoft.com/office/drawing/2014/main" id="{9B72F6B2-C220-E2E9-B4F4-543532112519}"/>
              </a:ext>
            </a:extLst>
          </p:cNvPr>
          <p:cNvSpPr txBox="1"/>
          <p:nvPr/>
        </p:nvSpPr>
        <p:spPr>
          <a:xfrm>
            <a:off x="5562174" y="2780899"/>
            <a:ext cx="547248" cy="461665"/>
          </a:xfrm>
          <a:prstGeom prst="rect">
            <a:avLst/>
          </a:prstGeom>
          <a:noFill/>
        </p:spPr>
        <p:txBody>
          <a:bodyPr wrap="square">
            <a:spAutoFit/>
          </a:bodyPr>
          <a:lstStyle/>
          <a:p>
            <a:pPr algn="ctr"/>
            <a:r>
              <a:rPr lang="en-US" sz="2400" dirty="0"/>
              <a:t>2</a:t>
            </a:r>
          </a:p>
        </p:txBody>
      </p:sp>
      <p:sp>
        <p:nvSpPr>
          <p:cNvPr id="20" name="TextBox 19">
            <a:extLst>
              <a:ext uri="{FF2B5EF4-FFF2-40B4-BE49-F238E27FC236}">
                <a16:creationId xmlns:a16="http://schemas.microsoft.com/office/drawing/2014/main" id="{CE0EEDA5-E111-FE45-2EEF-CF84725FF103}"/>
              </a:ext>
            </a:extLst>
          </p:cNvPr>
          <p:cNvSpPr txBox="1"/>
          <p:nvPr/>
        </p:nvSpPr>
        <p:spPr>
          <a:xfrm>
            <a:off x="6918158" y="2782858"/>
            <a:ext cx="547248" cy="461665"/>
          </a:xfrm>
          <a:prstGeom prst="rect">
            <a:avLst/>
          </a:prstGeom>
          <a:noFill/>
        </p:spPr>
        <p:txBody>
          <a:bodyPr wrap="square">
            <a:spAutoFit/>
          </a:bodyPr>
          <a:lstStyle/>
          <a:p>
            <a:pPr algn="ctr"/>
            <a:r>
              <a:rPr lang="en-US" sz="2400" dirty="0"/>
              <a:t>0</a:t>
            </a:r>
          </a:p>
        </p:txBody>
      </p:sp>
      <p:sp>
        <p:nvSpPr>
          <p:cNvPr id="22" name="TextBox 21">
            <a:extLst>
              <a:ext uri="{FF2B5EF4-FFF2-40B4-BE49-F238E27FC236}">
                <a16:creationId xmlns:a16="http://schemas.microsoft.com/office/drawing/2014/main" id="{0701B035-5012-8FAF-2DE1-9C7B8882EB80}"/>
              </a:ext>
            </a:extLst>
          </p:cNvPr>
          <p:cNvSpPr txBox="1"/>
          <p:nvPr/>
        </p:nvSpPr>
        <p:spPr>
          <a:xfrm>
            <a:off x="5553508" y="2193757"/>
            <a:ext cx="547248" cy="461665"/>
          </a:xfrm>
          <a:prstGeom prst="rect">
            <a:avLst/>
          </a:prstGeom>
          <a:noFill/>
        </p:spPr>
        <p:txBody>
          <a:bodyPr wrap="square">
            <a:spAutoFit/>
          </a:bodyPr>
          <a:lstStyle/>
          <a:p>
            <a:pPr algn="ctr"/>
            <a:r>
              <a:rPr lang="en-US" sz="2400" dirty="0"/>
              <a:t>3</a:t>
            </a:r>
          </a:p>
        </p:txBody>
      </p:sp>
      <p:sp>
        <p:nvSpPr>
          <p:cNvPr id="24" name="TextBox 23">
            <a:extLst>
              <a:ext uri="{FF2B5EF4-FFF2-40B4-BE49-F238E27FC236}">
                <a16:creationId xmlns:a16="http://schemas.microsoft.com/office/drawing/2014/main" id="{2F72344C-340D-5DE6-FBDF-2C5A50D99990}"/>
              </a:ext>
            </a:extLst>
          </p:cNvPr>
          <p:cNvSpPr txBox="1"/>
          <p:nvPr/>
        </p:nvSpPr>
        <p:spPr>
          <a:xfrm>
            <a:off x="6918960" y="2206774"/>
            <a:ext cx="547248" cy="461665"/>
          </a:xfrm>
          <a:prstGeom prst="rect">
            <a:avLst/>
          </a:prstGeom>
          <a:noFill/>
        </p:spPr>
        <p:txBody>
          <a:bodyPr wrap="square">
            <a:spAutoFit/>
          </a:bodyPr>
          <a:lstStyle/>
          <a:p>
            <a:pPr algn="ctr"/>
            <a:r>
              <a:rPr lang="en-US" sz="2400" dirty="0"/>
              <a:t>0</a:t>
            </a:r>
          </a:p>
        </p:txBody>
      </p:sp>
    </p:spTree>
    <p:extLst>
      <p:ext uri="{BB962C8B-B14F-4D97-AF65-F5344CB8AC3E}">
        <p14:creationId xmlns:p14="http://schemas.microsoft.com/office/powerpoint/2010/main" val="332136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P spid="22"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609600" y="1295400"/>
            <a:ext cx="5814077" cy="5078313"/>
          </a:xfrm>
          <a:prstGeom prst="rect">
            <a:avLst/>
          </a:prstGeom>
          <a:noFill/>
        </p:spPr>
        <p:txBody>
          <a:bodyPr wrap="square" rtlCol="0">
            <a:spAutoFit/>
          </a:bodyPr>
          <a:lstStyle/>
          <a:p>
            <a:r>
              <a:rPr lang="en-US" dirty="0"/>
              <a:t>Download the parenthood.png image from the course website. Use your LLM to write code to threshold it and skeletonize it.  Save both images and confirm they look okay.</a:t>
            </a:r>
          </a:p>
          <a:p>
            <a:endParaRPr lang="en-US" dirty="0"/>
          </a:p>
          <a:p>
            <a:r>
              <a:rPr lang="en-US" dirty="0"/>
              <a:t>Use your LLM to write code to identify branchpoints and endpoints in the skeletonized image.  Overlay them with colors (e.g. yellow and red) on the skeletonized image.  Save the output and zoom to look at it.  Is it correct?</a:t>
            </a:r>
          </a:p>
          <a:p>
            <a:endParaRPr lang="en-US" dirty="0"/>
          </a:p>
          <a:p>
            <a:r>
              <a:rPr lang="en-US" dirty="0"/>
              <a:t>You may have to teach your LLM how to properly calculate branchpoints and/or endpoints.  Inform of the correct criteria and how to calculate them.  Rerun and check zoom.</a:t>
            </a:r>
          </a:p>
          <a:p>
            <a:endParaRPr lang="en-US" dirty="0"/>
          </a:p>
          <a:p>
            <a:r>
              <a:rPr lang="en-US" dirty="0"/>
              <a:t>Have your LLM write code that implements thresholding, skeletonization and branch/endpoint identification on live video from your webcam.  You may have to tell it to optimize loops for real-time processing.  Adjust the threshold so you detect a small amount of foreground.</a:t>
            </a:r>
          </a:p>
        </p:txBody>
      </p:sp>
      <p:sp>
        <p:nvSpPr>
          <p:cNvPr id="4" name="TextBox 3">
            <a:extLst>
              <a:ext uri="{FF2B5EF4-FFF2-40B4-BE49-F238E27FC236}">
                <a16:creationId xmlns:a16="http://schemas.microsoft.com/office/drawing/2014/main" id="{278B52AD-3C57-18AA-7FE2-B8F6F5534013}"/>
              </a:ext>
            </a:extLst>
          </p:cNvPr>
          <p:cNvSpPr txBox="1"/>
          <p:nvPr/>
        </p:nvSpPr>
        <p:spPr>
          <a:xfrm>
            <a:off x="6553200" y="748368"/>
            <a:ext cx="2181402" cy="4524315"/>
          </a:xfrm>
          <a:prstGeom prst="rect">
            <a:avLst/>
          </a:prstGeom>
          <a:noFill/>
        </p:spPr>
        <p:txBody>
          <a:bodyPr wrap="square" rtlCol="0">
            <a:spAutoFit/>
          </a:bodyPr>
          <a:lstStyle/>
          <a:p>
            <a:r>
              <a:rPr lang="en-US" dirty="0"/>
              <a:t>Upload to canvas:</a:t>
            </a:r>
          </a:p>
          <a:p>
            <a:endParaRPr lang="en-US" dirty="0"/>
          </a:p>
          <a:p>
            <a:r>
              <a:rPr lang="en-US" dirty="0"/>
              <a:t>Prompt. </a:t>
            </a:r>
            <a:r>
              <a:rPr lang="en-US" dirty="0" err="1"/>
              <a:t>Thresholded</a:t>
            </a:r>
            <a:r>
              <a:rPr lang="en-US" dirty="0"/>
              <a:t> image and skeletonized image.</a:t>
            </a:r>
          </a:p>
          <a:p>
            <a:endParaRPr lang="en-US" dirty="0"/>
          </a:p>
          <a:p>
            <a:r>
              <a:rPr lang="en-US" dirty="0"/>
              <a:t>Prompt.</a:t>
            </a:r>
          </a:p>
          <a:p>
            <a:r>
              <a:rPr lang="en-US" dirty="0"/>
              <a:t>Zoom of small area showing detected branch/endpoints.</a:t>
            </a:r>
          </a:p>
          <a:p>
            <a:endParaRPr lang="en-US" dirty="0"/>
          </a:p>
          <a:p>
            <a:r>
              <a:rPr lang="en-US" dirty="0"/>
              <a:t>Prompt.  Zoom of small area showing new detections. </a:t>
            </a:r>
          </a:p>
          <a:p>
            <a:endParaRPr lang="en-US" dirty="0"/>
          </a:p>
          <a:p>
            <a:r>
              <a:rPr lang="en-US" dirty="0"/>
              <a:t>Prompt.  Image save.</a:t>
            </a:r>
          </a:p>
        </p:txBody>
      </p:sp>
    </p:spTree>
    <p:extLst>
      <p:ext uri="{BB962C8B-B14F-4D97-AF65-F5344CB8AC3E}">
        <p14:creationId xmlns:p14="http://schemas.microsoft.com/office/powerpoint/2010/main" val="4228143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3176</TotalTime>
  <Words>829</Words>
  <Application>Microsoft Office PowerPoint</Application>
  <PresentationFormat>On-screen Show (4:3)</PresentationFormat>
  <Paragraphs>303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Hoover</cp:lastModifiedBy>
  <cp:revision>202</cp:revision>
  <dcterms:created xsi:type="dcterms:W3CDTF">2013-02-14T19:20:12Z</dcterms:created>
  <dcterms:modified xsi:type="dcterms:W3CDTF">2026-09-10T17:42:25Z</dcterms:modified>
</cp:coreProperties>
</file>