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07" r:id="rId4"/>
    <p:sldId id="317" r:id="rId5"/>
    <p:sldId id="318" r:id="rId6"/>
    <p:sldId id="329" r:id="rId7"/>
    <p:sldId id="331" r:id="rId8"/>
    <p:sldId id="332" r:id="rId9"/>
    <p:sldId id="33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3EA"/>
    <a:srgbClr val="0B8DE5"/>
    <a:srgbClr val="03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3" d="100"/>
          <a:sy n="83" d="100"/>
        </p:scale>
        <p:origin x="144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22B-34C3-4051-91FF-8FB284E6A7C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embed/C7JQ7Rpwn2k?&amp;start=205&amp;end=350" TargetMode="External"/><Relationship Id="rId4" Type="http://schemas.openxmlformats.org/officeDocument/2006/relationships/hyperlink" Target="https://www.maximintegrated.com/en/design/technical-documents/app-notes/5/5830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imintegrated.com/en/design/technical-documents/app-notes/5/5830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embed/C7JQ7Rpwn2k?&amp;start=519&amp;end=92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imintegrated.com/en/design/technical-documents/app-notes/5/5830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embed/C7JQ7Rpwn2k?&amp;start=920&amp;end=166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imintegrated.com/en/design/technical-documents/app-notes/5/5830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Quatern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9440" y="5102377"/>
            <a:ext cx="427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IMU Tracking Algorithms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052066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 Hoover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18507" r="25109" b="5400"/>
          <a:stretch/>
        </p:blipFill>
        <p:spPr bwMode="auto">
          <a:xfrm>
            <a:off x="1242866" y="587650"/>
            <a:ext cx="6438900" cy="438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3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Outline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54097"/>
            <a:ext cx="55301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InvenSense intro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Strengths and weaknesses of IMU component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InvenSense data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ZUPT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AHRS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Kalman</a:t>
            </a:r>
            <a:r>
              <a:rPr lang="en-US" dirty="0" smtClean="0"/>
              <a:t> filter (and related filters)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1" t="19295" r="9603" b="21300"/>
          <a:stretch/>
        </p:blipFill>
        <p:spPr bwMode="auto">
          <a:xfrm>
            <a:off x="6629400" y="1902943"/>
            <a:ext cx="1897870" cy="153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310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MEMS IMU Manufacturers</a:t>
            </a:r>
            <a:endParaRPr lang="en-US" sz="4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1121384" y="3490933"/>
            <a:ext cx="290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founded 1957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makes a lot of stuff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analog sensors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80" y="123827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973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476561" y="3171866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ounded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focuses on motion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chips include integrated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library for application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host conferences for developers</a:t>
            </a:r>
          </a:p>
        </p:txBody>
      </p:sp>
      <p:sp>
        <p:nvSpPr>
          <p:cNvPr id="27" name="TextBox 26">
            <a:hlinkClick r:id="rId4"/>
          </p:cNvPr>
          <p:cNvSpPr txBox="1"/>
          <p:nvPr/>
        </p:nvSpPr>
        <p:spPr>
          <a:xfrm>
            <a:off x="2842356" y="5166511"/>
            <a:ext cx="361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5"/>
              </a:rPr>
              <a:t>InvenSense Conference Talk (intro)</a:t>
            </a:r>
            <a:r>
              <a:rPr lang="en-US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74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90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IMU Sensor Components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91008" y="3938497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IMU = accelerometer + gyroscope + magnetometer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88118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hlinkClick r:id="rId3"/>
          </p:cNvPr>
          <p:cNvSpPr txBox="1"/>
          <p:nvPr/>
        </p:nvSpPr>
        <p:spPr>
          <a:xfrm>
            <a:off x="2514600" y="5166511"/>
            <a:ext cx="394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4"/>
              </a:rPr>
              <a:t>InvenSense Conference Talk (sensors)</a:t>
            </a:r>
            <a:r>
              <a:rPr lang="en-US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754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6295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Strengths and Weaknesses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79088"/>
              </p:ext>
            </p:extLst>
          </p:nvPr>
        </p:nvGraphicFramePr>
        <p:xfrm>
          <a:off x="561798" y="1371600"/>
          <a:ext cx="7972604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it can tell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Accelerometer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“down” if sensor is still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“collision” from acceleration spike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Noisy (due to double integration)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motion accelerations are small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Absolute reference point (Earth)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Gyroscope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rotation relative to starting 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Drifts (due to single integration)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Least noisy sensor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“north”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 field distortions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True north vs magnetic north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Declination,</a:t>
                      </a:r>
                      <a:r>
                        <a:rPr lang="en-US" baseline="0" dirty="0" smtClean="0"/>
                        <a:t> dip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Absolute reference point (Earth)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7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368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Sensor Fusion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0950" y="4191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(Earth) coordinate yaw/pitch/roll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Direction of gravity 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 </a:t>
            </a:r>
            <a:r>
              <a:rPr lang="en-US" dirty="0" smtClean="0"/>
              <a:t>acceleration</a:t>
            </a:r>
            <a:endParaRPr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0669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hlinkClick r:id="rId3"/>
          </p:cNvPr>
          <p:cNvSpPr txBox="1"/>
          <p:nvPr/>
        </p:nvSpPr>
        <p:spPr>
          <a:xfrm>
            <a:off x="2590800" y="5867400"/>
            <a:ext cx="394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4"/>
              </a:rPr>
              <a:t>InvenSense Conference Talk (fusion)</a:t>
            </a:r>
            <a:r>
              <a:rPr lang="en-US" dirty="0" smtClean="0"/>
              <a:t>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4876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352800" y="2576512"/>
            <a:ext cx="666561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421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AHRS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4821" y="455980"/>
            <a:ext cx="651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(attitude reference heading system)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9017"/>
            <a:ext cx="5715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hlinkClick r:id="rId3"/>
          </p:cNvPr>
          <p:cNvSpPr txBox="1"/>
          <p:nvPr/>
        </p:nvSpPr>
        <p:spPr>
          <a:xfrm>
            <a:off x="7195242" y="6157514"/>
            <a:ext cx="12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4"/>
              </a:rPr>
              <a:t>reference</a:t>
            </a:r>
            <a:r>
              <a:rPr lang="en-US" dirty="0" smtClean="0"/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0898" y="4253620"/>
            <a:ext cx="429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combine heading estimates from available sensors to estimate global (Earth) heading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267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uses quaternions (4D vectors) to avoid math ambiguity at quadrant boundaries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9436"/>
            <a:ext cx="2209939" cy="220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23" y="3438972"/>
            <a:ext cx="5258554" cy="219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798" y="363648"/>
            <a:ext cx="1376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ZUPT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4821" y="455980"/>
            <a:ext cx="651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(zero velocity updates)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23" y="1133089"/>
            <a:ext cx="5258554" cy="219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1949" y="2139636"/>
            <a:ext cx="115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moving?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7803" y="4439251"/>
            <a:ext cx="165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moving?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0" y="4186000"/>
            <a:ext cx="3524946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54427" y="4280048"/>
            <a:ext cx="93807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eset</a:t>
            </a:r>
          </a:p>
          <a:p>
            <a:pPr algn="ctr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5715000"/>
            <a:ext cx="524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gnore gyro, turn off filtering, reset heading estimate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1798" y="1371600"/>
            <a:ext cx="2149715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144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for motion…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195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Kalman</a:t>
            </a:r>
            <a:r>
              <a:rPr lang="en-US" sz="4400" dirty="0" smtClean="0"/>
              <a:t> Filter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411480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Reduces noise, improves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equations to model expected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 equations for different expected 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“Smoothing” combines sensor measurements with model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Happens in “filtering”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Taught in ECE 8540 Analysis of Tracking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258554" cy="219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400800" y="1524000"/>
            <a:ext cx="8382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41687" y="455980"/>
            <a:ext cx="351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(and related)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46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298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ahoover</dc:creator>
  <cp:lastModifiedBy>Adam Hoover</cp:lastModifiedBy>
  <cp:revision>179</cp:revision>
  <dcterms:created xsi:type="dcterms:W3CDTF">2013-02-14T19:20:12Z</dcterms:created>
  <dcterms:modified xsi:type="dcterms:W3CDTF">2020-10-27T17:48:11Z</dcterms:modified>
</cp:coreProperties>
</file>