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2" r:id="rId3"/>
    <p:sldId id="343" r:id="rId4"/>
    <p:sldId id="344" r:id="rId5"/>
    <p:sldId id="345" r:id="rId6"/>
    <p:sldId id="346" r:id="rId7"/>
    <p:sldId id="348" r:id="rId8"/>
    <p:sldId id="34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A3EA"/>
    <a:srgbClr val="0B8DE5"/>
    <a:srgbClr val="03C6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4660"/>
  </p:normalViewPr>
  <p:slideViewPr>
    <p:cSldViewPr>
      <p:cViewPr varScale="1">
        <p:scale>
          <a:sx n="83" d="100"/>
          <a:sy n="83" d="100"/>
        </p:scale>
        <p:origin x="1445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3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4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95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7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5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479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92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971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82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4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97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4822B-34C3-4051-91FF-8FB284E6A7C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169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22333" y="5102377"/>
            <a:ext cx="42731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Behavior Based Robotics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57600" y="6052066"/>
            <a:ext cx="1471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Adam Hoover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016251"/>
            <a:ext cx="3860800" cy="38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6116078" y="2396150"/>
            <a:ext cx="1600200" cy="1524000"/>
            <a:chOff x="6248400" y="2438400"/>
            <a:chExt cx="1600200" cy="1524000"/>
          </a:xfrm>
        </p:grpSpPr>
        <p:sp>
          <p:nvSpPr>
            <p:cNvPr id="9" name="TextBox 8"/>
            <p:cNvSpPr txBox="1"/>
            <p:nvPr/>
          </p:nvSpPr>
          <p:spPr>
            <a:xfrm>
              <a:off x="6340614" y="2846457"/>
              <a:ext cx="141577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MATH</a:t>
              </a:r>
            </a:p>
          </p:txBody>
        </p:sp>
        <p:sp>
          <p:nvSpPr>
            <p:cNvPr id="2" name="Oval 1"/>
            <p:cNvSpPr/>
            <p:nvPr/>
          </p:nvSpPr>
          <p:spPr>
            <a:xfrm>
              <a:off x="6248400" y="2438400"/>
              <a:ext cx="1600200" cy="1524000"/>
            </a:xfrm>
            <a:prstGeom prst="ellipse">
              <a:avLst/>
            </a:prstGeom>
            <a:noFill/>
            <a:ln w="1016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2" idx="3"/>
              <a:endCxn id="2" idx="7"/>
            </p:cNvCxnSpPr>
            <p:nvPr/>
          </p:nvCxnSpPr>
          <p:spPr>
            <a:xfrm flipV="1">
              <a:off x="6482744" y="2661585"/>
              <a:ext cx="1131512" cy="1077630"/>
            </a:xfrm>
            <a:prstGeom prst="line">
              <a:avLst/>
            </a:prstGeom>
            <a:ln w="1016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6635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1798" y="363648"/>
            <a:ext cx="45220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Stimulus-Response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503852" y="1511805"/>
            <a:ext cx="4311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Basic operation of behavior-based robot: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22878" y="2047241"/>
            <a:ext cx="972382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stimulus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695131" y="2047241"/>
            <a:ext cx="1037656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346878" y="2047241"/>
            <a:ext cx="803425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284405" y="2047241"/>
            <a:ext cx="1098634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controller</a:t>
            </a:r>
            <a:endParaRPr lang="en-US" dirty="0"/>
          </a:p>
        </p:txBody>
      </p:sp>
      <p:cxnSp>
        <p:nvCxnSpPr>
          <p:cNvPr id="7" name="Straight Arrow Connector 6"/>
          <p:cNvCxnSpPr>
            <a:stCxn id="2" idx="3"/>
            <a:endCxn id="31" idx="1"/>
          </p:cNvCxnSpPr>
          <p:nvPr/>
        </p:nvCxnSpPr>
        <p:spPr>
          <a:xfrm>
            <a:off x="2795260" y="2231907"/>
            <a:ext cx="55161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150303" y="2231907"/>
            <a:ext cx="55161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732787" y="2231907"/>
            <a:ext cx="55161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875707" y="3481987"/>
            <a:ext cx="596125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light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090783" y="3481987"/>
            <a:ext cx="690061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avoid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198462" y="3481987"/>
            <a:ext cx="1280479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photodiode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337234" y="3481987"/>
            <a:ext cx="1242135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move away</a:t>
            </a:r>
            <a:endParaRPr lang="en-US" dirty="0"/>
          </a:p>
        </p:txBody>
      </p:sp>
      <p:cxnSp>
        <p:nvCxnSpPr>
          <p:cNvPr id="47" name="Straight Arrow Connector 46"/>
          <p:cNvCxnSpPr>
            <a:stCxn id="41" idx="3"/>
            <a:endCxn id="45" idx="1"/>
          </p:cNvCxnSpPr>
          <p:nvPr/>
        </p:nvCxnSpPr>
        <p:spPr>
          <a:xfrm>
            <a:off x="2471832" y="3666653"/>
            <a:ext cx="72663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5" idx="3"/>
          </p:cNvCxnSpPr>
          <p:nvPr/>
        </p:nvCxnSpPr>
        <p:spPr>
          <a:xfrm flipV="1">
            <a:off x="4478941" y="3661196"/>
            <a:ext cx="611842" cy="545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785616" y="3666653"/>
            <a:ext cx="55161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874746" y="4287921"/>
            <a:ext cx="761747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sound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089822" y="4287921"/>
            <a:ext cx="695794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alert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197501" y="4287921"/>
            <a:ext cx="1320683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microphone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6336273" y="4287921"/>
            <a:ext cx="1329979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scan around</a:t>
            </a:r>
            <a:endParaRPr lang="en-US" dirty="0"/>
          </a:p>
        </p:txBody>
      </p:sp>
      <p:cxnSp>
        <p:nvCxnSpPr>
          <p:cNvPr id="55" name="Straight Arrow Connector 54"/>
          <p:cNvCxnSpPr>
            <a:stCxn id="51" idx="3"/>
            <a:endCxn id="53" idx="1"/>
          </p:cNvCxnSpPr>
          <p:nvPr/>
        </p:nvCxnSpPr>
        <p:spPr>
          <a:xfrm>
            <a:off x="2636493" y="4472587"/>
            <a:ext cx="56100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53" idx="3"/>
          </p:cNvCxnSpPr>
          <p:nvPr/>
        </p:nvCxnSpPr>
        <p:spPr>
          <a:xfrm flipV="1">
            <a:off x="4518184" y="4467131"/>
            <a:ext cx="571638" cy="54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5784655" y="4472587"/>
            <a:ext cx="55161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887485" y="5049921"/>
            <a:ext cx="722634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touch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5102561" y="5049921"/>
            <a:ext cx="695794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turn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3210240" y="5049921"/>
            <a:ext cx="1333763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force sensor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6349012" y="5049921"/>
            <a:ext cx="163891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rotate/forward </a:t>
            </a:r>
            <a:endParaRPr lang="en-US" dirty="0"/>
          </a:p>
        </p:txBody>
      </p:sp>
      <p:cxnSp>
        <p:nvCxnSpPr>
          <p:cNvPr id="63" name="Straight Arrow Connector 62"/>
          <p:cNvCxnSpPr>
            <a:stCxn id="59" idx="3"/>
            <a:endCxn id="61" idx="1"/>
          </p:cNvCxnSpPr>
          <p:nvPr/>
        </p:nvCxnSpPr>
        <p:spPr>
          <a:xfrm>
            <a:off x="2610119" y="5234587"/>
            <a:ext cx="60012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61" idx="3"/>
          </p:cNvCxnSpPr>
          <p:nvPr/>
        </p:nvCxnSpPr>
        <p:spPr>
          <a:xfrm flipV="1">
            <a:off x="4544003" y="5229131"/>
            <a:ext cx="558558" cy="54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5797394" y="5234587"/>
            <a:ext cx="55161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881747" y="2936919"/>
            <a:ext cx="1555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Examples:</a:t>
            </a:r>
          </a:p>
        </p:txBody>
      </p:sp>
    </p:spTree>
    <p:extLst>
      <p:ext uri="{BB962C8B-B14F-4D97-AF65-F5344CB8AC3E}">
        <p14:creationId xmlns:p14="http://schemas.microsoft.com/office/powerpoint/2010/main" val="120461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4" grpId="0" animBg="1"/>
      <p:bldP spid="45" grpId="0" animBg="1"/>
      <p:bldP spid="46" grpId="0" animBg="1"/>
      <p:bldP spid="51" grpId="0" animBg="1"/>
      <p:bldP spid="52" grpId="0" animBg="1"/>
      <p:bldP spid="53" grpId="0" animBg="1"/>
      <p:bldP spid="54" grpId="0" animBg="1"/>
      <p:bldP spid="59" grpId="0" animBg="1"/>
      <p:bldP spid="60" grpId="0" animBg="1"/>
      <p:bldP spid="61" grpId="0" animBg="1"/>
      <p:bldP spid="62" grpId="0" animBg="1"/>
      <p:bldP spid="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1798" y="363648"/>
            <a:ext cx="4517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Behavior Modeling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506648" y="14478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Assume task can be decomposed into multiple behaviors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531544" y="2209800"/>
            <a:ext cx="63932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task = move from one room to another</a:t>
            </a:r>
          </a:p>
          <a:p>
            <a:endParaRPr lang="en-US" dirty="0"/>
          </a:p>
          <a:p>
            <a:r>
              <a:rPr lang="en-US" dirty="0" smtClean="0"/>
              <a:t>Component behaviors: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Move towards destination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 not bump into walls, doors, fixed obstacles along the way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Negotiate around moving obstacles (people)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Observe cultural norms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Stay to right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Let elders go first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Cope with unexpected changes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134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1798" y="363648"/>
            <a:ext cx="50147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Combining Behaviors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51959" y="3762962"/>
            <a:ext cx="1098634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controller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975132" y="2686240"/>
            <a:ext cx="4431077" cy="369332"/>
            <a:chOff x="974756" y="2133600"/>
            <a:chExt cx="4431077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974756" y="2133600"/>
              <a:ext cx="1494576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room location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331034" y="2133600"/>
              <a:ext cx="2074799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move towards room</a:t>
              </a:r>
              <a:endParaRPr lang="en-US" dirty="0"/>
            </a:p>
          </p:txBody>
        </p:sp>
        <p:cxnSp>
          <p:nvCxnSpPr>
            <p:cNvPr id="10" name="Straight Arrow Connector 9"/>
            <p:cNvCxnSpPr>
              <a:stCxn id="6" idx="3"/>
              <a:endCxn id="8" idx="1"/>
            </p:cNvCxnSpPr>
            <p:nvPr/>
          </p:nvCxnSpPr>
          <p:spPr>
            <a:xfrm>
              <a:off x="2469332" y="2318266"/>
              <a:ext cx="86170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Arrow Connector 11"/>
          <p:cNvCxnSpPr/>
          <p:nvPr/>
        </p:nvCxnSpPr>
        <p:spPr>
          <a:xfrm>
            <a:off x="5406209" y="2870906"/>
            <a:ext cx="1071167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959288" y="3393630"/>
            <a:ext cx="3687540" cy="369332"/>
            <a:chOff x="958912" y="2829559"/>
            <a:chExt cx="3687540" cy="369332"/>
          </a:xfrm>
        </p:grpSpPr>
        <p:sp>
          <p:nvSpPr>
            <p:cNvPr id="14" name="TextBox 13"/>
            <p:cNvSpPr txBox="1"/>
            <p:nvPr/>
          </p:nvSpPr>
          <p:spPr>
            <a:xfrm>
              <a:off x="958912" y="2829559"/>
              <a:ext cx="1661224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detected object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15190" y="2829559"/>
              <a:ext cx="1331262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avoid object</a:t>
              </a:r>
              <a:endParaRPr lang="en-US" dirty="0"/>
            </a:p>
          </p:txBody>
        </p:sp>
        <p:cxnSp>
          <p:nvCxnSpPr>
            <p:cNvPr id="16" name="Straight Arrow Connector 15"/>
            <p:cNvCxnSpPr>
              <a:stCxn id="14" idx="3"/>
              <a:endCxn id="15" idx="1"/>
            </p:cNvCxnSpPr>
            <p:nvPr/>
          </p:nvCxnSpPr>
          <p:spPr>
            <a:xfrm>
              <a:off x="2620136" y="3014225"/>
              <a:ext cx="695054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974756" y="1371600"/>
            <a:ext cx="972382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stimulus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331034" y="1371600"/>
            <a:ext cx="1037656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response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7" idx="3"/>
            <a:endCxn id="18" idx="1"/>
          </p:cNvCxnSpPr>
          <p:nvPr/>
        </p:nvCxnSpPr>
        <p:spPr>
          <a:xfrm>
            <a:off x="1947138" y="1556266"/>
            <a:ext cx="138389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651583" y="1374267"/>
            <a:ext cx="1009572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behavior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8" idx="3"/>
            <a:endCxn id="20" idx="1"/>
          </p:cNvCxnSpPr>
          <p:nvPr/>
        </p:nvCxnSpPr>
        <p:spPr>
          <a:xfrm>
            <a:off x="4368690" y="1556266"/>
            <a:ext cx="2282893" cy="266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959288" y="4101020"/>
            <a:ext cx="3828669" cy="369332"/>
            <a:chOff x="958912" y="3503691"/>
            <a:chExt cx="3828669" cy="369332"/>
          </a:xfrm>
        </p:grpSpPr>
        <p:sp>
          <p:nvSpPr>
            <p:cNvPr id="23" name="TextBox 22"/>
            <p:cNvSpPr txBox="1"/>
            <p:nvPr/>
          </p:nvSpPr>
          <p:spPr>
            <a:xfrm>
              <a:off x="958912" y="3503691"/>
              <a:ext cx="1719766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detected person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315190" y="3503691"/>
              <a:ext cx="1472391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dodge person</a:t>
              </a:r>
              <a:endParaRPr lang="en-US" dirty="0"/>
            </a:p>
          </p:txBody>
        </p:sp>
        <p:cxnSp>
          <p:nvCxnSpPr>
            <p:cNvPr id="25" name="Straight Arrow Connector 24"/>
            <p:cNvCxnSpPr>
              <a:stCxn id="23" idx="3"/>
              <a:endCxn id="24" idx="1"/>
            </p:cNvCxnSpPr>
            <p:nvPr/>
          </p:nvCxnSpPr>
          <p:spPr>
            <a:xfrm>
              <a:off x="2678678" y="3688357"/>
              <a:ext cx="63651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959288" y="4808410"/>
            <a:ext cx="3529228" cy="369332"/>
            <a:chOff x="958912" y="4201159"/>
            <a:chExt cx="3529228" cy="369332"/>
          </a:xfrm>
        </p:grpSpPr>
        <p:sp>
          <p:nvSpPr>
            <p:cNvPr id="26" name="TextBox 25"/>
            <p:cNvSpPr txBox="1"/>
            <p:nvPr/>
          </p:nvSpPr>
          <p:spPr>
            <a:xfrm>
              <a:off x="958912" y="4201159"/>
              <a:ext cx="1558632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detected elder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15190" y="4201159"/>
              <a:ext cx="117295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defer/wait</a:t>
              </a:r>
              <a:endParaRPr lang="en-US" dirty="0"/>
            </a:p>
          </p:txBody>
        </p:sp>
        <p:cxnSp>
          <p:nvCxnSpPr>
            <p:cNvPr id="28" name="Straight Arrow Connector 27"/>
            <p:cNvCxnSpPr>
              <a:stCxn id="26" idx="3"/>
              <a:endCxn id="27" idx="1"/>
            </p:cNvCxnSpPr>
            <p:nvPr/>
          </p:nvCxnSpPr>
          <p:spPr>
            <a:xfrm>
              <a:off x="2517544" y="4385825"/>
              <a:ext cx="797646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/>
          <p:cNvSpPr/>
          <p:nvPr/>
        </p:nvSpPr>
        <p:spPr>
          <a:xfrm>
            <a:off x="6477376" y="2685135"/>
            <a:ext cx="1447800" cy="2561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646828" y="3578296"/>
            <a:ext cx="183054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787957" y="4302863"/>
            <a:ext cx="168941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490935" y="4993076"/>
            <a:ext cx="198644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959288" y="6019800"/>
            <a:ext cx="6977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Each response yields a desired action; the controller must decide output</a:t>
            </a:r>
          </a:p>
        </p:txBody>
      </p:sp>
    </p:spTree>
    <p:extLst>
      <p:ext uri="{BB962C8B-B14F-4D97-AF65-F5344CB8AC3E}">
        <p14:creationId xmlns:p14="http://schemas.microsoft.com/office/powerpoint/2010/main" val="316453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1798" y="363648"/>
            <a:ext cx="53914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Cooperative Controller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80569" y="2674099"/>
            <a:ext cx="1098634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84917" y="3162934"/>
            <a:ext cx="2074799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move towards room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059716" y="3347600"/>
            <a:ext cx="1071167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69073" y="3870324"/>
            <a:ext cx="1331262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avoid object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69073" y="4577714"/>
            <a:ext cx="1472391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dodge person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969073" y="5285104"/>
            <a:ext cx="117295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defer/wait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4130883" y="3161828"/>
            <a:ext cx="1447800" cy="25602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300335" y="4054990"/>
            <a:ext cx="183054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441464" y="4779557"/>
            <a:ext cx="168941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2144442" y="5469770"/>
            <a:ext cx="198644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634704" y="1600200"/>
            <a:ext cx="5581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Each behavior contributes a portion to final output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4769927" y="3268185"/>
            <a:ext cx="14271" cy="47271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4745308" y="3969499"/>
            <a:ext cx="376952" cy="27015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777062" y="4700789"/>
            <a:ext cx="149586" cy="12207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784198" y="5408733"/>
            <a:ext cx="149586" cy="12207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5578683" y="4429727"/>
            <a:ext cx="66700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7112497" y="4168701"/>
            <a:ext cx="304800" cy="5220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534569" y="2674099"/>
            <a:ext cx="1460656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output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29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1798" y="363648"/>
            <a:ext cx="54084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Competitive Controller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08172" y="2512717"/>
            <a:ext cx="1098634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12520" y="3001552"/>
            <a:ext cx="2074799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move towards room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687319" y="3186218"/>
            <a:ext cx="1071167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96676" y="3708942"/>
            <a:ext cx="1331262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avoid object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596676" y="4416332"/>
            <a:ext cx="1472391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dodge person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596676" y="5123722"/>
            <a:ext cx="117295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defer/wait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4758486" y="3000446"/>
            <a:ext cx="1447800" cy="25602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927938" y="3893608"/>
            <a:ext cx="183054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069067" y="4618175"/>
            <a:ext cx="168941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2772045" y="5308388"/>
            <a:ext cx="198644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769626" y="1411131"/>
            <a:ext cx="3151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Each behavior has a priority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5225556" y="3106803"/>
            <a:ext cx="14271" cy="47271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5200937" y="3808117"/>
            <a:ext cx="376952" cy="27015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232691" y="4539407"/>
            <a:ext cx="149586" cy="12207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239827" y="5247351"/>
            <a:ext cx="149586" cy="12207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6206286" y="4268345"/>
            <a:ext cx="66700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7740100" y="4078275"/>
            <a:ext cx="634797" cy="45109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162172" y="2512717"/>
            <a:ext cx="1460656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output action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45078" y="3694329"/>
            <a:ext cx="333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5078" y="4393329"/>
            <a:ext cx="333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73897" y="2336061"/>
            <a:ext cx="875561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priority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45078" y="5111116"/>
            <a:ext cx="333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55640" y="2973828"/>
            <a:ext cx="333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90067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1798" y="363648"/>
            <a:ext cx="14493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Reset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55604" y="3557550"/>
            <a:ext cx="1098634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controller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978777" y="2480828"/>
            <a:ext cx="4431077" cy="369332"/>
            <a:chOff x="974756" y="2133600"/>
            <a:chExt cx="4431077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974756" y="2133600"/>
              <a:ext cx="1494576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room location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331034" y="2133600"/>
              <a:ext cx="2074799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move towards room</a:t>
              </a:r>
              <a:endParaRPr lang="en-US" dirty="0"/>
            </a:p>
          </p:txBody>
        </p:sp>
        <p:cxnSp>
          <p:nvCxnSpPr>
            <p:cNvPr id="10" name="Straight Arrow Connector 9"/>
            <p:cNvCxnSpPr>
              <a:stCxn id="6" idx="3"/>
              <a:endCxn id="8" idx="1"/>
            </p:cNvCxnSpPr>
            <p:nvPr/>
          </p:nvCxnSpPr>
          <p:spPr>
            <a:xfrm>
              <a:off x="2469332" y="2318266"/>
              <a:ext cx="86170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Arrow Connector 11"/>
          <p:cNvCxnSpPr/>
          <p:nvPr/>
        </p:nvCxnSpPr>
        <p:spPr>
          <a:xfrm>
            <a:off x="5409854" y="2665494"/>
            <a:ext cx="1071167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962933" y="3188218"/>
            <a:ext cx="3687540" cy="369332"/>
            <a:chOff x="958912" y="2829559"/>
            <a:chExt cx="3687540" cy="369332"/>
          </a:xfrm>
        </p:grpSpPr>
        <p:sp>
          <p:nvSpPr>
            <p:cNvPr id="14" name="TextBox 13"/>
            <p:cNvSpPr txBox="1"/>
            <p:nvPr/>
          </p:nvSpPr>
          <p:spPr>
            <a:xfrm>
              <a:off x="958912" y="2829559"/>
              <a:ext cx="1661224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detected object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15190" y="2829559"/>
              <a:ext cx="1331262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avoid object</a:t>
              </a:r>
              <a:endParaRPr lang="en-US" dirty="0"/>
            </a:p>
          </p:txBody>
        </p:sp>
        <p:cxnSp>
          <p:nvCxnSpPr>
            <p:cNvPr id="16" name="Straight Arrow Connector 15"/>
            <p:cNvCxnSpPr>
              <a:stCxn id="14" idx="3"/>
              <a:endCxn id="15" idx="1"/>
            </p:cNvCxnSpPr>
            <p:nvPr/>
          </p:nvCxnSpPr>
          <p:spPr>
            <a:xfrm>
              <a:off x="2620136" y="3014225"/>
              <a:ext cx="695054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962933" y="3895608"/>
            <a:ext cx="3828669" cy="369332"/>
            <a:chOff x="958912" y="3503691"/>
            <a:chExt cx="3828669" cy="369332"/>
          </a:xfrm>
        </p:grpSpPr>
        <p:sp>
          <p:nvSpPr>
            <p:cNvPr id="23" name="TextBox 22"/>
            <p:cNvSpPr txBox="1"/>
            <p:nvPr/>
          </p:nvSpPr>
          <p:spPr>
            <a:xfrm>
              <a:off x="958912" y="3503691"/>
              <a:ext cx="1719766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detected person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315190" y="3503691"/>
              <a:ext cx="1472391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dodge person</a:t>
              </a:r>
              <a:endParaRPr lang="en-US" dirty="0"/>
            </a:p>
          </p:txBody>
        </p:sp>
        <p:cxnSp>
          <p:nvCxnSpPr>
            <p:cNvPr id="25" name="Straight Arrow Connector 24"/>
            <p:cNvCxnSpPr>
              <a:stCxn id="23" idx="3"/>
              <a:endCxn id="24" idx="1"/>
            </p:cNvCxnSpPr>
            <p:nvPr/>
          </p:nvCxnSpPr>
          <p:spPr>
            <a:xfrm>
              <a:off x="2678678" y="3688357"/>
              <a:ext cx="63651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962933" y="4602998"/>
            <a:ext cx="3529228" cy="369332"/>
            <a:chOff x="958912" y="4201159"/>
            <a:chExt cx="3529228" cy="369332"/>
          </a:xfrm>
        </p:grpSpPr>
        <p:sp>
          <p:nvSpPr>
            <p:cNvPr id="26" name="TextBox 25"/>
            <p:cNvSpPr txBox="1"/>
            <p:nvPr/>
          </p:nvSpPr>
          <p:spPr>
            <a:xfrm>
              <a:off x="958912" y="4201159"/>
              <a:ext cx="1558632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detected elder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15190" y="4201159"/>
              <a:ext cx="117295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defer/wait</a:t>
              </a:r>
              <a:endParaRPr lang="en-US" dirty="0"/>
            </a:p>
          </p:txBody>
        </p:sp>
        <p:cxnSp>
          <p:nvCxnSpPr>
            <p:cNvPr id="28" name="Straight Arrow Connector 27"/>
            <p:cNvCxnSpPr>
              <a:stCxn id="26" idx="3"/>
              <a:endCxn id="27" idx="1"/>
            </p:cNvCxnSpPr>
            <p:nvPr/>
          </p:nvCxnSpPr>
          <p:spPr>
            <a:xfrm>
              <a:off x="2517544" y="4385825"/>
              <a:ext cx="797646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/>
          <p:cNvSpPr/>
          <p:nvPr/>
        </p:nvSpPr>
        <p:spPr>
          <a:xfrm>
            <a:off x="6481021" y="2479723"/>
            <a:ext cx="1447800" cy="2561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650473" y="3372884"/>
            <a:ext cx="183054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791602" y="4097451"/>
            <a:ext cx="168941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494580" y="4787664"/>
            <a:ext cx="198644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011106" y="1437992"/>
            <a:ext cx="5120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sensors detect unviable situation, what to do?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50105" y="5280988"/>
            <a:ext cx="2133854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unexpected problem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817287" y="5280988"/>
            <a:ext cx="658129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reset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34" idx="3"/>
            <a:endCxn id="35" idx="1"/>
          </p:cNvCxnSpPr>
          <p:nvPr/>
        </p:nvCxnSpPr>
        <p:spPr>
          <a:xfrm>
            <a:off x="3083959" y="5465654"/>
            <a:ext cx="73332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481752" y="5465654"/>
            <a:ext cx="2723169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37" idx="2"/>
          </p:cNvCxnSpPr>
          <p:nvPr/>
        </p:nvCxnSpPr>
        <p:spPr>
          <a:xfrm flipV="1">
            <a:off x="7204921" y="5041275"/>
            <a:ext cx="0" cy="42437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180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1798" y="363648"/>
            <a:ext cx="17267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Design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004316" y="1371600"/>
            <a:ext cx="5120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Trial and error.  Essentially how evolution works.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49" y="1905000"/>
            <a:ext cx="7614782" cy="375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1371600" y="5943600"/>
            <a:ext cx="6197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are </a:t>
            </a:r>
            <a:r>
              <a:rPr lang="en-US" dirty="0" smtClean="0"/>
              <a:t>going </a:t>
            </a:r>
            <a:r>
              <a:rPr lang="en-US" dirty="0" smtClean="0"/>
              <a:t>to try this in the “Emerge” simulated robot world.</a:t>
            </a:r>
          </a:p>
        </p:txBody>
      </p:sp>
    </p:spTree>
    <p:extLst>
      <p:ext uri="{BB962C8B-B14F-4D97-AF65-F5344CB8AC3E}">
        <p14:creationId xmlns:p14="http://schemas.microsoft.com/office/powerpoint/2010/main" val="51320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2577</TotalTime>
  <Words>227</Words>
  <Application>Microsoft Office PowerPoint</Application>
  <PresentationFormat>On-screen Show (4:3)</PresentationFormat>
  <Paragraphs>85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Clemson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ahoover</dc:creator>
  <cp:lastModifiedBy>Adam Hoover</cp:lastModifiedBy>
  <cp:revision>214</cp:revision>
  <dcterms:created xsi:type="dcterms:W3CDTF">2013-02-14T19:20:12Z</dcterms:created>
  <dcterms:modified xsi:type="dcterms:W3CDTF">2020-11-19T20:15:35Z</dcterms:modified>
</cp:coreProperties>
</file>