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8"/>
  </p:notesMasterIdLst>
  <p:sldIdLst>
    <p:sldId id="295" r:id="rId2"/>
    <p:sldId id="333" r:id="rId3"/>
    <p:sldId id="297" r:id="rId4"/>
    <p:sldId id="298" r:id="rId5"/>
    <p:sldId id="299" r:id="rId6"/>
    <p:sldId id="300" r:id="rId7"/>
    <p:sldId id="301" r:id="rId8"/>
    <p:sldId id="302" r:id="rId9"/>
    <p:sldId id="334" r:id="rId10"/>
    <p:sldId id="304" r:id="rId11"/>
    <p:sldId id="309" r:id="rId12"/>
    <p:sldId id="310" r:id="rId13"/>
    <p:sldId id="311" r:id="rId14"/>
    <p:sldId id="306" r:id="rId15"/>
    <p:sldId id="308" r:id="rId16"/>
    <p:sldId id="312" r:id="rId17"/>
    <p:sldId id="314" r:id="rId18"/>
    <p:sldId id="315" r:id="rId19"/>
    <p:sldId id="321" r:id="rId20"/>
    <p:sldId id="335" r:id="rId21"/>
    <p:sldId id="320" r:id="rId22"/>
    <p:sldId id="326" r:id="rId23"/>
    <p:sldId id="328" r:id="rId24"/>
    <p:sldId id="325" r:id="rId25"/>
    <p:sldId id="329" r:id="rId26"/>
    <p:sldId id="316" r:id="rId27"/>
    <p:sldId id="317" r:id="rId28"/>
    <p:sldId id="318" r:id="rId29"/>
    <p:sldId id="319" r:id="rId30"/>
    <p:sldId id="322" r:id="rId31"/>
    <p:sldId id="323" r:id="rId32"/>
    <p:sldId id="330" r:id="rId33"/>
    <p:sldId id="331" r:id="rId34"/>
    <p:sldId id="332" r:id="rId35"/>
    <p:sldId id="261" r:id="rId36"/>
    <p:sldId id="32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055"/>
    <a:srgbClr val="A1A9DB"/>
    <a:srgbClr val="D1D9A3"/>
    <a:srgbClr val="DAB2A2"/>
    <a:srgbClr val="DEC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1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01047-5116-2F4B-A1F5-37BCE54014CA}" type="doc">
      <dgm:prSet loTypeId="urn:microsoft.com/office/officeart/2005/8/layout/process1" loCatId="process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16596A8-929E-9F43-B727-2A884446FF98}">
      <dgm:prSet custT="1"/>
      <dgm:spPr/>
      <dgm:t>
        <a:bodyPr/>
        <a:lstStyle/>
        <a:p>
          <a:r>
            <a:rPr lang="en-US" sz="1400" dirty="0"/>
            <a:t>Line &amp; groove silicon stamp</a:t>
          </a:r>
        </a:p>
      </dgm:t>
    </dgm:pt>
    <dgm:pt modelId="{2D9DDAD6-DF3E-7C40-B588-CF28026D2C29}" type="parTrans" cxnId="{31656D5E-460A-8740-AF74-9B4AF9FE3BCA}">
      <dgm:prSet/>
      <dgm:spPr/>
      <dgm:t>
        <a:bodyPr/>
        <a:lstStyle/>
        <a:p>
          <a:endParaRPr lang="en-US" sz="2000"/>
        </a:p>
      </dgm:t>
    </dgm:pt>
    <dgm:pt modelId="{46761308-C3E7-1D42-95A9-E8C29381191D}" type="sibTrans" cxnId="{31656D5E-460A-8740-AF74-9B4AF9FE3BCA}">
      <dgm:prSet custT="1"/>
      <dgm:spPr/>
      <dgm:t>
        <a:bodyPr/>
        <a:lstStyle/>
        <a:p>
          <a:endParaRPr lang="en-US" sz="2000"/>
        </a:p>
      </dgm:t>
    </dgm:pt>
    <dgm:pt modelId="{C1671E73-3EAB-B047-8643-B7A6124D6EBA}">
      <dgm:prSet custT="1"/>
      <dgm:spPr/>
      <dgm:t>
        <a:bodyPr/>
        <a:lstStyle/>
        <a:p>
          <a:r>
            <a:rPr lang="en-US" sz="1400" dirty="0"/>
            <a:t>Thermal embossing</a:t>
          </a:r>
        </a:p>
      </dgm:t>
    </dgm:pt>
    <dgm:pt modelId="{F87C471E-587F-6541-8389-D49B1126C2D5}" type="parTrans" cxnId="{66F4B201-7BFE-6A4E-853D-14655527A48E}">
      <dgm:prSet/>
      <dgm:spPr/>
      <dgm:t>
        <a:bodyPr/>
        <a:lstStyle/>
        <a:p>
          <a:endParaRPr lang="en-US" sz="2000"/>
        </a:p>
      </dgm:t>
    </dgm:pt>
    <dgm:pt modelId="{4514AB38-65DF-8649-B7D3-084C88476F96}" type="sibTrans" cxnId="{66F4B201-7BFE-6A4E-853D-14655527A48E}">
      <dgm:prSet/>
      <dgm:spPr/>
      <dgm:t>
        <a:bodyPr/>
        <a:lstStyle/>
        <a:p>
          <a:endParaRPr lang="en-US" sz="2000"/>
        </a:p>
      </dgm:t>
    </dgm:pt>
    <dgm:pt modelId="{B965631F-507D-7C4D-9407-7980FFBC6544}" type="pres">
      <dgm:prSet presAssocID="{3C801047-5116-2F4B-A1F5-37BCE54014CA}" presName="Name0" presStyleCnt="0">
        <dgm:presLayoutVars>
          <dgm:dir/>
          <dgm:resizeHandles val="exact"/>
        </dgm:presLayoutVars>
      </dgm:prSet>
      <dgm:spPr/>
    </dgm:pt>
    <dgm:pt modelId="{44344706-FEF4-694D-9C85-6100196F9114}" type="pres">
      <dgm:prSet presAssocID="{C16596A8-929E-9F43-B727-2A884446FF98}" presName="node" presStyleLbl="node1" presStyleIdx="0" presStyleCnt="2">
        <dgm:presLayoutVars>
          <dgm:bulletEnabled val="1"/>
        </dgm:presLayoutVars>
      </dgm:prSet>
      <dgm:spPr/>
    </dgm:pt>
    <dgm:pt modelId="{8F20D25C-5B95-DE4E-AE5D-AF21040D6F08}" type="pres">
      <dgm:prSet presAssocID="{46761308-C3E7-1D42-95A9-E8C29381191D}" presName="sibTrans" presStyleLbl="sibTrans2D1" presStyleIdx="0" presStyleCnt="1"/>
      <dgm:spPr/>
    </dgm:pt>
    <dgm:pt modelId="{D1F9DDD0-1504-724D-A1AF-BE831852BCFF}" type="pres">
      <dgm:prSet presAssocID="{46761308-C3E7-1D42-95A9-E8C29381191D}" presName="connectorText" presStyleLbl="sibTrans2D1" presStyleIdx="0" presStyleCnt="1"/>
      <dgm:spPr/>
    </dgm:pt>
    <dgm:pt modelId="{B09479AD-E689-6E4A-B4DF-04BF6CB3E3C8}" type="pres">
      <dgm:prSet presAssocID="{C1671E73-3EAB-B047-8643-B7A6124D6EBA}" presName="node" presStyleLbl="node1" presStyleIdx="1" presStyleCnt="2">
        <dgm:presLayoutVars>
          <dgm:bulletEnabled val="1"/>
        </dgm:presLayoutVars>
      </dgm:prSet>
      <dgm:spPr/>
    </dgm:pt>
  </dgm:ptLst>
  <dgm:cxnLst>
    <dgm:cxn modelId="{66F4B201-7BFE-6A4E-853D-14655527A48E}" srcId="{3C801047-5116-2F4B-A1F5-37BCE54014CA}" destId="{C1671E73-3EAB-B047-8643-B7A6124D6EBA}" srcOrd="1" destOrd="0" parTransId="{F87C471E-587F-6541-8389-D49B1126C2D5}" sibTransId="{4514AB38-65DF-8649-B7D3-084C88476F96}"/>
    <dgm:cxn modelId="{B9626A06-1295-9444-91CC-FFE3E2B8A961}" type="presOf" srcId="{46761308-C3E7-1D42-95A9-E8C29381191D}" destId="{D1F9DDD0-1504-724D-A1AF-BE831852BCFF}" srcOrd="1" destOrd="0" presId="urn:microsoft.com/office/officeart/2005/8/layout/process1"/>
    <dgm:cxn modelId="{1DF14508-E2CA-174A-ACC6-7B32D7CD1023}" type="presOf" srcId="{46761308-C3E7-1D42-95A9-E8C29381191D}" destId="{8F20D25C-5B95-DE4E-AE5D-AF21040D6F08}" srcOrd="0" destOrd="0" presId="urn:microsoft.com/office/officeart/2005/8/layout/process1"/>
    <dgm:cxn modelId="{24CE5C31-FFDA-744B-B7B8-3BA45E868687}" type="presOf" srcId="{C16596A8-929E-9F43-B727-2A884446FF98}" destId="{44344706-FEF4-694D-9C85-6100196F9114}" srcOrd="0" destOrd="0" presId="urn:microsoft.com/office/officeart/2005/8/layout/process1"/>
    <dgm:cxn modelId="{31656D5E-460A-8740-AF74-9B4AF9FE3BCA}" srcId="{3C801047-5116-2F4B-A1F5-37BCE54014CA}" destId="{C16596A8-929E-9F43-B727-2A884446FF98}" srcOrd="0" destOrd="0" parTransId="{2D9DDAD6-DF3E-7C40-B588-CF28026D2C29}" sibTransId="{46761308-C3E7-1D42-95A9-E8C29381191D}"/>
    <dgm:cxn modelId="{2FCE134E-70E6-994B-9CBA-BAFC52520537}" type="presOf" srcId="{C1671E73-3EAB-B047-8643-B7A6124D6EBA}" destId="{B09479AD-E689-6E4A-B4DF-04BF6CB3E3C8}" srcOrd="0" destOrd="0" presId="urn:microsoft.com/office/officeart/2005/8/layout/process1"/>
    <dgm:cxn modelId="{1DDECDF3-857F-DD4E-B7ED-2D06617550B4}" type="presOf" srcId="{3C801047-5116-2F4B-A1F5-37BCE54014CA}" destId="{B965631F-507D-7C4D-9407-7980FFBC6544}" srcOrd="0" destOrd="0" presId="urn:microsoft.com/office/officeart/2005/8/layout/process1"/>
    <dgm:cxn modelId="{8BF045EA-33D9-DA43-8645-CE5BA8BCDB11}" type="presParOf" srcId="{B965631F-507D-7C4D-9407-7980FFBC6544}" destId="{44344706-FEF4-694D-9C85-6100196F9114}" srcOrd="0" destOrd="0" presId="urn:microsoft.com/office/officeart/2005/8/layout/process1"/>
    <dgm:cxn modelId="{463D346D-2205-8D46-BD15-38CBEB87A093}" type="presParOf" srcId="{B965631F-507D-7C4D-9407-7980FFBC6544}" destId="{8F20D25C-5B95-DE4E-AE5D-AF21040D6F08}" srcOrd="1" destOrd="0" presId="urn:microsoft.com/office/officeart/2005/8/layout/process1"/>
    <dgm:cxn modelId="{A18B4FC9-0DA0-4740-BC09-8E2F7E0AB957}" type="presParOf" srcId="{8F20D25C-5B95-DE4E-AE5D-AF21040D6F08}" destId="{D1F9DDD0-1504-724D-A1AF-BE831852BCFF}" srcOrd="0" destOrd="0" presId="urn:microsoft.com/office/officeart/2005/8/layout/process1"/>
    <dgm:cxn modelId="{E45BD3CB-F98F-C042-BA39-2275D171F882}" type="presParOf" srcId="{B965631F-507D-7C4D-9407-7980FFBC6544}" destId="{B09479AD-E689-6E4A-B4DF-04BF6CB3E3C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801047-5116-2F4B-A1F5-37BCE54014CA}" type="doc">
      <dgm:prSet loTypeId="urn:microsoft.com/office/officeart/2005/8/layout/process1" loCatId="process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16596A8-929E-9F43-B727-2A884446FF98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PEGDE (5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wt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% and 15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wt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%)  </a:t>
          </a:r>
        </a:p>
      </dgm:t>
    </dgm:pt>
    <dgm:pt modelId="{2D9DDAD6-DF3E-7C40-B588-CF28026D2C29}" type="parTrans" cxnId="{31656D5E-460A-8740-AF74-9B4AF9FE3BCA}">
      <dgm:prSet/>
      <dgm:spPr/>
      <dgm:t>
        <a:bodyPr/>
        <a:lstStyle/>
        <a:p>
          <a:endParaRPr lang="en-US" sz="2000"/>
        </a:p>
      </dgm:t>
    </dgm:pt>
    <dgm:pt modelId="{46761308-C3E7-1D42-95A9-E8C29381191D}" type="sibTrans" cxnId="{31656D5E-460A-8740-AF74-9B4AF9FE3BCA}">
      <dgm:prSet custT="1"/>
      <dgm:spPr/>
      <dgm:t>
        <a:bodyPr/>
        <a:lstStyle/>
        <a:p>
          <a:endParaRPr lang="en-US" sz="2000"/>
        </a:p>
      </dgm:t>
    </dgm:pt>
    <dgm:pt modelId="{C1671E73-3EAB-B047-8643-B7A6124D6EBA}">
      <dgm:prSet custT="1"/>
      <dgm:spPr/>
      <dgm:t>
        <a:bodyPr/>
        <a:lstStyle/>
        <a:p>
          <a:r>
            <a:rPr lang="en-US" sz="1600" dirty="0"/>
            <a:t>Reaction</a:t>
          </a:r>
        </a:p>
      </dgm:t>
    </dgm:pt>
    <dgm:pt modelId="{F87C471E-587F-6541-8389-D49B1126C2D5}" type="parTrans" cxnId="{66F4B201-7BFE-6A4E-853D-14655527A48E}">
      <dgm:prSet/>
      <dgm:spPr/>
      <dgm:t>
        <a:bodyPr/>
        <a:lstStyle/>
        <a:p>
          <a:endParaRPr lang="en-US" sz="2000"/>
        </a:p>
      </dgm:t>
    </dgm:pt>
    <dgm:pt modelId="{4514AB38-65DF-8649-B7D3-084C88476F96}" type="sibTrans" cxnId="{66F4B201-7BFE-6A4E-853D-14655527A48E}">
      <dgm:prSet/>
      <dgm:spPr/>
      <dgm:t>
        <a:bodyPr/>
        <a:lstStyle/>
        <a:p>
          <a:endParaRPr lang="en-US" sz="2000"/>
        </a:p>
      </dgm:t>
    </dgm:pt>
    <dgm:pt modelId="{B965631F-507D-7C4D-9407-7980FFBC6544}" type="pres">
      <dgm:prSet presAssocID="{3C801047-5116-2F4B-A1F5-37BCE54014CA}" presName="Name0" presStyleCnt="0">
        <dgm:presLayoutVars>
          <dgm:dir/>
          <dgm:resizeHandles val="exact"/>
        </dgm:presLayoutVars>
      </dgm:prSet>
      <dgm:spPr/>
    </dgm:pt>
    <dgm:pt modelId="{44344706-FEF4-694D-9C85-6100196F9114}" type="pres">
      <dgm:prSet presAssocID="{C16596A8-929E-9F43-B727-2A884446FF98}" presName="node" presStyleLbl="node1" presStyleIdx="0" presStyleCnt="2">
        <dgm:presLayoutVars>
          <dgm:bulletEnabled val="1"/>
        </dgm:presLayoutVars>
      </dgm:prSet>
      <dgm:spPr/>
    </dgm:pt>
    <dgm:pt modelId="{8F20D25C-5B95-DE4E-AE5D-AF21040D6F08}" type="pres">
      <dgm:prSet presAssocID="{46761308-C3E7-1D42-95A9-E8C29381191D}" presName="sibTrans" presStyleLbl="sibTrans2D1" presStyleIdx="0" presStyleCnt="1"/>
      <dgm:spPr/>
    </dgm:pt>
    <dgm:pt modelId="{D1F9DDD0-1504-724D-A1AF-BE831852BCFF}" type="pres">
      <dgm:prSet presAssocID="{46761308-C3E7-1D42-95A9-E8C29381191D}" presName="connectorText" presStyleLbl="sibTrans2D1" presStyleIdx="0" presStyleCnt="1"/>
      <dgm:spPr/>
    </dgm:pt>
    <dgm:pt modelId="{B09479AD-E689-6E4A-B4DF-04BF6CB3E3C8}" type="pres">
      <dgm:prSet presAssocID="{C1671E73-3EAB-B047-8643-B7A6124D6EBA}" presName="node" presStyleLbl="node1" presStyleIdx="1" presStyleCnt="2" custLinFactNeighborX="2723" custLinFactNeighborY="-1289">
        <dgm:presLayoutVars>
          <dgm:bulletEnabled val="1"/>
        </dgm:presLayoutVars>
      </dgm:prSet>
      <dgm:spPr/>
    </dgm:pt>
  </dgm:ptLst>
  <dgm:cxnLst>
    <dgm:cxn modelId="{66F4B201-7BFE-6A4E-853D-14655527A48E}" srcId="{3C801047-5116-2F4B-A1F5-37BCE54014CA}" destId="{C1671E73-3EAB-B047-8643-B7A6124D6EBA}" srcOrd="1" destOrd="0" parTransId="{F87C471E-587F-6541-8389-D49B1126C2D5}" sibTransId="{4514AB38-65DF-8649-B7D3-084C88476F96}"/>
    <dgm:cxn modelId="{04D5B921-BDFF-CA4F-BC80-3C604884F633}" type="presOf" srcId="{C1671E73-3EAB-B047-8643-B7A6124D6EBA}" destId="{B09479AD-E689-6E4A-B4DF-04BF6CB3E3C8}" srcOrd="0" destOrd="0" presId="urn:microsoft.com/office/officeart/2005/8/layout/process1"/>
    <dgm:cxn modelId="{31656D5E-460A-8740-AF74-9B4AF9FE3BCA}" srcId="{3C801047-5116-2F4B-A1F5-37BCE54014CA}" destId="{C16596A8-929E-9F43-B727-2A884446FF98}" srcOrd="0" destOrd="0" parTransId="{2D9DDAD6-DF3E-7C40-B588-CF28026D2C29}" sibTransId="{46761308-C3E7-1D42-95A9-E8C29381191D}"/>
    <dgm:cxn modelId="{934C4C93-62B0-5F4A-9F78-49794D743787}" type="presOf" srcId="{C16596A8-929E-9F43-B727-2A884446FF98}" destId="{44344706-FEF4-694D-9C85-6100196F9114}" srcOrd="0" destOrd="0" presId="urn:microsoft.com/office/officeart/2005/8/layout/process1"/>
    <dgm:cxn modelId="{C8E8FED4-76E4-A545-A44F-7ABAC54C7030}" type="presOf" srcId="{46761308-C3E7-1D42-95A9-E8C29381191D}" destId="{D1F9DDD0-1504-724D-A1AF-BE831852BCFF}" srcOrd="1" destOrd="0" presId="urn:microsoft.com/office/officeart/2005/8/layout/process1"/>
    <dgm:cxn modelId="{02658DD6-37D8-564A-B2D5-55A72FEE6021}" type="presOf" srcId="{46761308-C3E7-1D42-95A9-E8C29381191D}" destId="{8F20D25C-5B95-DE4E-AE5D-AF21040D6F08}" srcOrd="0" destOrd="0" presId="urn:microsoft.com/office/officeart/2005/8/layout/process1"/>
    <dgm:cxn modelId="{F4C5E3FE-CDEE-9648-8844-4045B5B51F2A}" type="presOf" srcId="{3C801047-5116-2F4B-A1F5-37BCE54014CA}" destId="{B965631F-507D-7C4D-9407-7980FFBC6544}" srcOrd="0" destOrd="0" presId="urn:microsoft.com/office/officeart/2005/8/layout/process1"/>
    <dgm:cxn modelId="{8B3A3D19-ED9D-4C45-A926-AE62B9BE03FF}" type="presParOf" srcId="{B965631F-507D-7C4D-9407-7980FFBC6544}" destId="{44344706-FEF4-694D-9C85-6100196F9114}" srcOrd="0" destOrd="0" presId="urn:microsoft.com/office/officeart/2005/8/layout/process1"/>
    <dgm:cxn modelId="{4940751A-9CE6-3943-A7B5-CDF0D59B4759}" type="presParOf" srcId="{B965631F-507D-7C4D-9407-7980FFBC6544}" destId="{8F20D25C-5B95-DE4E-AE5D-AF21040D6F08}" srcOrd="1" destOrd="0" presId="urn:microsoft.com/office/officeart/2005/8/layout/process1"/>
    <dgm:cxn modelId="{7BBF88A3-EEAD-6C45-B43B-096FF4394F9C}" type="presParOf" srcId="{8F20D25C-5B95-DE4E-AE5D-AF21040D6F08}" destId="{D1F9DDD0-1504-724D-A1AF-BE831852BCFF}" srcOrd="0" destOrd="0" presId="urn:microsoft.com/office/officeart/2005/8/layout/process1"/>
    <dgm:cxn modelId="{507AFF3C-77B5-7B41-91E1-44488153413D}" type="presParOf" srcId="{B965631F-507D-7C4D-9407-7980FFBC6544}" destId="{B09479AD-E689-6E4A-B4DF-04BF6CB3E3C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44706-FEF4-694D-9C85-6100196F9114}">
      <dsp:nvSpPr>
        <dsp:cNvPr id="0" name=""/>
        <dsp:cNvSpPr/>
      </dsp:nvSpPr>
      <dsp:spPr>
        <a:xfrm>
          <a:off x="922" y="0"/>
          <a:ext cx="1966797" cy="918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Line &amp; groove silicon stamp</a:t>
          </a:r>
        </a:p>
      </dsp:txBody>
      <dsp:txXfrm>
        <a:off x="27833" y="26911"/>
        <a:ext cx="1912975" cy="865003"/>
      </dsp:txXfrm>
    </dsp:sp>
    <dsp:sp modelId="{8F20D25C-5B95-DE4E-AE5D-AF21040D6F08}">
      <dsp:nvSpPr>
        <dsp:cNvPr id="0" name=""/>
        <dsp:cNvSpPr/>
      </dsp:nvSpPr>
      <dsp:spPr>
        <a:xfrm>
          <a:off x="2164399" y="215529"/>
          <a:ext cx="416961" cy="4877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164399" y="313082"/>
        <a:ext cx="291873" cy="292659"/>
      </dsp:txXfrm>
    </dsp:sp>
    <dsp:sp modelId="{B09479AD-E689-6E4A-B4DF-04BF6CB3E3C8}">
      <dsp:nvSpPr>
        <dsp:cNvPr id="0" name=""/>
        <dsp:cNvSpPr/>
      </dsp:nvSpPr>
      <dsp:spPr>
        <a:xfrm>
          <a:off x="2754439" y="0"/>
          <a:ext cx="1966797" cy="918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Thermal embossing</a:t>
          </a:r>
        </a:p>
      </dsp:txBody>
      <dsp:txXfrm>
        <a:off x="2781350" y="26911"/>
        <a:ext cx="1912975" cy="865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44706-FEF4-694D-9C85-6100196F9114}">
      <dsp:nvSpPr>
        <dsp:cNvPr id="0" name=""/>
        <dsp:cNvSpPr/>
      </dsp:nvSpPr>
      <dsp:spPr>
        <a:xfrm>
          <a:off x="914" y="0"/>
          <a:ext cx="1949592" cy="835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PEGDE (5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wt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% and 15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wt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%)  </a:t>
          </a:r>
        </a:p>
      </dsp:txBody>
      <dsp:txXfrm>
        <a:off x="25377" y="24463"/>
        <a:ext cx="1900666" cy="786309"/>
      </dsp:txXfrm>
    </dsp:sp>
    <dsp:sp modelId="{8F20D25C-5B95-DE4E-AE5D-AF21040D6F08}">
      <dsp:nvSpPr>
        <dsp:cNvPr id="0" name=""/>
        <dsp:cNvSpPr/>
      </dsp:nvSpPr>
      <dsp:spPr>
        <a:xfrm>
          <a:off x="2145694" y="175868"/>
          <a:ext cx="413798" cy="483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145694" y="272568"/>
        <a:ext cx="289659" cy="290098"/>
      </dsp:txXfrm>
    </dsp:sp>
    <dsp:sp modelId="{B09479AD-E689-6E4A-B4DF-04BF6CB3E3C8}">
      <dsp:nvSpPr>
        <dsp:cNvPr id="0" name=""/>
        <dsp:cNvSpPr/>
      </dsp:nvSpPr>
      <dsp:spPr>
        <a:xfrm>
          <a:off x="2731257" y="0"/>
          <a:ext cx="1949592" cy="835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2755720" y="24463"/>
        <a:ext cx="1900666" cy="786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3:54:10.615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1068.98438"/>
      <inkml:brushProperty name="anchorY" value="-2507.31274"/>
      <inkml:brushProperty name="scaleFactor" value="0.5"/>
    </inkml:brush>
  </inkml:definitions>
  <inkml:trace contextRef="#ctx0" brushRef="#br0">34352 490,'0'0,"-3"2,-13 8,-9 5,-11 6,-8 2,-12 2,-2-1,-1 5,8-5,7-3,3 1,6-4,7-3,8 0,7-1,6 6,7 0,3 1,4-1,3-2,8-3,6-5,9-3,7-4,12-1,4-2,4-1,-4 0,3 0,-3-8,-8-4,-9-6,-8-1,-10-1,-6 1,-5 2,-8 3,-14 11,-13 4,-18 12,-16 1,-8 3,-7 6,4 5,1-1,5-1,3 0,14-2,10-2,9-2,4-2,7 2,9 0,13-7,11-4,17-6,11-4,12-1,12-4,-5 1,0 1,-8 1,-3 1,-5-8,2-5,-7 0,-7 3,-7 2,1 4,-4 3,-3-1,-2 2,4 0,-2-2,-4-2,-4-3,-8-2,-9-5,-11-1,-3-7,-15 4,0 0,-3 2,-9 2,-6-2,-2 0,6 1,7 4,2 3,6-2,5 3,4 2,-2 0,1 1,2 3,1 0,-7 3,-2 0,-5 1,-2 0,1 0,-3 1,-2-1,-5 3,-7 4,-2 2,-9 12,3-1,3 1,-2 5,8-3,9-3,5-1,6-6,4-3,5 2,3 3,3 2,4 0,3 1,7-4,9-4,10-3,5-3,13-2,12-2,0 0,-2-7,5-6,-5-3,-7-2,-7-4,-1-5,3-12,-4 1,4-4,-7 5,-3 5,-7 6,-8 7,-19 12,-17 13,-23 12,-8 11,-6 0,-2-2,3-2,1 2,8 1,6-5,4-2,6-6,-6-4,5-5,3-3,-1-2,5-2,2 0,-2 0,24-6,14-6,25-3,18-5,17-12,10-1,-1 2,5 0,-9 4,-9 4,-11 0,-4 6,-7 2,-7 1,-3 1,-4 3,-4 0,-9 3,-14 2,-11 2,-17 2,-7 2,-15 2,-22 8,-11 0,-11 8,2 5,-1 1,11 2,7-1,10-5,-1 0,6 5,10-4,11-2,10-4,1-2,5-3,1 2,-4 7,-4 5,-5 0,2 0,4-2,5-2,10-5,21-5,25-4,15-2,19-3,18-1,9-1,5-6,-7 0,-6 1,-17 0,-15 2,-15-2,-4 2,-18 0,-18 1,-24 5,-22 0,-12 1,-13 3,-7-1,2-1,-2 6,4-2,11-1,13-1,4-2,10-2,8-1,8 0,1-2,0 1,8 0,11-4,14-5,6-3,20-9,1-8,-1 0,6-8,1-4,4 3,-1 2,-6 4,-6 6,-7 4,-5 3,-4 6,4 1,-2-3,0 1,-7 1,-13 4,-11 2,-25 6,-18 5,-10 8,-18 3,2 8,-3 5,-1-1,5 2,-6 9,11-5,-1-3,0 2,13-4,9-6,9-1,9-2,0-5,-5 0,-4-5,-4 6,0-1,2 0,-6-3,5 4,2-3,8-3,6-3,7-1,10-3,25-2,32-9,23-4,31-6,20 2,5-13,-5 4,1-3,2 0,-11 5,-15 4,-6-1,-19 2,-7 1,-15 4,-11 4,0 0,-6 4,-5 1,6-4,-3-1,-5 6,-12 11,-16 3,-34 7,-14 4,-31 8,-7 3,-12-2,-11 6,3-2,9-1,11-7,13-7,13-4,11-5,5-4,6-3,8-2,6-1,3-1,-2 0,3 0,-1 1,-2-1,6-2,6-3,8-13,8-2,9-8,11-6,16-5,7 3,9 8,5-8,-4 4,-3 4,0 1,-5 6,-4 0,-7 3,-5 1,-4 5,-3-3,-2 4,-3 0,-4-1,-13 3,-16 9,-12 5,-19 9,-6 9,-19 9,-12 6,8-4,-1 0,2-5,9-7,1 0,9-3,4 4,10-3,5-3,2-2,2-4,-2-1,-8-2,3-1,1 3,2 2,6-1,5-2,1 1,9-2,14-2,31-8,28-1,37-14,23-11,31-6,10 0,0 0,-3-4,-23 3,-14 1,-22 9,-22 3,-14 5,-17-1,-11 1,-3 1,-9-5,-6-1,-12 2,-22 3,-28 5,-19 5,-21 4,-7 2,-9 1,2 2,0 3,10 0,6 3,7-1,17 0,4-2,11-1,-3-2,8 0,4-1,0 0,6 0,4-1,5 1,-2 0,-2 0,2 0,-7 0,-3 3,-9 0,-2 0,-5-1,5 6,-2-1,7 0,3-2,1 5,-1-1,4-2,-4 5,4-2,-5-2,-5 1,-2-2,1-2,-6-1,-4 4,-8-1,-9 0,-7 7,3-1,-4-1,7-1,-8-2,-3-2,-4-3,-8 4,10-1,0 0,-2 1,-1-2,5-1,0 11,-8-2,0 0,-2-4,-7-3,-8-2,-6-3,8 2,-2-1,4 0,4 5,0 3,10-1,1-2,2-2,7-2,5-1,15-2,-2-1,3 0,4-1,-7 1,-3 0,2-1,-6 1,-10 0,-7 0,2 0,-8 0,1 0,3 0,10 0,0 0,-1 0,4 0,-8 0,-3 0,-9 0,-2 0,-13 0,-14 0,-6 0,4 0,2 0,-8 0,7 0,-4 0,7 0,4 9,3 1,14-1,4-1,5-3,2-1,-2 4,6-1,-6 0,-8 4,1-2,1-1,1-2,-4-2,5-1,-4-2,1-1,1 0,-3-1,1 1,7-1,-2 1,-6 0,-4 0,-25 0,-4 0,-3 0,-8 0,3 0,-5 0,4 0,-1-9,5-1,-5 1,5 1,4 3,-13 1,14 2,4 1,3-5,2 0,2 1,2 0,-3-5,6 2,-8-15,6 2,0 2,1 4,6 4,6 5,6 0,4 2,-2-5,2 1,-5 1,-4 2,-8 1,-5-4,4 0,-2 2,4-8,-11-5,5 1,-7-3,7 4,-1 3,-2 2,0 3,-9 3,-3-9,6 1,2-5,-1 3,3-1,-2-1,0 3,14 3,7 4,10 3,11 2,13 2,0-7,6-1,1 0,6 3,3 1,2 1,8 3,-3 0,-5 1,-3 6,0 1,5-1,-1 0,3 0,-8 0,1-2,-2 9,-6-2,-2-1,-9 2,10-4,1-1,-3-3,1-2,-4 5,-6 0,-11-1,-4 5,-18-1,-2-2,-5-2,3-2,-7-2,10-1,0-1,-3 9,3 0,4 0,14-1,5-3,3-1,0-3,11 0,0-1,7 0,-9 0,2-1,-5 1,6 0,-3-1,-3 1,3 0,-3 0,-3 0,-3 0,4 0,4 0,-1 0,1 0,3 0,-3 0,4 0,-3 0,2 0,6 0,-3 0,3 0,-2 0,2 0,8 0,-5 0,5 0,0 0,-6 0,4 0,-1 0,0 0,-1 0,6 0,0 0,-5 0,-3 0,4 0,4 0,-4 0,8 0,1 0,5 0,-4 0,5 0,-3 0,-5 0,-2 0,3 0,-7 0,-7 0,1 0,-5 0,-6 0,-4 0,8 0,1 0,4 0,-3 0,2 0,-1 0,1 0,-3 0,2 0,-5 0,3 0,5 6,3 1,-1-1,2 2,4-2,1 0,7-2,2-2,4-1,6 0,2-1,0-1,-4 1,-12 0,-7 0,-4-1,-8 1,6 0,-2 0,9 0,2 0,7 0,9 0,9 0,5 0,-1 0,3 0,-6 0,-14 0,0 0,-12 0,-10 0,-6 0,-7 0,-4 0,-3 0,9 0,5 0,10 0,-3 0,6 0,1 0,-6 0,6 0,-2 0,0 0,-6 0,0 0,4 0,0 0,6 0,-6 0,10 0,-4 0,7 0,-4 0,-1-6,1 0,5 0,-4 1,5-2,1 2,1-6,8 2,-6 1,6 2,-4 1,-1 3,-3 1,1 1,-6 0,-2 0,-4 0,7 1,0-1,8 0,-2 0,8 0,5 0,-3 0,-2 0,-5 0,-3 0,4 0,-4 0,7 0,5 0,3 0,1 0,5 0,8 10,9 2,8 3,16 3,5 2,5 4,3-4,-1-4,0-2,10-4,-1 2,4 1,2-2,-2 4,0-3,-2-2,7-3,9 0,-1-1,6 4,-8-1,-6-1,-2-3,-9-1,-6-1,-6-2,5-1,-3 0,-2-1,4 1,-2 0,-3-1,-1 1,3 0,-2 0,0 0,-3 0,2 0,1 0,-1 0,-1-3,11 0,-2-1,8 2,4-6,5 0,3 1,-4 2,-2 1,-5 2,3 1,0 1,5 0,1 0,10 0,2 1,10-1,6 0,7 0,4 0,9 0,8 0,1 0,-7 0,-3 0,-6 0,-8 0,0 0,0 0,1 0,-8 0,1 0,2 0,0 0,-3 0,4 0,-4 0,3 0,-2 0,-1 0,-2 0,-4 0,-5 0,3 0,-7 0,-10 0,5 0,-8 0,1 0,-7 0,6 0,-6 0,7 0,9 0,1 0,4 0,3 0,2 0,-7 0,-4 0,-1 0,0 0,-2 0,2 0,-2 0,8 0,2 0,1 0,7 0,6 0,5 0,2 0,3 0,8 0,1 0,-1 0,-4 0,-7 0,-1 0,-8 0,-6-6,-7 0,-11-1,-2 2,5 1,-3 2,9 0,8 2,-1 0,7 0,-7 0,3 1,5-1,-4 0,5 0,2 0,-7 0,9 0,-2 0,3 0,-1 0,10 0,8 0,3 0,7 0,-2 0,5 0,-4 0,-9 0,3 0,-3 0,-2 0,-2 0,-6 0,4 0,-2 0,-3 0,6 0,-2 0,1 0,-1 0,-11 0,0-3,-3 0,-5 0,-2 0,2-4,-4-1,-3-8,-7 2,-8 1,5 3,-1 0,-8 3,-4 2,1 2,1 1,0 2,-2-7,1 1,3 0,1-1,10 0,4 2,12-8,7 1,6-5,-1 3,-5 2,-2 1,2 3,-10-4,0 1,-10 3,-3 2,3-6,-6 0,-3 2,-7 3,0 1,2 3,-5 2,-2 0,6 2,4-4,4 0,2 0,2 1,-2 0,2 1,-2 0,1 1,-2-3,-5 0,-2 0,2 1,2 0,6 1,-2 0,7 1,-2 0,2 0,0 0,-3 0,6 0,-6 1,3-1,-6 0,0 0,-3 0,7 0,2 0,4 0,2 0,5 0,-1 0,5 0,4 0,-5 0,-3 0,2 0,-3 0,-2 0,3 0,2 0,9 0,6 0,8 0,3 0,6 0,-1 0,-14 0,-3 0,3 0,-1 0,-4 0,6 0,0 0,7 0,7 0,-1 0,-1 0,-6 0,-16 0,-11 0,-15 0,-7 0,-11 0,-9 0,0 0,-5 0,-2 0,-3 0,1 0,2 0,0 0,1 0,5 0,2 0,5 0,-3 0,-3 0,-4 0,3 0,-3 0,-3 0,-1 0,3 0,2 0,9 0,3 0,8 0,3 0,9 0,-2 0,5 0,-5 0,0 0,-2 0,-6 0,-2 0,-8 0,2 0,-5 0,-5 0,9 0,7 0,0 0,7 0,-3 0,9 0,0 0,6 0,8 0,6 0,12 0,-8 0,1 0,1 0,-5 0,1 0,1 0,-9 0,-7 0,-11 0,-9 0,-2 0,-6 0,2 0,-6 0,2 0,4 0,-4 0,6 0,-5 0,7 0,2 0,4 0,0 0,10 0,-4 0,5 0,-9 0,-8 0,-1 0,-7 0,6 0,1 0,-1 0,1 0,3 0,1 0,4 0,0 0,2 0,-6 0,-5 0,7 0,7 0,-3 0,-6 0,1 0,-3 0,-2 0,-7 0,0 0,3 0,-3 0,-5 0,2 0,-2 0,9 0,-2 0,-2-6,9-1,-2 1,4 1,-2 2,7 0,-7 2,12 1,2-1,1 2,6-1,1 0,0 0,5 1,-4-1,4 0,-2 0,17 0,-4 0,-3 0,1 0,-4 0,7 0,-3 0,3 0,7 0,-7 0,2 0,-6 0,3-9,-10-1,-7 1,-5-2,-5 2,-8 3,-3 1,1-4,0 2,-3 0,6 2,9-2,-2 2,5 1,2-8,-1 1,-2-5,-3 2,-8 2,1 4,-2-1,-8 3,9 2,-6 1,3-1,9 0,-2 1,6-8,-8 0,4 1,-8 2,1-4,2 2,-3 2,-2 2,0-1,3 2,0 1,3 1,0 2,2-3,14-5,-3-4,-2-4,-4 1,-1-1,-3 4,0 4,-3 3,3 3,-3 1,-6 2,-6 1,-1-1,4 1,4-1,7 1,-1-1,9 0,8 0,-2 0,6 0,6 0,3 0,-1 0,-11 0,-1 0,3 0,-13 0,-1 0,-10 0,-11 0,2 0,-5 0,9 0,-5 0,6 0,-6 0,8 0,0 0,4 6,1 0,3 0,-1 2,2-1,-8 2,-8-3,-2 6,-6-2,-5-1,-5 0,-3 1,-1 2,4 1,-1-2,4 4,1-3,0-3,0 4,-1 1,4-3,-2 2,-2-4,-2 4,-6 1,-5 1,-16-3,-22-2,-28-4,-23-2,-29-2,-14-1,-8-2,-7 1,1-1,8 1,9-1,3 1,13 0,7 0,-2 0,1 0,2 0,7 0,0 0,7 0,3 0,-1 0,4 0,3 0,-3 0,12 0,-4 0,3 0,6 0,-2 0,7 0,-4 0,-1 3,2 0,-2 0,0-1,2 0,-13-1,-2 0,9-1,-2 0,5 0,1 0,2 0,1 0,4 0,-3 0,-8 0,3 0,-4 0,6 0,9 0,-6 0,8 0,-2 0,7 0,0 0,1 0,-5 0,-1 0,4 0,4 0,2 0,24 0,26 0,26 0,22 0,21 6,10 0,12 7,8-2,1 8,4-2,-8 0,1-3,-6-4,-4 3,-4 0,-9-2,-2-3,-8-2,-3-2,-5-3,-13 0,-11-1,-7-1,-8 1,-7-1,-1 10,-1 0,-1 1,-3-3,0-1,-2 0,-1 0,-1 0,-3 9,-3 2,-7 2,-14 0,-8-4,-19 3,-17-4,-29 6,-6-4,-3-2,-1 2,-1-4,8-3,8-2,0-3,-1-3,5 0,0-1,-2-1,3 1,3-1,-2 1,5-1,12 1,2 0,9 0,2 0,2-6,5 0,4 0,-1 1,4 1,-5 2,0-2,-9 0,1 0,-9 2,3-6,0 1,6 0,8 2,-2-5,0 2,3 0,1 3,5 1,4 2,0 1,0 1,2 0,1-3,5-3,7-6,18 1,15-9,20 0,6 2,9 4,4 5,2 3,6 3,3 2,-7 1,4 1,-6-1,-2 1,-4 0,-7-1,-4 1,6-1,-1 6,-3 0,1 0,5-1,2 2,-1-2,-5-1,-3-1,-8-1,-8-1,-6 2,0 1,-1-2,-1 1,6-2,4 0,8 0,0-1,8 0,-2 0,6 0,-4 0,5 6,-7 3,1 0,-8 0,2 0,3-2,9 5,-5-2,2-1,-1-3,7 1,-3-2,0-1,-2-1,8-1,-9-2,7 10,-9-1,-4 0,-4-1,-7-3,-3-2,-3-1,-1-1,2-1,-2 3,-3-1,-3 1,0-1,-2 0,1-1,-1-1,8 1,-2-1,0 0,0 0,3-1,-2-2,-2-6,-6-6,-6-3,-6-2,-4 1,-2-6,-2 1,-7-2,-7-1,-5-2,-3 6,0 2,-1 6,-6 5,2 5,-2 2,3 2,-7 2,0-1,-4 1,1 0,3 0,-5-1,-2 1,1-1,-1 0,4 0,-4 0,2 0,-2 0,5-4,4 1,-3 0,3 0,4 1,-5 1,2 0,-4 1,4 0,3 0,4 0,3 0,-1 0,-1 0,0 1,2-1,-5 0,-2 0,-5 0,-7 0,-4 0,-6 0,1 0,-6 0,4 0,-6 0,-4 0,1 0,-8 0,-12 0,-6 0,-12 0,-3 0,0 0,0 0,-3 0,1 0,2 0,8-6,3-1,2 1,0 1,6 2,-11-9,5 1,8 1,0 3,5 1,7 3,-2 1,8 2,2 0,4 0,1 0,2 1,5-1,2 0,7 1,-2-1,5 0,5 0,0 0,-1 0,-5 0,-1 0,4 0,4 0,-5 0,0 0,-5 0,-1 0,-1 0,-2 0,-5 0,6 0,0 0,3 0,3 0,4 0,6 0,1 0,-2 0,-8 0,-7 0,-14 0,5 0,-5 0,3 0,-2 0,8 0,8 0,2 0,1 0,-5 0,4 3,22 0,31 6,20 0,22-1,10-1,16-3,1-1,4-2,2-1,-9 0,1 0,0 0,1-1,-10 1,1 0,-7 0,-3 0,-12 0,-5 0,-9 0,-6 0,-6 0,4 0,3 0,1 0,3 0,5 0,3 0,-5 0,3 0,-5 0,-6 0,-3 0,-2 0,-3 0,-3 0,0 0,-2 0,5 0,2 0,2 0,2 3,-7 3,-11 9,-22 0,-14-1,-22-3,-23-1,-5-3,-9-1,-10 9,11-1,5 0,9-4,11-3,7-6,9-2,0-1,1-1,-5-2,5-3,-2 1,4 1,4 1,-4 2,-2 1,4 1,2 1,-2 0,3 1,2-1,-2 0,2 0,1 1,0-1,3 0,3 0,-1 0,3 0,-2 0,2 0,-8 0,2 0,-9 0,3 0,-1 0,-4 0,0 0,-3 0,2 0,2 0,-1 0,4 0,2 0,-1 0,0 0,-12 0,-3 0,-11 8,-10 2,-6 5,6-1,5-2,9-3,5-1,1-1,8-3,7-1,-2-2,-8 6,1-1,-2 0,6-1,-7 1,6 2,-1 0,6-2,5-1,5-3,-1 0,-1-1,2 2,-4 0,0-1,-2 1,0-2,2 0,4 0,4-1,-4 0,1 0,2 0,-7-1,1 1,-1 0,-10 0,0 0,-4 0,5 0,5 0,5 0,0 0,3 0,2 0,-6 0,2 3,-2 0,0 7,-1-1,3-1,-7-2,4-2,2-1,3-1,-2-2,2 0,-1 0,-4-1,0 1,-2 3,0 2,3 1,-3 0,-11-2,2-1,0-1,6-1,5-1,3 0,1 0,2 0,3 0,2-1,-7 1,1-3,-3 0,-4 0,-4 0,-6 2,3-3,3 0,-2 1,-2 0,1 1,2 1,1-5,6-4,4 1,4 0,0 3,3 2,-3-1,2 1,-5 0,-9 2,2 1,-5-3,1 0,3 1,2 1,1 0,4 1,-4 1,-5-6,-2-1,-3-8,-2 0,-4 2,-2 3,-4 3,6 3,8 2,6-1,1-3,5 0,3 1,3 1,-4 2,2 0,-2 2,-12-4,2 1,-1 1,-8-1,-5 2,3 0,5 0,-1 1,3 0,1 0,3 0,4 0,-1 0,0 0,-3 1,3-1,1-10,0 1,3-1,3 3,0 1,-9 3,-2 1,1 1,4 1,4 0,-1 0,-2 1,0-1,-9 0,-14 0,2-2,-3-1,3-1,5 2,1 0,8 1,3 0,2 1,-2 0,4 0,-5 0,-1 0,-13 0,-2 1,-5-1,-3 0,-5 0,-1 0,-7 0,6 0,-1 0,7 0,11 0,1 0,9 0,-2 0,-1 0,-10 0,-16 0,-12 0,-14 0,10 0,1 0,4 0,-1 0,0 0,8 0,-4 0,5 0,-2 0,3 0,8 0,9 0,8 0,2 0,0 0,1 0,-6 0,5 0,-4 0,3 6,6 0,-3 0,5-1,2-1,2-2,-2-1,3 0,0-1,-2 0,-6-1,-4 1,-6 0,5 0,-7 0,6-1,1 1,-3 4,0-1,2 0,0 6,7-1,-7-1,-6-1,1-2,-10-2,1 0,-2-2,-7 0,3 0,-1-1,2 1,1 0,3 0,1-1,10 1,-10 0,-7 0,1 0,5 0,3 0,2 0,9 0,2 0,-2 0,1 0,-5 0,7 0,5 0,-2 0,-1 0,2 0,-2 0,-4 0,-1 0,-5 0,-3 10,-1-1,8 1,-2 0,5-1,0-2,-2-3,-1-1,-4-2,0-1,-3 0,7 0,7-1,-1 1,6 0,5 0,5-1,1 1,2 0,-1 3,-4 0,0 0,-1 3,-10-1,1-1,4-1,-6 9,4 1,5 0,-3-2,4 0,4-2,2 3,-3 4,2-1,-2 0,-4-3,1 0,3-3,-4 3,2-1,3 0,5 1,6 1,8-2,16-3,6-2,14-3,6-1,16-2,12 0,-2 0,8-1,-3 1,-2-1,1 1,-7 0,-4 0,4 0,-9 0,2 0,-7 0,2 0,-1 0,3 0,-7 0,9 0,-3 0,6 0,-4 0,-2 0,-3-6,-2-3,-1-1,-6 2,-6 2,4 1,-5 3,-3 1,-1 0,3 1,-1 1,5-1,-1 0,-3 1,2-1,0 0,9 0,1 0,5 0,2 0,-5 0,5 0,6 0,-2 0,2 0,-1 0,1 0,-8 0,-4 0,-2 0,0 0,3 0,-4 0,10 0,-2 0,-5 0,2 0,0 0,4 0,0 0,-3 0,0 0,-3 0,-1 0,-6 0,-5 0,4 0,-4 0,6 0,-4 0,1 0,7 0,7 0,-4 0,-5 0,0 0,3 0,-5 0,-4 0,1 0,-4 0,-5 0,7 0,-3 0,2 0,8 0,13 0,7 0,5 0,-2 0,7 0,6 0,-6 0,4 0,-3 0,-4 0,-2 0,-5 0,-11 0,-6 0,-5 0,-7 0,-15 0,-25 3,-16 4,-27-1,-17 3,-19-2,-7-1,-11 11,-9-2,1-1,10-3,-1-4,6-2,3-3,9-1,-4-1,1-1,0 1,0-1,9 1,-6-1,1 1,-2 0,11 0,6 0,0 0,7 0,12 0,2 0,7 0,-4 0,4 0,-12 9,6 1,3-1,2-1,8-3,4-1,-1-2,-4-1,4-1,-3 0,2 2,2 1,3 0,5-1,1-1,3 1,-1-2,2 0,-7 0,0 0,2 0,-1 0,3 0,-1 6,11 0,30 0,40-10,45-1,41-8,48-6,21 2,-6 2,26 4,16 4,-9 3,3-4,-22 1,-25 1,-24 2,-20 0,-24 3,-17 0,-5 1,-13 0,-3 0,-9 0,0 1,1-1,-6 0,-4 0,-11 0,1 0,-7 0,-4 0,-9 0,-4 0,-1 0,-2 0,-1 0,-1 0,3 0,5 0,-2 0,-1 0,1 0,2 0,4 0,-3 0,-5 0,-6 0,1 0,-5 0,-2 0,-2 0,6 0,2 0,11 0,-2 0,6 0,-1 0,-5 0,3 0,-6 0,-1 0,-2 0,-4 0,-2 0,13 0,10 0,1 0,-2 0,-3 0,-2 0,-6 0,2 3,-4 3,4 1,-2 5,-4-2,5-1,1-2,6-2,2-2,-2 1,1-1,-8 0,-5 2,-7 0,-2-1,-3-1,7-1,-1-1,10 0,1-1,23 0,5 0,10-13,4 1,4-1,10 3,2 2,-5 3,0 3,-1 1,-1 0,-6 2,7-1,7 1,10-1,7 1,14-1,-2 0,0 0,-6 0,-8 0,-8 0,-17 0,-11 0,-6 0,-5 0,-12 0,-3 0,-6 0,5 0,2 0,9 0,3 0,0 0,5 0,-9 0,-10 0,-1 0,-7 0,0 0,-7 0,4 0,-5 0,3 0,4 0,-1 0,9 0,5 0,3 0,9 0,0 0,5 0,7 0,-2 0,-4 0,-13-3,11-3,-9-1,-7 2,2 0,0 2,13 1,9 1,-5 1,1 0,-3 0,10 0,3 1,5-1,2 0,-10 0,-3 0,-12 0,-14 0,-3 0,-10 3,-4 1,-4-1,-1 0,9 4,-1 1,10-1,0-2,0-1,-2-2,-4-1,-7 2,-3 0,-5 0,2-1,7 3,3-1,1-1,3 0,4-1,-5-1,1 0,3-1,-5 0,3-1,-3 1,8 0,-6 0,-2 0,0 0,-3 0,8 0,-6 0,0 0,-1 0,-1 0,1 6,-5 3,-4 1,4-2,4-2,-1 2,3-3,2-1,-4-1,1-1,0-1,6 5,1 1,5-1,1-1,-4-2,-1-1,-6 0,-2-2,-5 0,-6 0,5 0,-4-1,1 1,7 0,2 0,7 0,3 0,9 0,5 0,-1 0,-9 0,0 0,-6 0,-2 0,-8 0,-2 0,0 0,-4 0,-4 0,-4 0,3 0,-2 0,2 0,4 0,-1 0,-2-3,-4-3,5-1,0-2,2 2,4 1,-3 1,1-1,2 2,1 0,-4 2,5 0,-3 1,6 1,0 0,-5 0,3 0,4-6,2 0,-3 0,-2 1,0 1,-2-1,-1-3,-1 2,2 0,5-4,-3 1,2 1,4 2,-4 3,-5 1,0 1,-4 0,-4 1,-5 1,1-1,-2-3,1 0,6 0,5 1,-2 0,5 0,-1-1,9-1,-3 1,-1-2,-6-3,-2 1,-5 1,-4 1,1-4,-3 1,5 1,-1 2,1 1,5 2,7 1,-1 1,3 0,-2 0,2 0,5 1,-5-1,-5 0,-2 0,-3 0,-3 0,3 0,0 0,-3 0,-1 0,5 0,5 0,-3 0,7 0,-1 0,3 0,-5 0,-2 0,7 0,-4 0,-3 0,-3 0,-1 0,-5 0,-2 0,-3 0,-2 0,-2 0,-1 0,3 0,2 0,1 0,0 0,-2 0,5 0,-1 0,0 0,-3 0,5 0,-1 0,1 0,5 0,-2-3,-1-3,-7-3,-6-3,-5-2,-5-4,-2-3,-2-1,-1 0,0 2,-3-2,-12 5,-4 4,-16 4,-2 4,-7-1,-5-1,4 1,-3 1,7 1,-5 2,6 1,-3 0,0 1,-4 0,5 1,6-1,4 0,0 0,1 0,3 4,1 2,4 0,-4 9,2 2,2-1,3-1,2-3,-4 0,1 6,0 1,-1 0,2-3,-2 2,-11 5,-2-2,-5-2,4-3,-4-3,-5 3,-2-3,6-3,-3 3,6-2,6-3,-9 4,19-2,23-2,24-3,23-1,11-2,12-4,4-1,-7-1,-7 1,-4 1,-5-2,-2 0,-6-6,-6 1,-2 2,-2 1,-1 1,-1 3,-4 1,3 0,1 1,2 1,-2-1,0 1,-4-1,-3 0,6 0,-3 0,2 0,-3 0,7 0,0 0,-2 3,2 3,-3 0,-3 0,-1-2,0-1,-3 2,-1-1,0-1,-1 0,5-2,1 0,2 0,-1-1,5 0,2-1,-3 1,5 0,2 0,7 0,-5 0,4 0,-5 0,-7 0,4 0,-5 0,8 0,0 0,-1 0,4-3,2 0,4 0,0 0,4-2,-1 1,-4 1,-1-3,-8 1,-1 1,-5 1,-3 1,5 1,9-6,0 0,2 1,10-8,-6 1,3 1,4 0,-4 3,-1 3,0 1,-1 3,1 1,-7 1,2 0,-7 1,-4-1,7 1,-3-1,2 0,-1 0,0 0,-2 0,-2 0,-6 0,5 0,-1 0,5 0,-1 0,6 3,-2 0,4 0,7 0,3-1,0 5,1 0,-1 3,-1-2,-5-1,-2-3,-2 2,-8 2,-4-1,-5-1,-3-2,-4 5,0-1,-2-1,-1-2,1-2,2-1,-1 2,-1 0,-2 1,2 1,-1-2,2 3,-1 1,-1 3,2-2,-2-1,-3 1,-17-3,-8-1,-12-2,-13-1,-8-1,-2-1,-2 0,5 0,3 0,6-1,3 1,3 0,-5-3,2-3,2-3,6-9,3-2,5-1,-5-6,1-2,1-1,1-2,3 3,3 4,0 0,2 3,2-5,-8-3,2-6,0 3,2 3,-1 4,-3 3,-5 7,-2 6,-6-6,-3 4,-6 2,-12 3,-2 3,-8 1,3 2,-2 1,1 1,3-1,4 1,0-1,0 0,6 1,-2-1,6 0,-3 0,4 0,6 0,4 0,-1 0,2-4,3 1,2 0,-5 0,2 1,2 1,0-3,0 1,-5 0,0-3,-4 2,-1 0,-8 0,4 2,0 1,4 1,5-6,7-4,18 1,24 1,14 2,19 2,13 1,0 5,6 1,1 1,-1-1,-4 2,4 0,-7 5,-10-1,-7-1,-11-2,-8-2,-8-1,-2 4,0 0,-2-1,0-1,1-2,5 0,-1-2,2-1,2 0,-3 0,-3-1,1 1,-2 0,1 0,-2 0,3 0,-3 0,6 0,1 0,-2 0,-1 0,0 0,0 0,-1 0,7 0,-2 0,-2 0,-3 0,1 0,-1 0,0 0,-3 0,-2 0,-10 0,-30 0,-31 0,-27 0,-22 0,-13 0,-12 0,-4 0,5 0,8 0,13 0,8 0,6 0,2 0,9 0,1-7,11 1,1 0,9 0,2 3,7 0,2 2,5-3,7 1,6 0,2 1,4 1,3 0,-2 0,-1 1,1 0,1 0,1 0,-5 0,1 1,1-1,1 0,-7-3,2-3,-9-1,-4 2,-12 1,0 1,-7 1,-9 1,4-6,-2 1,0 0,1 1,4 1,-12-1,-5-5,9 0,-1 1,-3 2,-4 2,4 3,-4 0,-2 2,1 0,-2 0,-4 1,-8-1,-3 0,-8 1,6-1,1 0,2 0,-4 0,-9 0,-7 0,2 0,-4 0,5 0,4 0,-1 0,4 0,3 0,-4 0,3 0,-4 0,8 0,2 0,4 0,0 0,7 0,7 0,-1 0,2-3,4-6,-4-1,7 2,-4 1,9 2,-5 2,-3 2,4 0,1 1,2 0,-1 1,7-1,4 1,1-1,1 0,-3 0,-4 0,-1 0,1 0,-5 0,-1 0,6 0,-5 0,4 0,0 0,4 0,0 0,9 0,0 0,7 0,8 0,-3 0,-1 0,-5 0,-3 0,-11-6,3-1,-7 1,8 1,-4 1,9 2,8 0,-2 2,1 0,2 0,5 0,-1 0,1 1,-8-1,-6 0,3 0,-4 0,1 0,6 0,3 0,0-3,6 0,2 0,4 0,-3-2,-3 1,0 0,-8 2,1 0,-3-5,-1-3,-1-3,2 2,2 2,7 2,-4 3,4 2,5 1,-5 1,2 0,4 1,3-1,-2 0,1 1,3-1,1 0,3 3,10 9,26 1,40 8,37-2,31 3,31 2,25 2,31 8,10-4,20 9,-14-6,8-6,-14-9,-14 0,-14-6,-8 6,-12-4,-18 4,-4 3,-23-3,-13-1,-13-4,-5 9,-4-4,-16-2,-1-2,-10-3,2-4,-2 3,0-1,0-2,-9-2,2 1,-7-1,8 8,-7-1,0-1,-9-2,-8-3,-9 0,-9 5,-10-1,-16 2,-17-3,-19 8,-10-3,0-1,-11-4,-4 0,-1-2,-1-3,5-1,2-1,5-1,0-1,9 5,4 1,4 0,1-1,3-2,5-1,-2 0,-5-2,-2 0,-1 0,-7 0,-4-1,5 1,-3 0,5 0,-6 0,4 0,-15 3,3 0,1 0,-7 0,4-2,-7 1,0-2,1 0,-11 1,-5-2,-11 1,-3 0,-8 0,4 0,1 0,-3 0,2 0,2 0,2 0,2 0,-4 0,0 0,-4 0,3 0,3 0,-4 0,-8 0,13 0,-9 0,6 0,13 0,3 0,8 0,9 0,-9 0,3 0,-1 0,-5 0,-3 0,8 0,-2 0,4 0,5 0,6 0,9 0,4 0,0 9,1 1,3-1,0 5,-3-3,6-1,0-3,-4 1,-10-2,-1-2,-4 5,1 5,3 5,6-1,-7-4,-4-3,-9-4,-7-3,-6-2,0-2,-7 0,3-1,-2 0,6 1,3-1,-2 1,5 0,-8 0,-9 0,-9 0,-18 0,-14 0,-14 0,-16 0,-1 0,12 0,9 0,10 0,6 0,10 0,3 0,2 0,-11 0,-10 0,-3 0,-18 0,-12 0,2 0,3 0,11 6,14 0,24 0,13-1,16-1,4-2,1-1,-7 0,-9-1,-12 0,-7-1,-22 1,-2 0,-5 0,14 0,-7 0,13 0,8 0,15 0,13 0,5 0,8 0,2 0,-8 0,-13-9,2-1,-3 1,7-4,3 1,16 2,15 0,6 2,6 2,2 3,4-2,-14-8,1 0,-2-4,7 1,-12 4,1 3,6 0,5 3,1 1,-2-1,6 2,2 0,-4-4,5-3,5 1,-5-2,1 3,-9 2,0 2,-5 2,-9 1,4 2,4 0,3 0,5 1,6-4,6 1,-3-4,4 0,3 1,-7 2,-12 0,1 2,-8 0,-1 1,-10 0,4 0,-7 1,-3-1,8 0,8 0,4-9,9-1,2 1,7 1,1 3,-2 1,-6 2,-3 1,-7 1,2 0,-8 1,7-1,-3 1,7-1,6 0,8 0,-4 0,4-3,0 0,-4 0,-6 0,-3 2,-19-1,1 2,-6 0,4 0,2 0,-6 0,6 0,-3 0,9 0,10 0,9 0,2 0,6 0,3 0,4 0,-4 0,1 0,1 0,1 0,-7 0,-3 0,-13 0,-11 0,-1 0,-5 0,6 3,6 0,4 0,7 0,7-1,-3-1,4-1,0 1,-9-1,-1 6,-8 0,0 0,-10 2,6-1,1-1,8-3,7 0,2 7,5 0,1 0,-8-3,1-2,3-1,4-3,-6 0,4-1,3 0,-7-1,3 1,-6-1,0 1,-1 0,-1 3,-2 0,-2 0,4 0,-3 1,1 1,0-2,1 0,-1-1,5-1,-3 0,0-1,-1 0,-2 0,-5-1,2 1,3 0,-1 0,0 0,2 0,3 0,5 0,5 0,2 0,-4 0,3 0,0 0,-2 0,2 0,4 0,-2 0,3 0,-2 0,1 0,-7 0,1 0,2 0,-7 0,-7 0,3-3,3 0,5 0,-4 0,3 2,-3-7,1 1,-1 1,1 0,-3 3,4 0,3 2,4 1,0 0,0 0,2 0,2 0,-8-2,0-1,3 0,-8 0,3-1,2-1,-2 2,2 0,3 1,4 1,-1 0,-2 1,2 0,-2-9,2 0,1 0,-1 1,1 3,-1 1,0 2,2 1,-7 1,0 1,-2-1,3 0,-1 1,2-4,-2 0,-2 0,-4 1,2 0,3-2,1 0,-1 0,4 2,-1 0,2 1,2 1,-1-1,-1 2,0-1,2 0,2 0,-5 0,1 0,1 0,-8 0,2 0,2 0,2 0,-3 0,2 0,17 0,30 0,18 0,27 0,29 0,26 0,21 0,5 0,9 0,5 0,-7 0,-6 0,9 0,-18 0,-7 0,-12 0,-5 0,-8 0,-7 0,-10 0,-3 0,3 0,1 0,-9 0,-6-3,0 0,-7-1,-5 2,-8 0,-8 0,-5 2,-2-1,0 1,-3 1,-5-1,3 0,-4 0,5 0,2 0,5 0,-3 0,-3 0,0 0,1 0,-5 0,7 0,-4 0,4 0,-4 0,4 0,-6 0,-1 0,1 0,1 0,6 0,-1 0,8 0,-3 0,-5 0,2 0,-6 0,-6 0,0 0,-4 0,-4 0,-3 0,-3 0,1 0,-6-6,-17-9,-6-4,-16-1,-9-7,0 1,-5 1,5 6,1-1,-1-1,4 4,3 3,2-1,-3 4,-1-1,0 0,1 2,-2 3,-6 2,2 2,-2-4,0 0,-4 1,-2 1,-2 2,-4 1,-4 1,-3 0,1 1,-8 1,-7-1,-7 0,6 0,-5 0,7 1,3-1,6 0,1 0,-5 0,4 0,-2 0,1 0,-15 6,-6 0,-7 0,-6 0,-11-3,0 0,6-2,10 0,3-1,5 0,6-1,12 1,-3 0,-2 0,-3 0,-5 0,1 0,-9 2,5 2,-8-1,4-1,-2 0,12-1,1 0,12-1,0 0,8 0,0 0,3 0,-1 0,1 0,-8 0,3 0,-4 0,5-1,-1 2,2-1,3 0,7 0,5 0,-2 0,6 0,-5 0,-2 0,-4 0,-3 0,-15 6,5 3,-3 1,10-2,1-2,5-2,4-1,5-2,6-1,4 0,-1 0,0-1,-4 1,-7 0,1 0,-8 0,-2-1,-10 1,-4 0,6 0,3 0,6 0,2 1,8-1,0 0,5 0,5 0,4 0,0 0,0 0,0 0,2 0,-2 0,1 0,2 0,-8 0,-6 0,-14 0,-1 0,-8 0,5 0,-2 0,8 0,8 0,-1 0,6 0,4 0,4 0,-5 0,2 0,-7 0,2 0,-9 0,0 0,0 0,0 0,-5 0,-3 0,-1 0,-10 0,-2 0,-2 0,-7 0,-5 0,3 0,-4 0,-3 0,-3 0,2 0,5 0,-2 0,7 0,3 0,7 0,11 0,2 0,6 0,1 0,3 0,6 0,-4 0,-2 0,1 0,-3 0,5 0,1 0,-1 0,5 0,-3 0,3 0,4 0,4 0,-1 0,0 0,1 0,1 0,-1 0,1 0,-4 0,-6 2,2 2,1-1,4-1,0 0,2-1,-1 0,2-1,-2 0,1 0,2 0,-2 0,-1 0,0 0,2-1,1 1,-4 0,-2 0,-5 0,-5 0,2 0,4 0,-5 0,3 0,4 0,0 0,4 0,0 0,1 0,0 0,2 0,1 0,-8-3,1 0,-4 0,-8 1,3 0,-6 1,4 0,5 1,3 0,1 0,3 0,4-3,2 0,-3 0,1 1,-3 0,-4-5,2 0,1 0,-6 2,2 1,3 2,-4-2,4-3,-4 1,3 1,-6-3,2 2,3 2,1 0,-3 2,3 1,-1 0,1-2,2 0,3 1,-1-1,3 2,1 0,-1 0,-2 1,1 0,1-6,1 0,-4 0,1 1,1 2,2 0,-5 2,2 1,0-1,3 2,-8-1,1 0,1 0,-6 1,2-1,3 0,-4 0,-3 3,6 3,3 6,4 6,6 8,5 4,4-1,12-5,27-6,26-7,33-4,18-5,14-1,14-2,3 0,1 0,-8 0,-12 0,-22 1,-9-1,-13 1,-10 0,-1 3,-6 1,-1-1,10 0,1-1,1-1,3 0,5-1,-5 0,-13 0,-10 0,-9 0,-7 3,-1 6,-6 0,0-1,1-1,-2 1,-2-2,-4-1,6-1,-1-2,8-2,3 4,7-1,-3 0,-6-1,-2-1,-6 3,-5 0,-3 5,-6 3,-5 2,-3 2,-7 0,-10-3,-8-4,-18-2,-8-3,-14-2,-11-2,-9 0,4-1,1 1,3-1,9 1,6-1,12 1,6 0,5 0,3 0,-1 0,3 0,0 0,-4 0,0 0,-9 0,-1 0,-5 0,-1 0,-4 0,-3 0,-8 0,-6 0,6 0,-3 0,10 0,11 0,1 0,8 0,4 0,-2 0,5 0,1 0,-10 0,0 0,-3 0,4 0,5 0,-4 0,1 0,1 0,-2 0,-3 0,-5 0,4 0,-10 0,2 0,-4 0,1 0,-2 0,6 0,6 0,3 0,8 0,4 0,5 0,-2 9,1 1,1-1,2 2,-5-2,-5 0,7 2,10 4,10 2,8-3,11-3,14-3,1-3,5 0,13-1,6-1,5 2,8-1,4 0,0-1,4-2,4 0,-8 0,2-1,2 0,-5 0,3-1,2 1,5 0,-3 0,-3 0,1 0,0 0,3 0,-3 0,-10 0,0 0,-13 0,-11 0,-1 0,-5 0,-3 0,2 0,1 0,12 0,11 0,2 0,6 0,6 0,3 0,-2 0,-2 0,-7 0,-12 6,-3 0,-7 0,-2-1,0-1,-7-2,7-1,5 0,-5-1,1 0,4 0,-7-1,4 1,-6 0,-6 3,-11 6,-26 1,-26-1,-29 4,-27-2,-7-2,-5-2,-1-2,6-3,7-1,16-1,10 0,3-1,9 1,-7-1,1 1,-1 0,2 0,-2 0,3 0,-2 0,8 0,5 0,-4 0,4 0,-5 0,0 0,-3 0,0 0,-9 0,-3 0,2 0,5 0,3 0,10 0,5 0,1 0,6 0,-5 0,0 0,1 0,-2 0,-3 0,-5 0,4 0,-5 0,1 0,4 0,3 0,6 0,3 0,3 0,-5 0,2 0,-1 0,-3 0,2 0,-6 0,3 0,3 0,5 0,-3 0,3 0,2 0,3 0,-2 0,-1 0,1 0,1 0,-1 0,1 0,1 0,-1 0,-2 0,0 0,2 0,-7 0,-6 0,2 0,-1 0,-2 0,3-6,-2-1,0 1,5 1,3 1,0 2,4 0,2-1,11-7,16 1,18 0,29-9,24 1,19 2,33 3,18-2,14 3,-1 2,2 4,-13 1,-9 2,-21 2,-21 0,-11 0,-18 1,4-1,2 1,16-1,13 0,10 0,7 0,3 0,-6 0,-5 0,-11 0,-12 0,-11 0,-8 0,-3 0,-11 0,-2 0,-4 0,1 0,-3 0,2 0,-1 0,2 0,-5 0,6 0,-7 0,1 0,-4 0,-7 0,3 0,-6 0,5 0,1 0,6 0,-5 0,1 0,-3 0,0 0,5 0,1 0,-5 0,6 0,4 0,1 0,-6 0,2 0,-4 0,-1 0,-2 0,6 0,-5 0,-6 0,-5 0,0 0,-4 0,-2 0,-1 0,-2 0,2 0,-2 0,-1 0,7 0,0 0,7 0,2 0,6 0,3 0,5 0,0 0,4 0,-7 0,-2 0,-4 0,-7-3,0 0,-1 0,-2 0,-3 2,2-1,0 2,-2 0,-3-1,-1 2,-2-1,4 0,2 0,1 0,-1-3,-4 0,1 0,-3 0,2 2,-3-1,2 2,-1 0,-2 0,5 0,2 0,-2 0,8 0,-2 0,4 0,5 0,3 0,0 0,1 0,3 0,1 0,-6 0,2 0,-2 0,8 3,8 0,-3 0,3 0,-3-1,1-1,-8-1,-6 1,-5 5,0 0,-3 0,1 5,3-1,12-2,-4-1,1-3,5 2,-2-2,5 5,-4 0,-2-2,2-1,-7-2,-1-2,2-1,0 0,-2-2,0 1,-6 0,3-1,-2 1,8 0,-2 6,1 0,1 1,3-2,-3-1,6-2,-7 0,-3-2,-1 0,-4 0,-5 0,1-1,-4 1,-4 0,-3 0,3 0,1 0,-1 0,4 0,-2 0,-2 0,-3 0,4 0,-2 0,-2 0,-1 0,0 0,3 0,1 0,8 0,-1 0,7 0,3 0,5 0,-4 0,0 0,-3 0,0 0,-5 0,-3 0,-4 0,-1 0,2 0,1 0,-3 0,7 0,-2 0,-1 0,4 0,-4 0,-4 0,-4 0,4 0,0 0,-2 0,5 0,0 0,-2 0,13 0,-3 0,6 0,-2 0,5 0,0 0,1 0,-7 0,-3 0,-1 0,-2 0,-4 0,1 0,6 0,2 0,0 0,6 0,0 0,-5 0,3 0,-6 0,3 0,-5 0,-4 0,-6 0,2 0,-4 0,-1 0,-3 0,4 0,1 0,9 0,2 0,1 0,5 0,2 0,2-3,-6 0,7 0,-6 0,-6 1,-6-2,4 0,1 1,2 0,-4 1,5-8,-1 0,0 1,-4 1,4 0,-4 2,-3 1,2 2,-4 1,-3-2,1-6,3-5,-2-3,-4-4,0-1,-2-1,-5 1,-4-2,1-1,-2 2,-2 2,-3-2,-5 3,-8 4,-4 5,-6 4,-2 1,0-1,0 1,2-1,0 2,-7 0,-1 3,2 1,-2 0,-1 2,2 0,-3-3,1 1,2-1,4 1,1 0,3 1,-5-6,0 0,1 1,1 1,-7 1,0 2,2 1,-5 0,9-5,18 0,9 0,7 2,14 0,8-4,9 0,4 2,5 0,-3 3,0 0,-2 2,2 1,-6 0,-8 0,-1 1,-2-1,2 0,-2 0,-2 1,1-1,0 0,3 0,-3 0,5 0,-4 0,0 0,2 0,-4 0,6 0,2 0,6 0,-4 0,-5 0,3 0,-5 0,1 6,-1 0,-3 3,-5 0,-1-2,0-2,-2-2,-2-2,-1 0,3-1,0 0,-2 0,-1-1,5 1,1 0,9 0,10-1,8 1,-4 0,2 0,3 0,4 0,-3 1,0-1,-8 0,-5 0,-5 0,-7 0,-5 0,2 0,-4 0,-1 2,-5 5,-5 2,-11 9,-7 2,-8 1,-10 6,-13 5,-2-5,-9-1,-3-1,-3-6,-1-2,-7-5,-1-4,1-1,-6-2,10-1,1-2,7-1,-4 0,9-2,4 1,2 0,-4 0,0-1,1 1,5 0,1 0,1 0,5 0,-2 0,4 0,3 6,4 1,5-1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3:54:41.09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1068.98438"/>
      <inkml:brushProperty name="anchorY" value="-2507.31274"/>
      <inkml:brushProperty name="scaleFactor" value="0.5"/>
    </inkml:brush>
  </inkml:definitions>
  <inkml:trace contextRef="#ctx0" brushRef="#br0">34352 490,'0'0,"-3"2,-13 8,-9 5,-11 6,-8 2,-12 2,-2-1,-1 5,8-5,7-3,3 1,6-4,7-3,8 0,7-1,6 6,7 0,3 1,4-1,3-2,8-3,6-5,9-3,7-4,12-1,4-2,4-1,-4 0,3 0,-3-8,-8-4,-9-6,-8-1,-10-1,-6 1,-5 2,-8 3,-14 11,-13 4,-18 12,-16 1,-8 3,-7 6,4 5,1-1,5-1,3 0,14-2,10-2,9-2,4-2,7 2,9 0,13-7,11-4,17-6,11-4,12-1,12-4,-5 1,0 1,-8 1,-3 1,-5-8,2-5,-7 0,-7 3,-7 2,1 4,-4 3,-3-1,-2 2,4 0,-2-2,-4-2,-4-3,-8-2,-9-5,-11-1,-3-7,-15 4,0 0,-3 2,-9 2,-6-2,-2 0,6 1,7 4,2 3,6-2,5 3,4 2,-2 0,1 1,2 3,1 0,-7 3,-2 0,-5 1,-2 0,1 0,-3 1,-2-1,-5 3,-7 4,-2 2,-9 12,3-1,3 1,-2 5,8-3,9-3,5-1,6-6,4-3,5 2,3 3,3 2,4 0,3 1,7-4,9-4,10-3,5-3,13-2,12-2,0 0,-2-7,5-6,-5-3,-7-2,-7-4,-1-5,3-12,-4 1,4-4,-7 5,-3 5,-7 6,-8 7,-19 12,-17 13,-23 12,-8 11,-6 0,-2-2,3-2,1 2,8 1,6-5,4-2,6-6,-6-4,5-5,3-3,-1-2,5-2,2 0,-2 0,24-6,14-6,25-3,18-5,17-12,10-1,-1 2,5 0,-9 4,-9 4,-11 0,-4 6,-7 2,-7 1,-3 1,-4 3,-4 0,-9 3,-14 2,-11 2,-17 2,-7 2,-15 2,-22 8,-11 0,-11 8,2 5,-1 1,11 2,7-1,10-5,-1 0,6 5,10-4,11-2,10-4,1-2,5-3,1 2,-4 7,-4 5,-5 0,2 0,4-2,5-2,10-5,21-5,25-4,15-2,19-3,18-1,9-1,5-6,-7 0,-6 1,-17 0,-15 2,-15-2,-4 2,-18 0,-18 1,-24 5,-22 0,-12 1,-13 3,-7-1,2-1,-2 6,4-2,11-1,13-1,4-2,10-2,8-1,8 0,1-2,0 1,8 0,11-4,14-5,6-3,20-9,1-8,-1 0,6-8,1-4,4 3,-1 2,-6 4,-6 6,-7 4,-5 3,-4 6,4 1,-2-3,0 1,-7 1,-13 4,-11 2,-25 6,-18 5,-10 8,-18 3,2 8,-3 5,-1-1,5 2,-6 9,11-5,-1-3,0 2,13-4,9-6,9-1,9-2,0-5,-5 0,-4-5,-4 6,0-1,2 0,-6-3,5 4,2-3,8-3,6-3,7-1,10-3,25-2,32-9,23-4,31-6,20 2,5-13,-5 4,1-3,2 0,-11 5,-15 4,-6-1,-19 2,-7 1,-15 4,-11 4,0 0,-6 4,-5 1,6-4,-3-1,-5 6,-12 11,-16 3,-34 7,-14 4,-31 8,-7 3,-12-2,-11 6,3-2,9-1,11-7,13-7,13-4,11-5,5-4,6-3,8-2,6-1,3-1,-2 0,3 0,-1 1,-2-1,6-2,6-3,8-13,8-2,9-8,11-6,16-5,7 3,9 8,5-8,-4 4,-3 4,0 1,-5 6,-4 0,-7 3,-5 1,-4 5,-3-3,-2 4,-3 0,-4-1,-13 3,-16 9,-12 5,-19 9,-6 9,-19 9,-12 6,8-4,-1 0,2-5,9-7,1 0,9-3,4 4,10-3,5-3,2-2,2-4,-2-1,-8-2,3-1,1 3,2 2,6-1,5-2,1 1,9-2,14-2,31-8,28-1,37-14,23-11,31-6,10 0,0 0,-3-4,-23 3,-14 1,-22 9,-22 3,-14 5,-17-1,-11 1,-3 1,-9-5,-6-1,-12 2,-22 3,-28 5,-19 5,-21 4,-7 2,-9 1,2 2,0 3,10 0,6 3,7-1,17 0,4-2,11-1,-3-2,8 0,4-1,0 0,6 0,4-1,5 1,-2 0,-2 0,2 0,-7 0,-3 3,-9 0,-2 0,-5-1,5 6,-2-1,7 0,3-2,1 5,-1-1,4-2,-4 5,4-2,-5-2,-5 1,-2-2,1-2,-6-1,-4 4,-8-1,-9 0,-7 7,3-1,-4-1,7-1,-8-2,-3-2,-4-3,-8 4,10-1,0 0,-2 1,-1-2,5-1,0 11,-8-2,0 0,-2-4,-7-3,-8-2,-6-3,8 2,-2-1,4 0,4 5,0 3,10-1,1-2,2-2,7-2,5-1,15-2,-2-1,3 0,4-1,-7 1,-3 0,2-1,-6 1,-10 0,-7 0,2 0,-8 0,1 0,3 0,10 0,0 0,-1 0,4 0,-8 0,-3 0,-9 0,-2 0,-13 0,-14 0,-6 0,4 0,2 0,-8 0,7 0,-4 0,7 0,4 9,3 1,14-1,4-1,5-3,2-1,-2 4,6-1,-6 0,-8 4,1-2,1-1,1-2,-4-2,5-1,-4-2,1-1,1 0,-3-1,1 1,7-1,-2 1,-6 0,-4 0,-25 0,-4 0,-3 0,-8 0,3 0,-5 0,4 0,-1-9,5-1,-5 1,5 1,4 3,-13 1,14 2,4 1,3-5,2 0,2 1,2 0,-3-5,6 2,-8-15,6 2,0 2,1 4,6 4,6 5,6 0,4 2,-2-5,2 1,-5 1,-4 2,-8 1,-5-4,4 0,-2 2,4-8,-11-5,5 1,-7-3,7 4,-1 3,-2 2,0 3,-9 3,-3-9,6 1,2-5,-1 3,3-1,-2-1,0 3,14 3,7 4,10 3,11 2,13 2,0-7,6-1,1 0,6 3,3 1,2 1,8 3,-3 0,-5 1,-3 6,0 1,5-1,-1 0,3 0,-8 0,1-2,-2 9,-6-2,-2-1,-9 2,10-4,1-1,-3-3,1-2,-4 5,-6 0,-11-1,-4 5,-18-1,-2-2,-5-2,3-2,-7-2,10-1,0-1,-3 9,3 0,4 0,14-1,5-3,3-1,0-3,11 0,0-1,7 0,-9 0,2-1,-5 1,6 0,-3-1,-3 1,3 0,-3 0,-3 0,-3 0,4 0,4 0,-1 0,1 0,3 0,-3 0,4 0,-3 0,2 0,6 0,-3 0,3 0,-2 0,2 0,8 0,-5 0,5 0,0 0,-6 0,4 0,-1 0,0 0,-1 0,6 0,0 0,-5 0,-3 0,4 0,4 0,-4 0,8 0,1 0,5 0,-4 0,5 0,-3 0,-5 0,-2 0,3 0,-7 0,-7 0,1 0,-5 0,-6 0,-4 0,8 0,1 0,4 0,-3 0,2 0,-1 0,1 0,-3 0,2 0,-5 0,3 0,5 6,3 1,-1-1,2 2,4-2,1 0,7-2,2-2,4-1,6 0,2-1,0-1,-4 1,-12 0,-7 0,-4-1,-8 1,6 0,-2 0,9 0,2 0,7 0,9 0,9 0,5 0,-1 0,3 0,-6 0,-14 0,0 0,-12 0,-10 0,-6 0,-7 0,-4 0,-3 0,9 0,5 0,10 0,-3 0,6 0,1 0,-6 0,6 0,-2 0,0 0,-6 0,0 0,4 0,0 0,6 0,-6 0,10 0,-4 0,7 0,-4 0,-1-6,1 0,5 0,-4 1,5-2,1 2,1-6,8 2,-6 1,6 2,-4 1,-1 3,-3 1,1 1,-6 0,-2 0,-4 0,7 1,0-1,8 0,-2 0,8 0,5 0,-3 0,-2 0,-5 0,-3 0,4 0,-4 0,7 0,5 0,3 0,1 0,5 0,8 10,9 2,8 3,16 3,5 2,5 4,3-4,-1-4,0-2,10-4,-1 2,4 1,2-2,-2 4,0-3,-2-2,7-3,9 0,-1-1,6 4,-8-1,-6-1,-2-3,-9-1,-6-1,-6-2,5-1,-3 0,-2-1,4 1,-2 0,-3-1,-1 1,3 0,-2 0,0 0,-3 0,2 0,1 0,-1 0,-1-3,11 0,-2-1,8 2,4-6,5 0,3 1,-4 2,-2 1,-5 2,3 1,0 1,5 0,1 0,10 0,2 1,10-1,6 0,7 0,4 0,9 0,8 0,1 0,-7 0,-3 0,-6 0,-8 0,0 0,0 0,1 0,-8 0,1 0,2 0,0 0,-3 0,4 0,-4 0,3 0,-2 0,-1 0,-2 0,-4 0,-5 0,3 0,-7 0,-10 0,5 0,-8 0,1 0,-7 0,6 0,-6 0,7 0,9 0,1 0,4 0,3 0,2 0,-7 0,-4 0,-1 0,0 0,-2 0,2 0,-2 0,8 0,2 0,1 0,7 0,6 0,5 0,2 0,3 0,8 0,1 0,-1 0,-4 0,-7 0,-1 0,-8 0,-6-6,-7 0,-11-1,-2 2,5 1,-3 2,9 0,8 2,-1 0,7 0,-7 0,3 1,5-1,-4 0,5 0,2 0,-7 0,9 0,-2 0,3 0,-1 0,10 0,8 0,3 0,7 0,-2 0,5 0,-4 0,-9 0,3 0,-3 0,-2 0,-2 0,-6 0,4 0,-2 0,-3 0,6 0,-2 0,1 0,-1 0,-11 0,0-3,-3 0,-5 0,-2 0,2-4,-4-1,-3-8,-7 2,-8 1,5 3,-1 0,-8 3,-4 2,1 2,1 1,0 2,-2-7,1 1,3 0,1-1,10 0,4 2,12-8,7 1,6-5,-1 3,-5 2,-2 1,2 3,-10-4,0 1,-10 3,-3 2,3-6,-6 0,-3 2,-7 3,0 1,2 3,-5 2,-2 0,6 2,4-4,4 0,2 0,2 1,-2 0,2 1,-2 0,1 1,-2-3,-5 0,-2 0,2 1,2 0,6 1,-2 0,7 1,-2 0,2 0,0 0,-3 0,6 0,-6 1,3-1,-6 0,0 0,-3 0,7 0,2 0,4 0,2 0,5 0,-1 0,5 0,4 0,-5 0,-3 0,2 0,-3 0,-2 0,3 0,2 0,9 0,6 0,8 0,3 0,6 0,-1 0,-14 0,-3 0,3 0,-1 0,-4 0,6 0,0 0,7 0,7 0,-1 0,-1 0,-6 0,-16 0,-11 0,-15 0,-7 0,-11 0,-9 0,0 0,-5 0,-2 0,-3 0,1 0,2 0,0 0,1 0,5 0,2 0,5 0,-3 0,-3 0,-4 0,3 0,-3 0,-3 0,-1 0,3 0,2 0,9 0,3 0,8 0,3 0,9 0,-2 0,5 0,-5 0,0 0,-2 0,-6 0,-2 0,-8 0,2 0,-5 0,-5 0,9 0,7 0,0 0,7 0,-3 0,9 0,0 0,6 0,8 0,6 0,12 0,-8 0,1 0,1 0,-5 0,1 0,1 0,-9 0,-7 0,-11 0,-9 0,-2 0,-6 0,2 0,-6 0,2 0,4 0,-4 0,6 0,-5 0,7 0,2 0,4 0,0 0,10 0,-4 0,5 0,-9 0,-8 0,-1 0,-7 0,6 0,1 0,-1 0,1 0,3 0,1 0,4 0,0 0,2 0,-6 0,-5 0,7 0,7 0,-3 0,-6 0,1 0,-3 0,-2 0,-7 0,0 0,3 0,-3 0,-5 0,2 0,-2 0,9 0,-2 0,-2-6,9-1,-2 1,4 1,-2 2,7 0,-7 2,12 1,2-1,1 2,6-1,1 0,0 0,5 1,-4-1,4 0,-2 0,17 0,-4 0,-3 0,1 0,-4 0,7 0,-3 0,3 0,7 0,-7 0,2 0,-6 0,3-9,-10-1,-7 1,-5-2,-5 2,-8 3,-3 1,1-4,0 2,-3 0,6 2,9-2,-2 2,5 1,2-8,-1 1,-2-5,-3 2,-8 2,1 4,-2-1,-8 3,9 2,-6 1,3-1,9 0,-2 1,6-8,-8 0,4 1,-8 2,1-4,2 2,-3 2,-2 2,0-1,3 2,0 1,3 1,0 2,2-3,14-5,-3-4,-2-4,-4 1,-1-1,-3 4,0 4,-3 3,3 3,-3 1,-6 2,-6 1,-1-1,4 1,4-1,7 1,-1-1,9 0,8 0,-2 0,6 0,6 0,3 0,-1 0,-11 0,-1 0,3 0,-13 0,-1 0,-10 0,-11 0,2 0,-5 0,9 0,-5 0,6 0,-6 0,8 0,0 0,4 6,1 0,3 0,-1 2,2-1,-8 2,-8-3,-2 6,-6-2,-5-1,-5 0,-3 1,-1 2,4 1,-1-2,4 4,1-3,0-3,0 4,-1 1,4-3,-2 2,-2-4,-2 4,-6 1,-5 1,-16-3,-22-2,-28-4,-23-2,-29-2,-14-1,-8-2,-7 1,1-1,8 1,9-1,3 1,13 0,7 0,-2 0,1 0,2 0,7 0,0 0,7 0,3 0,-1 0,4 0,3 0,-3 0,12 0,-4 0,3 0,6 0,-2 0,7 0,-4 0,-1 3,2 0,-2 0,0-1,2 0,-13-1,-2 0,9-1,-2 0,5 0,1 0,2 0,1 0,4 0,-3 0,-8 0,3 0,-4 0,6 0,9 0,-6 0,8 0,-2 0,7 0,0 0,1 0,-5 0,-1 0,4 0,4 0,2 0,24 0,26 0,26 0,22 0,21 6,10 0,12 7,8-2,1 8,4-2,-8 0,1-3,-6-4,-4 3,-4 0,-9-2,-2-3,-8-2,-3-2,-5-3,-13 0,-11-1,-7-1,-8 1,-7-1,-1 10,-1 0,-1 1,-3-3,0-1,-2 0,-1 0,-1 0,-3 9,-3 2,-7 2,-14 0,-8-4,-19 3,-17-4,-29 6,-6-4,-3-2,-1 2,-1-4,8-3,8-2,0-3,-1-3,5 0,0-1,-2-1,3 1,3-1,-2 1,5-1,12 1,2 0,9 0,2 0,2-6,5 0,4 0,-1 1,4 1,-5 2,0-2,-9 0,1 0,-9 2,3-6,0 1,6 0,8 2,-2-5,0 2,3 0,1 3,5 1,4 2,0 1,0 1,2 0,1-3,5-3,7-6,18 1,15-9,20 0,6 2,9 4,4 5,2 3,6 3,3 2,-7 1,4 1,-6-1,-2 1,-4 0,-7-1,-4 1,6-1,-1 6,-3 0,1 0,5-1,2 2,-1-2,-5-1,-3-1,-8-1,-8-1,-6 2,0 1,-1-2,-1 1,6-2,4 0,8 0,0-1,8 0,-2 0,6 0,-4 0,5 6,-7 3,1 0,-8 0,2 0,3-2,9 5,-5-2,2-1,-1-3,7 1,-3-2,0-1,-2-1,8-1,-9-2,7 10,-9-1,-4 0,-4-1,-7-3,-3-2,-3-1,-1-1,2-1,-2 3,-3-1,-3 1,0-1,-2 0,1-1,-1-1,8 1,-2-1,0 0,0 0,3-1,-2-2,-2-6,-6-6,-6-3,-6-2,-4 1,-2-6,-2 1,-7-2,-7-1,-5-2,-3 6,0 2,-1 6,-6 5,2 5,-2 2,3 2,-7 2,0-1,-4 1,1 0,3 0,-5-1,-2 1,1-1,-1 0,4 0,-4 0,2 0,-2 0,5-4,4 1,-3 0,3 0,4 1,-5 1,2 0,-4 1,4 0,3 0,4 0,3 0,-1 0,-1 0,0 1,2-1,-5 0,-2 0,-5 0,-7 0,-4 0,-6 0,1 0,-6 0,4 0,-6 0,-4 0,1 0,-8 0,-12 0,-6 0,-12 0,-3 0,0 0,0 0,-3 0,1 0,2 0,8-6,3-1,2 1,0 1,6 2,-11-9,5 1,8 1,0 3,5 1,7 3,-2 1,8 2,2 0,4 0,1 0,2 1,5-1,2 0,7 1,-2-1,5 0,5 0,0 0,-1 0,-5 0,-1 0,4 0,4 0,-5 0,0 0,-5 0,-1 0,-1 0,-2 0,-5 0,6 0,0 0,3 0,3 0,4 0,6 0,1 0,-2 0,-8 0,-7 0,-14 0,5 0,-5 0,3 0,-2 0,8 0,8 0,2 0,1 0,-5 0,4 3,22 0,31 6,20 0,22-1,10-1,16-3,1-1,4-2,2-1,-9 0,1 0,0 0,1-1,-10 1,1 0,-7 0,-3 0,-12 0,-5 0,-9 0,-6 0,-6 0,4 0,3 0,1 0,3 0,5 0,3 0,-5 0,3 0,-5 0,-6 0,-3 0,-2 0,-3 0,-3 0,0 0,-2 0,5 0,2 0,2 0,2 3,-7 3,-11 9,-22 0,-14-1,-22-3,-23-1,-5-3,-9-1,-10 9,11-1,5 0,9-4,11-3,7-6,9-2,0-1,1-1,-5-2,5-3,-2 1,4 1,4 1,-4 2,-2 1,4 1,2 1,-2 0,3 1,2-1,-2 0,2 0,1 1,0-1,3 0,3 0,-1 0,3 0,-2 0,2 0,-8 0,2 0,-9 0,3 0,-1 0,-4 0,0 0,-3 0,2 0,2 0,-1 0,4 0,2 0,-1 0,0 0,-12 0,-3 0,-11 8,-10 2,-6 5,6-1,5-2,9-3,5-1,1-1,8-3,7-1,-2-2,-8 6,1-1,-2 0,6-1,-7 1,6 2,-1 0,6-2,5-1,5-3,-1 0,-1-1,2 2,-4 0,0-1,-2 1,0-2,2 0,4 0,4-1,-4 0,1 0,2 0,-7-1,1 1,-1 0,-10 0,0 0,-4 0,5 0,5 0,5 0,0 0,3 0,2 0,-6 0,2 3,-2 0,0 7,-1-1,3-1,-7-2,4-2,2-1,3-1,-2-2,2 0,-1 0,-4-1,0 1,-2 3,0 2,3 1,-3 0,-11-2,2-1,0-1,6-1,5-1,3 0,1 0,2 0,3 0,2-1,-7 1,1-3,-3 0,-4 0,-4 0,-6 2,3-3,3 0,-2 1,-2 0,1 1,2 1,1-5,6-4,4 1,4 0,0 3,3 2,-3-1,2 1,-5 0,-9 2,2 1,-5-3,1 0,3 1,2 1,1 0,4 1,-4 1,-5-6,-2-1,-3-8,-2 0,-4 2,-2 3,-4 3,6 3,8 2,6-1,1-3,5 0,3 1,3 1,-4 2,2 0,-2 2,-12-4,2 1,-1 1,-8-1,-5 2,3 0,5 0,-1 1,3 0,1 0,3 0,4 0,-1 0,0 0,-3 1,3-1,1-10,0 1,3-1,3 3,0 1,-9 3,-2 1,1 1,4 1,4 0,-1 0,-2 1,0-1,-9 0,-14 0,2-2,-3-1,3-1,5 2,1 0,8 1,3 0,2 1,-2 0,4 0,-5 0,-1 0,-13 0,-2 1,-5-1,-3 0,-5 0,-1 0,-7 0,6 0,-1 0,7 0,11 0,1 0,9 0,-2 0,-1 0,-10 0,-16 0,-12 0,-14 0,10 0,1 0,4 0,-1 0,0 0,8 0,-4 0,5 0,-2 0,3 0,8 0,9 0,8 0,2 0,0 0,1 0,-6 0,5 0,-4 0,3 6,6 0,-3 0,5-1,2-1,2-2,-2-1,3 0,0-1,-2 0,-6-1,-4 1,-6 0,5 0,-7 0,6-1,1 1,-3 4,0-1,2 0,0 6,7-1,-7-1,-6-1,1-2,-10-2,1 0,-2-2,-7 0,3 0,-1-1,2 1,1 0,3 0,1-1,10 1,-10 0,-7 0,1 0,5 0,3 0,2 0,9 0,2 0,-2 0,1 0,-5 0,7 0,5 0,-2 0,-1 0,2 0,-2 0,-4 0,-1 0,-5 0,-3 10,-1-1,8 1,-2 0,5-1,0-2,-2-3,-1-1,-4-2,0-1,-3 0,7 0,7-1,-1 1,6 0,5 0,5-1,1 1,2 0,-1 3,-4 0,0 0,-1 3,-10-1,1-1,4-1,-6 9,4 1,5 0,-3-2,4 0,4-2,2 3,-3 4,2-1,-2 0,-4-3,1 0,3-3,-4 3,2-1,3 0,5 1,6 1,8-2,16-3,6-2,14-3,6-1,16-2,12 0,-2 0,8-1,-3 1,-2-1,1 1,-7 0,-4 0,4 0,-9 0,2 0,-7 0,2 0,-1 0,3 0,-7 0,9 0,-3 0,6 0,-4 0,-2 0,-3-6,-2-3,-1-1,-6 2,-6 2,4 1,-5 3,-3 1,-1 0,3 1,-1 1,5-1,-1 0,-3 1,2-1,0 0,9 0,1 0,5 0,2 0,-5 0,5 0,6 0,-2 0,2 0,-1 0,1 0,-8 0,-4 0,-2 0,0 0,3 0,-4 0,10 0,-2 0,-5 0,2 0,0 0,4 0,0 0,-3 0,0 0,-3 0,-1 0,-6 0,-5 0,4 0,-4 0,6 0,-4 0,1 0,7 0,7 0,-4 0,-5 0,0 0,3 0,-5 0,-4 0,1 0,-4 0,-5 0,7 0,-3 0,2 0,8 0,13 0,7 0,5 0,-2 0,7 0,6 0,-6 0,4 0,-3 0,-4 0,-2 0,-5 0,-11 0,-6 0,-5 0,-7 0,-15 0,-25 3,-16 4,-27-1,-17 3,-19-2,-7-1,-11 11,-9-2,1-1,10-3,-1-4,6-2,3-3,9-1,-4-1,1-1,0 1,0-1,9 1,-6-1,1 1,-2 0,11 0,6 0,0 0,7 0,12 0,2 0,7 0,-4 0,4 0,-12 9,6 1,3-1,2-1,8-3,4-1,-1-2,-4-1,4-1,-3 0,2 2,2 1,3 0,5-1,1-1,3 1,-1-2,2 0,-7 0,0 0,2 0,-1 0,3 0,-1 6,11 0,30 0,40-10,45-1,41-8,48-6,21 2,-6 2,26 4,16 4,-9 3,3-4,-22 1,-25 1,-24 2,-20 0,-24 3,-17 0,-5 1,-13 0,-3 0,-9 0,0 1,1-1,-6 0,-4 0,-11 0,1 0,-7 0,-4 0,-9 0,-4 0,-1 0,-2 0,-1 0,-1 0,3 0,5 0,-2 0,-1 0,1 0,2 0,4 0,-3 0,-5 0,-6 0,1 0,-5 0,-2 0,-2 0,6 0,2 0,11 0,-2 0,6 0,-1 0,-5 0,3 0,-6 0,-1 0,-2 0,-4 0,-2 0,13 0,10 0,1 0,-2 0,-3 0,-2 0,-6 0,2 3,-4 3,4 1,-2 5,-4-2,5-1,1-2,6-2,2-2,-2 1,1-1,-8 0,-5 2,-7 0,-2-1,-3-1,7-1,-1-1,10 0,1-1,23 0,5 0,10-13,4 1,4-1,10 3,2 2,-5 3,0 3,-1 1,-1 0,-6 2,7-1,7 1,10-1,7 1,14-1,-2 0,0 0,-6 0,-8 0,-8 0,-17 0,-11 0,-6 0,-5 0,-12 0,-3 0,-6 0,5 0,2 0,9 0,3 0,0 0,5 0,-9 0,-10 0,-1 0,-7 0,0 0,-7 0,4 0,-5 0,3 0,4 0,-1 0,9 0,5 0,3 0,9 0,0 0,5 0,7 0,-2 0,-4 0,-13-3,11-3,-9-1,-7 2,2 0,0 2,13 1,9 1,-5 1,1 0,-3 0,10 0,3 1,5-1,2 0,-10 0,-3 0,-12 0,-14 0,-3 0,-10 3,-4 1,-4-1,-1 0,9 4,-1 1,10-1,0-2,0-1,-2-2,-4-1,-7 2,-3 0,-5 0,2-1,7 3,3-1,1-1,3 0,4-1,-5-1,1 0,3-1,-5 0,3-1,-3 1,8 0,-6 0,-2 0,0 0,-3 0,8 0,-6 0,0 0,-1 0,-1 0,1 6,-5 3,-4 1,4-2,4-2,-1 2,3-3,2-1,-4-1,1-1,0-1,6 5,1 1,5-1,1-1,-4-2,-1-1,-6 0,-2-2,-5 0,-6 0,5 0,-4-1,1 1,7 0,2 0,7 0,3 0,9 0,5 0,-1 0,-9 0,0 0,-6 0,-2 0,-8 0,-2 0,0 0,-4 0,-4 0,-4 0,3 0,-2 0,2 0,4 0,-1 0,-2-3,-4-3,5-1,0-2,2 2,4 1,-3 1,1-1,2 2,1 0,-4 2,5 0,-3 1,6 1,0 0,-5 0,3 0,4-6,2 0,-3 0,-2 1,0 1,-2-1,-1-3,-1 2,2 0,5-4,-3 1,2 1,4 2,-4 3,-5 1,0 1,-4 0,-4 1,-5 1,1-1,-2-3,1 0,6 0,5 1,-2 0,5 0,-1-1,9-1,-3 1,-1-2,-6-3,-2 1,-5 1,-4 1,1-4,-3 1,5 1,-1 2,1 1,5 2,7 1,-1 1,3 0,-2 0,2 0,5 1,-5-1,-5 0,-2 0,-3 0,-3 0,3 0,0 0,-3 0,-1 0,5 0,5 0,-3 0,7 0,-1 0,3 0,-5 0,-2 0,7 0,-4 0,-3 0,-3 0,-1 0,-5 0,-2 0,-3 0,-2 0,-2 0,-1 0,3 0,2 0,1 0,0 0,-2 0,5 0,-1 0,0 0,-3 0,5 0,-1 0,1 0,5 0,-2-3,-1-3,-7-3,-6-3,-5-2,-5-4,-2-3,-2-1,-1 0,0 2,-3-2,-12 5,-4 4,-16 4,-2 4,-7-1,-5-1,4 1,-3 1,7 1,-5 2,6 1,-3 0,0 1,-4 0,5 1,6-1,4 0,0 0,1 0,3 4,1 2,4 0,-4 9,2 2,2-1,3-1,2-3,-4 0,1 6,0 1,-1 0,2-3,-2 2,-11 5,-2-2,-5-2,4-3,-4-3,-5 3,-2-3,6-3,-3 3,6-2,6-3,-9 4,19-2,23-2,24-3,23-1,11-2,12-4,4-1,-7-1,-7 1,-4 1,-5-2,-2 0,-6-6,-6 1,-2 2,-2 1,-1 1,-1 3,-4 1,3 0,1 1,2 1,-2-1,0 1,-4-1,-3 0,6 0,-3 0,2 0,-3 0,7 0,0 0,-2 3,2 3,-3 0,-3 0,-1-2,0-1,-3 2,-1-1,0-1,-1 0,5-2,1 0,2 0,-1-1,5 0,2-1,-3 1,5 0,2 0,7 0,-5 0,4 0,-5 0,-7 0,4 0,-5 0,8 0,0 0,-1 0,4-3,2 0,4 0,0 0,4-2,-1 1,-4 1,-1-3,-8 1,-1 1,-5 1,-3 1,5 1,9-6,0 0,2 1,10-8,-6 1,3 1,4 0,-4 3,-1 3,0 1,-1 3,1 1,-7 1,2 0,-7 1,-4-1,7 1,-3-1,2 0,-1 0,0 0,-2 0,-2 0,-6 0,5 0,-1 0,5 0,-1 0,6 3,-2 0,4 0,7 0,3-1,0 5,1 0,-1 3,-1-2,-5-1,-2-3,-2 2,-8 2,-4-1,-5-1,-3-2,-4 5,0-1,-2-1,-1-2,1-2,2-1,-1 2,-1 0,-2 1,2 1,-1-2,2 3,-1 1,-1 3,2-2,-2-1,-3 1,-17-3,-8-1,-12-2,-13-1,-8-1,-2-1,-2 0,5 0,3 0,6-1,3 1,3 0,-5-3,2-3,2-3,6-9,3-2,5-1,-5-6,1-2,1-1,1-2,3 3,3 4,0 0,2 3,2-5,-8-3,2-6,0 3,2 3,-1 4,-3 3,-5 7,-2 6,-6-6,-3 4,-6 2,-12 3,-2 3,-8 1,3 2,-2 1,1 1,3-1,4 1,0-1,0 0,6 1,-2-1,6 0,-3 0,4 0,6 0,4 0,-1 0,2-4,3 1,2 0,-5 0,2 1,2 1,0-3,0 1,-5 0,0-3,-4 2,-1 0,-8 0,4 2,0 1,4 1,5-6,7-4,18 1,24 1,14 2,19 2,13 1,0 5,6 1,1 1,-1-1,-4 2,4 0,-7 5,-10-1,-7-1,-11-2,-8-2,-8-1,-2 4,0 0,-2-1,0-1,1-2,5 0,-1-2,2-1,2 0,-3 0,-3-1,1 1,-2 0,1 0,-2 0,3 0,-3 0,6 0,1 0,-2 0,-1 0,0 0,0 0,-1 0,7 0,-2 0,-2 0,-3 0,1 0,-1 0,0 0,-3 0,-2 0,-10 0,-30 0,-31 0,-27 0,-22 0,-13 0,-12 0,-4 0,5 0,8 0,13 0,8 0,6 0,2 0,9 0,1-7,11 1,1 0,9 0,2 3,7 0,2 2,5-3,7 1,6 0,2 1,4 1,3 0,-2 0,-1 1,1 0,1 0,1 0,-5 0,1 1,1-1,1 0,-7-3,2-3,-9-1,-4 2,-12 1,0 1,-7 1,-9 1,4-6,-2 1,0 0,1 1,4 1,-12-1,-5-5,9 0,-1 1,-3 2,-4 2,4 3,-4 0,-2 2,1 0,-2 0,-4 1,-8-1,-3 0,-8 1,6-1,1 0,2 0,-4 0,-9 0,-7 0,2 0,-4 0,5 0,4 0,-1 0,4 0,3 0,-4 0,3 0,-4 0,8 0,2 0,4 0,0 0,7 0,7 0,-1 0,2-3,4-6,-4-1,7 2,-4 1,9 2,-5 2,-3 2,4 0,1 1,2 0,-1 1,7-1,4 1,1-1,1 0,-3 0,-4 0,-1 0,1 0,-5 0,-1 0,6 0,-5 0,4 0,0 0,4 0,0 0,9 0,0 0,7 0,8 0,-3 0,-1 0,-5 0,-3 0,-11-6,3-1,-7 1,8 1,-4 1,9 2,8 0,-2 2,1 0,2 0,5 0,-1 0,1 1,-8-1,-6 0,3 0,-4 0,1 0,6 0,3 0,0-3,6 0,2 0,4 0,-3-2,-3 1,0 0,-8 2,1 0,-3-5,-1-3,-1-3,2 2,2 2,7 2,-4 3,4 2,5 1,-5 1,2 0,4 1,3-1,-2 0,1 1,3-1,1 0,3 3,10 9,26 1,40 8,37-2,31 3,31 2,25 2,31 8,10-4,20 9,-14-6,8-6,-14-9,-14 0,-14-6,-8 6,-12-4,-18 4,-4 3,-23-3,-13-1,-13-4,-5 9,-4-4,-16-2,-1-2,-10-3,2-4,-2 3,0-1,0-2,-9-2,2 1,-7-1,8 8,-7-1,0-1,-9-2,-8-3,-9 0,-9 5,-10-1,-16 2,-17-3,-19 8,-10-3,0-1,-11-4,-4 0,-1-2,-1-3,5-1,2-1,5-1,0-1,9 5,4 1,4 0,1-1,3-2,5-1,-2 0,-5-2,-2 0,-1 0,-7 0,-4-1,5 1,-3 0,5 0,-6 0,4 0,-15 3,3 0,1 0,-7 0,4-2,-7 1,0-2,1 0,-11 1,-5-2,-11 1,-3 0,-8 0,4 0,1 0,-3 0,2 0,2 0,2 0,2 0,-4 0,0 0,-4 0,3 0,3 0,-4 0,-8 0,13 0,-9 0,6 0,13 0,3 0,8 0,9 0,-9 0,3 0,-1 0,-5 0,-3 0,8 0,-2 0,4 0,5 0,6 0,9 0,4 0,0 9,1 1,3-1,0 5,-3-3,6-1,0-3,-4 1,-10-2,-1-2,-4 5,1 5,3 5,6-1,-7-4,-4-3,-9-4,-7-3,-6-2,0-2,-7 0,3-1,-2 0,6 1,3-1,-2 1,5 0,-8 0,-9 0,-9 0,-18 0,-14 0,-14 0,-16 0,-1 0,12 0,9 0,10 0,6 0,10 0,3 0,2 0,-11 0,-10 0,-3 0,-18 0,-12 0,2 0,3 0,11 6,14 0,24 0,13-1,16-1,4-2,1-1,-7 0,-9-1,-12 0,-7-1,-22 1,-2 0,-5 0,14 0,-7 0,13 0,8 0,15 0,13 0,5 0,8 0,2 0,-8 0,-13-9,2-1,-3 1,7-4,3 1,16 2,15 0,6 2,6 2,2 3,4-2,-14-8,1 0,-2-4,7 1,-12 4,1 3,6 0,5 3,1 1,-2-1,6 2,2 0,-4-4,5-3,5 1,-5-2,1 3,-9 2,0 2,-5 2,-9 1,4 2,4 0,3 0,5 1,6-4,6 1,-3-4,4 0,3 1,-7 2,-12 0,1 2,-8 0,-1 1,-10 0,4 0,-7 1,-3-1,8 0,8 0,4-9,9-1,2 1,7 1,1 3,-2 1,-6 2,-3 1,-7 1,2 0,-8 1,7-1,-3 1,7-1,6 0,8 0,-4 0,4-3,0 0,-4 0,-6 0,-3 2,-19-1,1 2,-6 0,4 0,2 0,-6 0,6 0,-3 0,9 0,10 0,9 0,2 0,6 0,3 0,4 0,-4 0,1 0,1 0,1 0,-7 0,-3 0,-13 0,-11 0,-1 0,-5 0,6 3,6 0,4 0,7 0,7-1,-3-1,4-1,0 1,-9-1,-1 6,-8 0,0 0,-10 2,6-1,1-1,8-3,7 0,2 7,5 0,1 0,-8-3,1-2,3-1,4-3,-6 0,4-1,3 0,-7-1,3 1,-6-1,0 1,-1 0,-1 3,-2 0,-2 0,4 0,-3 1,1 1,0-2,1 0,-1-1,5-1,-3 0,0-1,-1 0,-2 0,-5-1,2 1,3 0,-1 0,0 0,2 0,3 0,5 0,5 0,2 0,-4 0,3 0,0 0,-2 0,2 0,4 0,-2 0,3 0,-2 0,1 0,-7 0,1 0,2 0,-7 0,-7 0,3-3,3 0,5 0,-4 0,3 2,-3-7,1 1,-1 1,1 0,-3 3,4 0,3 2,4 1,0 0,0 0,2 0,2 0,-8-2,0-1,3 0,-8 0,3-1,2-1,-2 2,2 0,3 1,4 1,-1 0,-2 1,2 0,-2-9,2 0,1 0,-1 1,1 3,-1 1,0 2,2 1,-7 1,0 1,-2-1,3 0,-1 1,2-4,-2 0,-2 0,-4 1,2 0,3-2,1 0,-1 0,4 2,-1 0,2 1,2 1,-1-1,-1 2,0-1,2 0,2 0,-5 0,1 0,1 0,-8 0,2 0,2 0,2 0,-3 0,2 0,17 0,30 0,18 0,27 0,29 0,26 0,21 0,5 0,9 0,5 0,-7 0,-6 0,9 0,-18 0,-7 0,-12 0,-5 0,-8 0,-7 0,-10 0,-3 0,3 0,1 0,-9 0,-6-3,0 0,-7-1,-5 2,-8 0,-8 0,-5 2,-2-1,0 1,-3 1,-5-1,3 0,-4 0,5 0,2 0,5 0,-3 0,-3 0,0 0,1 0,-5 0,7 0,-4 0,4 0,-4 0,4 0,-6 0,-1 0,1 0,1 0,6 0,-1 0,8 0,-3 0,-5 0,2 0,-6 0,-6 0,0 0,-4 0,-4 0,-3 0,-3 0,1 0,-6-6,-17-9,-6-4,-16-1,-9-7,0 1,-5 1,5 6,1-1,-1-1,4 4,3 3,2-1,-3 4,-1-1,0 0,1 2,-2 3,-6 2,2 2,-2-4,0 0,-4 1,-2 1,-2 2,-4 1,-4 1,-3 0,1 1,-8 1,-7-1,-7 0,6 0,-5 0,7 1,3-1,6 0,1 0,-5 0,4 0,-2 0,1 0,-15 6,-6 0,-7 0,-6 0,-11-3,0 0,6-2,10 0,3-1,5 0,6-1,12 1,-3 0,-2 0,-3 0,-5 0,1 0,-9 2,5 2,-8-1,4-1,-2 0,12-1,1 0,12-1,0 0,8 0,0 0,3 0,-1 0,1 0,-8 0,3 0,-4 0,5-1,-1 2,2-1,3 0,7 0,5 0,-2 0,6 0,-5 0,-2 0,-4 0,-3 0,-15 6,5 3,-3 1,10-2,1-2,5-2,4-1,5-2,6-1,4 0,-1 0,0-1,-4 1,-7 0,1 0,-8 0,-2-1,-10 1,-4 0,6 0,3 0,6 0,2 1,8-1,0 0,5 0,5 0,4 0,0 0,0 0,0 0,2 0,-2 0,1 0,2 0,-8 0,-6 0,-14 0,-1 0,-8 0,5 0,-2 0,8 0,8 0,-1 0,6 0,4 0,4 0,-5 0,2 0,-7 0,2 0,-9 0,0 0,0 0,0 0,-5 0,-3 0,-1 0,-10 0,-2 0,-2 0,-7 0,-5 0,3 0,-4 0,-3 0,-3 0,2 0,5 0,-2 0,7 0,3 0,7 0,11 0,2 0,6 0,1 0,3 0,6 0,-4 0,-2 0,1 0,-3 0,5 0,1 0,-1 0,5 0,-3 0,3 0,4 0,4 0,-1 0,0 0,1 0,1 0,-1 0,1 0,-4 0,-6 2,2 2,1-1,4-1,0 0,2-1,-1 0,2-1,-2 0,1 0,2 0,-2 0,-1 0,0 0,2-1,1 1,-4 0,-2 0,-5 0,-5 0,2 0,4 0,-5 0,3 0,4 0,0 0,4 0,0 0,1 0,0 0,2 0,1 0,-8-3,1 0,-4 0,-8 1,3 0,-6 1,4 0,5 1,3 0,1 0,3 0,4-3,2 0,-3 0,1 1,-3 0,-4-5,2 0,1 0,-6 2,2 1,3 2,-4-2,4-3,-4 1,3 1,-6-3,2 2,3 2,1 0,-3 2,3 1,-1 0,1-2,2 0,3 1,-1-1,3 2,1 0,-1 0,-2 1,1 0,1-6,1 0,-4 0,1 1,1 2,2 0,-5 2,2 1,0-1,3 2,-8-1,1 0,1 0,-6 1,2-1,3 0,-4 0,-3 3,6 3,3 6,4 6,6 8,5 4,4-1,12-5,27-6,26-7,33-4,18-5,14-1,14-2,3 0,1 0,-8 0,-12 0,-22 1,-9-1,-13 1,-10 0,-1 3,-6 1,-1-1,10 0,1-1,1-1,3 0,5-1,-5 0,-13 0,-10 0,-9 0,-7 3,-1 6,-6 0,0-1,1-1,-2 1,-2-2,-4-1,6-1,-1-2,8-2,3 4,7-1,-3 0,-6-1,-2-1,-6 3,-5 0,-3 5,-6 3,-5 2,-3 2,-7 0,-10-3,-8-4,-18-2,-8-3,-14-2,-11-2,-9 0,4-1,1 1,3-1,9 1,6-1,12 1,6 0,5 0,3 0,-1 0,3 0,0 0,-4 0,0 0,-9 0,-1 0,-5 0,-1 0,-4 0,-3 0,-8 0,-6 0,6 0,-3 0,10 0,11 0,1 0,8 0,4 0,-2 0,5 0,1 0,-10 0,0 0,-3 0,4 0,5 0,-4 0,1 0,1 0,-2 0,-3 0,-5 0,4 0,-10 0,2 0,-4 0,1 0,-2 0,6 0,6 0,3 0,8 0,4 0,5 0,-2 9,1 1,1-1,2 2,-5-2,-5 0,7 2,10 4,10 2,8-3,11-3,14-3,1-3,5 0,13-1,6-1,5 2,8-1,4 0,0-1,4-2,4 0,-8 0,2-1,2 0,-5 0,3-1,2 1,5 0,-3 0,-3 0,1 0,0 0,3 0,-3 0,-10 0,0 0,-13 0,-11 0,-1 0,-5 0,-3 0,2 0,1 0,12 0,11 0,2 0,6 0,6 0,3 0,-2 0,-2 0,-7 0,-12 6,-3 0,-7 0,-2-1,0-1,-7-2,7-1,5 0,-5-1,1 0,4 0,-7-1,4 1,-6 0,-6 3,-11 6,-26 1,-26-1,-29 4,-27-2,-7-2,-5-2,-1-2,6-3,7-1,16-1,10 0,3-1,9 1,-7-1,1 1,-1 0,2 0,-2 0,3 0,-2 0,8 0,5 0,-4 0,4 0,-5 0,0 0,-3 0,0 0,-9 0,-3 0,2 0,5 0,3 0,10 0,5 0,1 0,6 0,-5 0,0 0,1 0,-2 0,-3 0,-5 0,4 0,-5 0,1 0,4 0,3 0,6 0,3 0,3 0,-5 0,2 0,-1 0,-3 0,2 0,-6 0,3 0,3 0,5 0,-3 0,3 0,2 0,3 0,-2 0,-1 0,1 0,1 0,-1 0,1 0,1 0,-1 0,-2 0,0 0,2 0,-7 0,-6 0,2 0,-1 0,-2 0,3-6,-2-1,0 1,5 1,3 1,0 2,4 0,2-1,11-7,16 1,18 0,29-9,24 1,19 2,33 3,18-2,14 3,-1 2,2 4,-13 1,-9 2,-21 2,-21 0,-11 0,-18 1,4-1,2 1,16-1,13 0,10 0,7 0,3 0,-6 0,-5 0,-11 0,-12 0,-11 0,-8 0,-3 0,-11 0,-2 0,-4 0,1 0,-3 0,2 0,-1 0,2 0,-5 0,6 0,-7 0,1 0,-4 0,-7 0,3 0,-6 0,5 0,1 0,6 0,-5 0,1 0,-3 0,0 0,5 0,1 0,-5 0,6 0,4 0,1 0,-6 0,2 0,-4 0,-1 0,-2 0,6 0,-5 0,-6 0,-5 0,0 0,-4 0,-2 0,-1 0,-2 0,2 0,-2 0,-1 0,7 0,0 0,7 0,2 0,6 0,3 0,5 0,0 0,4 0,-7 0,-2 0,-4 0,-7-3,0 0,-1 0,-2 0,-3 2,2-1,0 2,-2 0,-3-1,-1 2,-2-1,4 0,2 0,1 0,-1-3,-4 0,1 0,-3 0,2 2,-3-1,2 2,-1 0,-2 0,5 0,2 0,-2 0,8 0,-2 0,4 0,5 0,3 0,0 0,1 0,3 0,1 0,-6 0,2 0,-2 0,8 3,8 0,-3 0,3 0,-3-1,1-1,-8-1,-6 1,-5 5,0 0,-3 0,1 5,3-1,12-2,-4-1,1-3,5 2,-2-2,5 5,-4 0,-2-2,2-1,-7-2,-1-2,2-1,0 0,-2-2,0 1,-6 0,3-1,-2 1,8 0,-2 6,1 0,1 1,3-2,-3-1,6-2,-7 0,-3-2,-1 0,-4 0,-5 0,1-1,-4 1,-4 0,-3 0,3 0,1 0,-1 0,4 0,-2 0,-2 0,-3 0,4 0,-2 0,-2 0,-1 0,0 0,3 0,1 0,8 0,-1 0,7 0,3 0,5 0,-4 0,0 0,-3 0,0 0,-5 0,-3 0,-4 0,-1 0,2 0,1 0,-3 0,7 0,-2 0,-1 0,4 0,-4 0,-4 0,-4 0,4 0,0 0,-2 0,5 0,0 0,-2 0,13 0,-3 0,6 0,-2 0,5 0,0 0,1 0,-7 0,-3 0,-1 0,-2 0,-4 0,1 0,6 0,2 0,0 0,6 0,0 0,-5 0,3 0,-6 0,3 0,-5 0,-4 0,-6 0,2 0,-4 0,-1 0,-3 0,4 0,1 0,9 0,2 0,1 0,5 0,2 0,2-3,-6 0,7 0,-6 0,-6 1,-6-2,4 0,1 1,2 0,-4 1,5-8,-1 0,0 1,-4 1,4 0,-4 2,-3 1,2 2,-4 1,-3-2,1-6,3-5,-2-3,-4-4,0-1,-2-1,-5 1,-4-2,1-1,-2 2,-2 2,-3-2,-5 3,-8 4,-4 5,-6 4,-2 1,0-1,0 1,2-1,0 2,-7 0,-1 3,2 1,-2 0,-1 2,2 0,-3-3,1 1,2-1,4 1,1 0,3 1,-5-6,0 0,1 1,1 1,-7 1,0 2,2 1,-5 0,9-5,18 0,9 0,7 2,14 0,8-4,9 0,4 2,5 0,-3 3,0 0,-2 2,2 1,-6 0,-8 0,-1 1,-2-1,2 0,-2 0,-2 1,1-1,0 0,3 0,-3 0,5 0,-4 0,0 0,2 0,-4 0,6 0,2 0,6 0,-4 0,-5 0,3 0,-5 0,1 6,-1 0,-3 3,-5 0,-1-2,0-2,-2-2,-2-2,-1 0,3-1,0 0,-2 0,-1-1,5 1,1 0,9 0,10-1,8 1,-4 0,2 0,3 0,4 0,-3 1,0-1,-8 0,-5 0,-5 0,-7 0,-5 0,2 0,-4 0,-1 2,-5 5,-5 2,-11 9,-7 2,-8 1,-10 6,-13 5,-2-5,-9-1,-3-1,-3-6,-1-2,-7-5,-1-4,1-1,-6-2,10-1,1-2,7-1,-4 0,9-2,4 1,2 0,-4 0,0-1,1 1,5 0,1 0,1 0,5 0,-2 0,4 0,3 6,4 1,5-1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3:54:44.25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1068.98438"/>
      <inkml:brushProperty name="anchorY" value="-2507.31274"/>
      <inkml:brushProperty name="scaleFactor" value="0.5"/>
    </inkml:brush>
  </inkml:definitions>
  <inkml:trace contextRef="#ctx0" brushRef="#br0">34352 490,'0'0,"-3"2,-13 8,-9 5,-11 6,-8 2,-12 2,-2-1,-1 5,8-5,7-3,3 1,6-4,7-3,8 0,7-1,6 6,7 0,3 1,4-1,3-2,8-3,6-5,9-3,7-4,12-1,4-2,4-1,-4 0,3 0,-3-8,-8-4,-9-6,-8-1,-10-1,-6 1,-5 2,-8 3,-14 11,-13 4,-18 12,-16 1,-8 3,-7 6,4 5,1-1,5-1,3 0,14-2,10-2,9-2,4-2,7 2,9 0,13-7,11-4,17-6,11-4,12-1,12-4,-5 1,0 1,-8 1,-3 1,-5-8,2-5,-7 0,-7 3,-7 2,1 4,-4 3,-3-1,-2 2,4 0,-2-2,-4-2,-4-3,-8-2,-9-5,-11-1,-3-7,-15 4,0 0,-3 2,-9 2,-6-2,-2 0,6 1,7 4,2 3,6-2,5 3,4 2,-2 0,1 1,2 3,1 0,-7 3,-2 0,-5 1,-2 0,1 0,-3 1,-2-1,-5 3,-7 4,-2 2,-9 12,3-1,3 1,-2 5,8-3,9-3,5-1,6-6,4-3,5 2,3 3,3 2,4 0,3 1,7-4,9-4,10-3,5-3,13-2,12-2,0 0,-2-7,5-6,-5-3,-7-2,-7-4,-1-5,3-12,-4 1,4-4,-7 5,-3 5,-7 6,-8 7,-19 12,-17 13,-23 12,-8 11,-6 0,-2-2,3-2,1 2,8 1,6-5,4-2,6-6,-6-4,5-5,3-3,-1-2,5-2,2 0,-2 0,24-6,14-6,25-3,18-5,17-12,10-1,-1 2,5 0,-9 4,-9 4,-11 0,-4 6,-7 2,-7 1,-3 1,-4 3,-4 0,-9 3,-14 2,-11 2,-17 2,-7 2,-15 2,-22 8,-11 0,-11 8,2 5,-1 1,11 2,7-1,10-5,-1 0,6 5,10-4,11-2,10-4,1-2,5-3,1 2,-4 7,-4 5,-5 0,2 0,4-2,5-2,10-5,21-5,25-4,15-2,19-3,18-1,9-1,5-6,-7 0,-6 1,-17 0,-15 2,-15-2,-4 2,-18 0,-18 1,-24 5,-22 0,-12 1,-13 3,-7-1,2-1,-2 6,4-2,11-1,13-1,4-2,10-2,8-1,8 0,1-2,0 1,8 0,11-4,14-5,6-3,20-9,1-8,-1 0,6-8,1-4,4 3,-1 2,-6 4,-6 6,-7 4,-5 3,-4 6,4 1,-2-3,0 1,-7 1,-13 4,-11 2,-25 6,-18 5,-10 8,-18 3,2 8,-3 5,-1-1,5 2,-6 9,11-5,-1-3,0 2,13-4,9-6,9-1,9-2,0-5,-5 0,-4-5,-4 6,0-1,2 0,-6-3,5 4,2-3,8-3,6-3,7-1,10-3,25-2,32-9,23-4,31-6,20 2,5-13,-5 4,1-3,2 0,-11 5,-15 4,-6-1,-19 2,-7 1,-15 4,-11 4,0 0,-6 4,-5 1,6-4,-3-1,-5 6,-12 11,-16 3,-34 7,-14 4,-31 8,-7 3,-12-2,-11 6,3-2,9-1,11-7,13-7,13-4,11-5,5-4,6-3,8-2,6-1,3-1,-2 0,3 0,-1 1,-2-1,6-2,6-3,8-13,8-2,9-8,11-6,16-5,7 3,9 8,5-8,-4 4,-3 4,0 1,-5 6,-4 0,-7 3,-5 1,-4 5,-3-3,-2 4,-3 0,-4-1,-13 3,-16 9,-12 5,-19 9,-6 9,-19 9,-12 6,8-4,-1 0,2-5,9-7,1 0,9-3,4 4,10-3,5-3,2-2,2-4,-2-1,-8-2,3-1,1 3,2 2,6-1,5-2,1 1,9-2,14-2,31-8,28-1,37-14,23-11,31-6,10 0,0 0,-3-4,-23 3,-14 1,-22 9,-22 3,-14 5,-17-1,-11 1,-3 1,-9-5,-6-1,-12 2,-22 3,-28 5,-19 5,-21 4,-7 2,-9 1,2 2,0 3,10 0,6 3,7-1,17 0,4-2,11-1,-3-2,8 0,4-1,0 0,6 0,4-1,5 1,-2 0,-2 0,2 0,-7 0,-3 3,-9 0,-2 0,-5-1,5 6,-2-1,7 0,3-2,1 5,-1-1,4-2,-4 5,4-2,-5-2,-5 1,-2-2,1-2,-6-1,-4 4,-8-1,-9 0,-7 7,3-1,-4-1,7-1,-8-2,-3-2,-4-3,-8 4,10-1,0 0,-2 1,-1-2,5-1,0 11,-8-2,0 0,-2-4,-7-3,-8-2,-6-3,8 2,-2-1,4 0,4 5,0 3,10-1,1-2,2-2,7-2,5-1,15-2,-2-1,3 0,4-1,-7 1,-3 0,2-1,-6 1,-10 0,-7 0,2 0,-8 0,1 0,3 0,10 0,0 0,-1 0,4 0,-8 0,-3 0,-9 0,-2 0,-13 0,-14 0,-6 0,4 0,2 0,-8 0,7 0,-4 0,7 0,4 9,3 1,14-1,4-1,5-3,2-1,-2 4,6-1,-6 0,-8 4,1-2,1-1,1-2,-4-2,5-1,-4-2,1-1,1 0,-3-1,1 1,7-1,-2 1,-6 0,-4 0,-25 0,-4 0,-3 0,-8 0,3 0,-5 0,4 0,-1-9,5-1,-5 1,5 1,4 3,-13 1,14 2,4 1,3-5,2 0,2 1,2 0,-3-5,6 2,-8-15,6 2,0 2,1 4,6 4,6 5,6 0,4 2,-2-5,2 1,-5 1,-4 2,-8 1,-5-4,4 0,-2 2,4-8,-11-5,5 1,-7-3,7 4,-1 3,-2 2,0 3,-9 3,-3-9,6 1,2-5,-1 3,3-1,-2-1,0 3,14 3,7 4,10 3,11 2,13 2,0-7,6-1,1 0,6 3,3 1,2 1,8 3,-3 0,-5 1,-3 6,0 1,5-1,-1 0,3 0,-8 0,1-2,-2 9,-6-2,-2-1,-9 2,10-4,1-1,-3-3,1-2,-4 5,-6 0,-11-1,-4 5,-18-1,-2-2,-5-2,3-2,-7-2,10-1,0-1,-3 9,3 0,4 0,14-1,5-3,3-1,0-3,11 0,0-1,7 0,-9 0,2-1,-5 1,6 0,-3-1,-3 1,3 0,-3 0,-3 0,-3 0,4 0,4 0,-1 0,1 0,3 0,-3 0,4 0,-3 0,2 0,6 0,-3 0,3 0,-2 0,2 0,8 0,-5 0,5 0,0 0,-6 0,4 0,-1 0,0 0,-1 0,6 0,0 0,-5 0,-3 0,4 0,4 0,-4 0,8 0,1 0,5 0,-4 0,5 0,-3 0,-5 0,-2 0,3 0,-7 0,-7 0,1 0,-5 0,-6 0,-4 0,8 0,1 0,4 0,-3 0,2 0,-1 0,1 0,-3 0,2 0,-5 0,3 0,5 6,3 1,-1-1,2 2,4-2,1 0,7-2,2-2,4-1,6 0,2-1,0-1,-4 1,-12 0,-7 0,-4-1,-8 1,6 0,-2 0,9 0,2 0,7 0,9 0,9 0,5 0,-1 0,3 0,-6 0,-14 0,0 0,-12 0,-10 0,-6 0,-7 0,-4 0,-3 0,9 0,5 0,10 0,-3 0,6 0,1 0,-6 0,6 0,-2 0,0 0,-6 0,0 0,4 0,0 0,6 0,-6 0,10 0,-4 0,7 0,-4 0,-1-6,1 0,5 0,-4 1,5-2,1 2,1-6,8 2,-6 1,6 2,-4 1,-1 3,-3 1,1 1,-6 0,-2 0,-4 0,7 1,0-1,8 0,-2 0,8 0,5 0,-3 0,-2 0,-5 0,-3 0,4 0,-4 0,7 0,5 0,3 0,1 0,5 0,8 10,9 2,8 3,16 3,5 2,5 4,3-4,-1-4,0-2,10-4,-1 2,4 1,2-2,-2 4,0-3,-2-2,7-3,9 0,-1-1,6 4,-8-1,-6-1,-2-3,-9-1,-6-1,-6-2,5-1,-3 0,-2-1,4 1,-2 0,-3-1,-1 1,3 0,-2 0,0 0,-3 0,2 0,1 0,-1 0,-1-3,11 0,-2-1,8 2,4-6,5 0,3 1,-4 2,-2 1,-5 2,3 1,0 1,5 0,1 0,10 0,2 1,10-1,6 0,7 0,4 0,9 0,8 0,1 0,-7 0,-3 0,-6 0,-8 0,0 0,0 0,1 0,-8 0,1 0,2 0,0 0,-3 0,4 0,-4 0,3 0,-2 0,-1 0,-2 0,-4 0,-5 0,3 0,-7 0,-10 0,5 0,-8 0,1 0,-7 0,6 0,-6 0,7 0,9 0,1 0,4 0,3 0,2 0,-7 0,-4 0,-1 0,0 0,-2 0,2 0,-2 0,8 0,2 0,1 0,7 0,6 0,5 0,2 0,3 0,8 0,1 0,-1 0,-4 0,-7 0,-1 0,-8 0,-6-6,-7 0,-11-1,-2 2,5 1,-3 2,9 0,8 2,-1 0,7 0,-7 0,3 1,5-1,-4 0,5 0,2 0,-7 0,9 0,-2 0,3 0,-1 0,10 0,8 0,3 0,7 0,-2 0,5 0,-4 0,-9 0,3 0,-3 0,-2 0,-2 0,-6 0,4 0,-2 0,-3 0,6 0,-2 0,1 0,-1 0,-11 0,0-3,-3 0,-5 0,-2 0,2-4,-4-1,-3-8,-7 2,-8 1,5 3,-1 0,-8 3,-4 2,1 2,1 1,0 2,-2-7,1 1,3 0,1-1,10 0,4 2,12-8,7 1,6-5,-1 3,-5 2,-2 1,2 3,-10-4,0 1,-10 3,-3 2,3-6,-6 0,-3 2,-7 3,0 1,2 3,-5 2,-2 0,6 2,4-4,4 0,2 0,2 1,-2 0,2 1,-2 0,1 1,-2-3,-5 0,-2 0,2 1,2 0,6 1,-2 0,7 1,-2 0,2 0,0 0,-3 0,6 0,-6 1,3-1,-6 0,0 0,-3 0,7 0,2 0,4 0,2 0,5 0,-1 0,5 0,4 0,-5 0,-3 0,2 0,-3 0,-2 0,3 0,2 0,9 0,6 0,8 0,3 0,6 0,-1 0,-14 0,-3 0,3 0,-1 0,-4 0,6 0,0 0,7 0,7 0,-1 0,-1 0,-6 0,-16 0,-11 0,-15 0,-7 0,-11 0,-9 0,0 0,-5 0,-2 0,-3 0,1 0,2 0,0 0,1 0,5 0,2 0,5 0,-3 0,-3 0,-4 0,3 0,-3 0,-3 0,-1 0,3 0,2 0,9 0,3 0,8 0,3 0,9 0,-2 0,5 0,-5 0,0 0,-2 0,-6 0,-2 0,-8 0,2 0,-5 0,-5 0,9 0,7 0,0 0,7 0,-3 0,9 0,0 0,6 0,8 0,6 0,12 0,-8 0,1 0,1 0,-5 0,1 0,1 0,-9 0,-7 0,-11 0,-9 0,-2 0,-6 0,2 0,-6 0,2 0,4 0,-4 0,6 0,-5 0,7 0,2 0,4 0,0 0,10 0,-4 0,5 0,-9 0,-8 0,-1 0,-7 0,6 0,1 0,-1 0,1 0,3 0,1 0,4 0,0 0,2 0,-6 0,-5 0,7 0,7 0,-3 0,-6 0,1 0,-3 0,-2 0,-7 0,0 0,3 0,-3 0,-5 0,2 0,-2 0,9 0,-2 0,-2-6,9-1,-2 1,4 1,-2 2,7 0,-7 2,12 1,2-1,1 2,6-1,1 0,0 0,5 1,-4-1,4 0,-2 0,17 0,-4 0,-3 0,1 0,-4 0,7 0,-3 0,3 0,7 0,-7 0,2 0,-6 0,3-9,-10-1,-7 1,-5-2,-5 2,-8 3,-3 1,1-4,0 2,-3 0,6 2,9-2,-2 2,5 1,2-8,-1 1,-2-5,-3 2,-8 2,1 4,-2-1,-8 3,9 2,-6 1,3-1,9 0,-2 1,6-8,-8 0,4 1,-8 2,1-4,2 2,-3 2,-2 2,0-1,3 2,0 1,3 1,0 2,2-3,14-5,-3-4,-2-4,-4 1,-1-1,-3 4,0 4,-3 3,3 3,-3 1,-6 2,-6 1,-1-1,4 1,4-1,7 1,-1-1,9 0,8 0,-2 0,6 0,6 0,3 0,-1 0,-11 0,-1 0,3 0,-13 0,-1 0,-10 0,-11 0,2 0,-5 0,9 0,-5 0,6 0,-6 0,8 0,0 0,4 6,1 0,3 0,-1 2,2-1,-8 2,-8-3,-2 6,-6-2,-5-1,-5 0,-3 1,-1 2,4 1,-1-2,4 4,1-3,0-3,0 4,-1 1,4-3,-2 2,-2-4,-2 4,-6 1,-5 1,-16-3,-22-2,-28-4,-23-2,-29-2,-14-1,-8-2,-7 1,1-1,8 1,9-1,3 1,13 0,7 0,-2 0,1 0,2 0,7 0,0 0,7 0,3 0,-1 0,4 0,3 0,-3 0,12 0,-4 0,3 0,6 0,-2 0,7 0,-4 0,-1 3,2 0,-2 0,0-1,2 0,-13-1,-2 0,9-1,-2 0,5 0,1 0,2 0,1 0,4 0,-3 0,-8 0,3 0,-4 0,6 0,9 0,-6 0,8 0,-2 0,7 0,0 0,1 0,-5 0,-1 0,4 0,4 0,2 0,24 0,26 0,26 0,22 0,21 6,10 0,12 7,8-2,1 8,4-2,-8 0,1-3,-6-4,-4 3,-4 0,-9-2,-2-3,-8-2,-3-2,-5-3,-13 0,-11-1,-7-1,-8 1,-7-1,-1 10,-1 0,-1 1,-3-3,0-1,-2 0,-1 0,-1 0,-3 9,-3 2,-7 2,-14 0,-8-4,-19 3,-17-4,-29 6,-6-4,-3-2,-1 2,-1-4,8-3,8-2,0-3,-1-3,5 0,0-1,-2-1,3 1,3-1,-2 1,5-1,12 1,2 0,9 0,2 0,2-6,5 0,4 0,-1 1,4 1,-5 2,0-2,-9 0,1 0,-9 2,3-6,0 1,6 0,8 2,-2-5,0 2,3 0,1 3,5 1,4 2,0 1,0 1,2 0,1-3,5-3,7-6,18 1,15-9,20 0,6 2,9 4,4 5,2 3,6 3,3 2,-7 1,4 1,-6-1,-2 1,-4 0,-7-1,-4 1,6-1,-1 6,-3 0,1 0,5-1,2 2,-1-2,-5-1,-3-1,-8-1,-8-1,-6 2,0 1,-1-2,-1 1,6-2,4 0,8 0,0-1,8 0,-2 0,6 0,-4 0,5 6,-7 3,1 0,-8 0,2 0,3-2,9 5,-5-2,2-1,-1-3,7 1,-3-2,0-1,-2-1,8-1,-9-2,7 10,-9-1,-4 0,-4-1,-7-3,-3-2,-3-1,-1-1,2-1,-2 3,-3-1,-3 1,0-1,-2 0,1-1,-1-1,8 1,-2-1,0 0,0 0,3-1,-2-2,-2-6,-6-6,-6-3,-6-2,-4 1,-2-6,-2 1,-7-2,-7-1,-5-2,-3 6,0 2,-1 6,-6 5,2 5,-2 2,3 2,-7 2,0-1,-4 1,1 0,3 0,-5-1,-2 1,1-1,-1 0,4 0,-4 0,2 0,-2 0,5-4,4 1,-3 0,3 0,4 1,-5 1,2 0,-4 1,4 0,3 0,4 0,3 0,-1 0,-1 0,0 1,2-1,-5 0,-2 0,-5 0,-7 0,-4 0,-6 0,1 0,-6 0,4 0,-6 0,-4 0,1 0,-8 0,-12 0,-6 0,-12 0,-3 0,0 0,0 0,-3 0,1 0,2 0,8-6,3-1,2 1,0 1,6 2,-11-9,5 1,8 1,0 3,5 1,7 3,-2 1,8 2,2 0,4 0,1 0,2 1,5-1,2 0,7 1,-2-1,5 0,5 0,0 0,-1 0,-5 0,-1 0,4 0,4 0,-5 0,0 0,-5 0,-1 0,-1 0,-2 0,-5 0,6 0,0 0,3 0,3 0,4 0,6 0,1 0,-2 0,-8 0,-7 0,-14 0,5 0,-5 0,3 0,-2 0,8 0,8 0,2 0,1 0,-5 0,4 3,22 0,31 6,20 0,22-1,10-1,16-3,1-1,4-2,2-1,-9 0,1 0,0 0,1-1,-10 1,1 0,-7 0,-3 0,-12 0,-5 0,-9 0,-6 0,-6 0,4 0,3 0,1 0,3 0,5 0,3 0,-5 0,3 0,-5 0,-6 0,-3 0,-2 0,-3 0,-3 0,0 0,-2 0,5 0,2 0,2 0,2 3,-7 3,-11 9,-22 0,-14-1,-22-3,-23-1,-5-3,-9-1,-10 9,11-1,5 0,9-4,11-3,7-6,9-2,0-1,1-1,-5-2,5-3,-2 1,4 1,4 1,-4 2,-2 1,4 1,2 1,-2 0,3 1,2-1,-2 0,2 0,1 1,0-1,3 0,3 0,-1 0,3 0,-2 0,2 0,-8 0,2 0,-9 0,3 0,-1 0,-4 0,0 0,-3 0,2 0,2 0,-1 0,4 0,2 0,-1 0,0 0,-12 0,-3 0,-11 8,-10 2,-6 5,6-1,5-2,9-3,5-1,1-1,8-3,7-1,-2-2,-8 6,1-1,-2 0,6-1,-7 1,6 2,-1 0,6-2,5-1,5-3,-1 0,-1-1,2 2,-4 0,0-1,-2 1,0-2,2 0,4 0,4-1,-4 0,1 0,2 0,-7-1,1 1,-1 0,-10 0,0 0,-4 0,5 0,5 0,5 0,0 0,3 0,2 0,-6 0,2 3,-2 0,0 7,-1-1,3-1,-7-2,4-2,2-1,3-1,-2-2,2 0,-1 0,-4-1,0 1,-2 3,0 2,3 1,-3 0,-11-2,2-1,0-1,6-1,5-1,3 0,1 0,2 0,3 0,2-1,-7 1,1-3,-3 0,-4 0,-4 0,-6 2,3-3,3 0,-2 1,-2 0,1 1,2 1,1-5,6-4,4 1,4 0,0 3,3 2,-3-1,2 1,-5 0,-9 2,2 1,-5-3,1 0,3 1,2 1,1 0,4 1,-4 1,-5-6,-2-1,-3-8,-2 0,-4 2,-2 3,-4 3,6 3,8 2,6-1,1-3,5 0,3 1,3 1,-4 2,2 0,-2 2,-12-4,2 1,-1 1,-8-1,-5 2,3 0,5 0,-1 1,3 0,1 0,3 0,4 0,-1 0,0 0,-3 1,3-1,1-10,0 1,3-1,3 3,0 1,-9 3,-2 1,1 1,4 1,4 0,-1 0,-2 1,0-1,-9 0,-14 0,2-2,-3-1,3-1,5 2,1 0,8 1,3 0,2 1,-2 0,4 0,-5 0,-1 0,-13 0,-2 1,-5-1,-3 0,-5 0,-1 0,-7 0,6 0,-1 0,7 0,11 0,1 0,9 0,-2 0,-1 0,-10 0,-16 0,-12 0,-14 0,10 0,1 0,4 0,-1 0,0 0,8 0,-4 0,5 0,-2 0,3 0,8 0,9 0,8 0,2 0,0 0,1 0,-6 0,5 0,-4 0,3 6,6 0,-3 0,5-1,2-1,2-2,-2-1,3 0,0-1,-2 0,-6-1,-4 1,-6 0,5 0,-7 0,6-1,1 1,-3 4,0-1,2 0,0 6,7-1,-7-1,-6-1,1-2,-10-2,1 0,-2-2,-7 0,3 0,-1-1,2 1,1 0,3 0,1-1,10 1,-10 0,-7 0,1 0,5 0,3 0,2 0,9 0,2 0,-2 0,1 0,-5 0,7 0,5 0,-2 0,-1 0,2 0,-2 0,-4 0,-1 0,-5 0,-3 10,-1-1,8 1,-2 0,5-1,0-2,-2-3,-1-1,-4-2,0-1,-3 0,7 0,7-1,-1 1,6 0,5 0,5-1,1 1,2 0,-1 3,-4 0,0 0,-1 3,-10-1,1-1,4-1,-6 9,4 1,5 0,-3-2,4 0,4-2,2 3,-3 4,2-1,-2 0,-4-3,1 0,3-3,-4 3,2-1,3 0,5 1,6 1,8-2,16-3,6-2,14-3,6-1,16-2,12 0,-2 0,8-1,-3 1,-2-1,1 1,-7 0,-4 0,4 0,-9 0,2 0,-7 0,2 0,-1 0,3 0,-7 0,9 0,-3 0,6 0,-4 0,-2 0,-3-6,-2-3,-1-1,-6 2,-6 2,4 1,-5 3,-3 1,-1 0,3 1,-1 1,5-1,-1 0,-3 1,2-1,0 0,9 0,1 0,5 0,2 0,-5 0,5 0,6 0,-2 0,2 0,-1 0,1 0,-8 0,-4 0,-2 0,0 0,3 0,-4 0,10 0,-2 0,-5 0,2 0,0 0,4 0,0 0,-3 0,0 0,-3 0,-1 0,-6 0,-5 0,4 0,-4 0,6 0,-4 0,1 0,7 0,7 0,-4 0,-5 0,0 0,3 0,-5 0,-4 0,1 0,-4 0,-5 0,7 0,-3 0,2 0,8 0,13 0,7 0,5 0,-2 0,7 0,6 0,-6 0,4 0,-3 0,-4 0,-2 0,-5 0,-11 0,-6 0,-5 0,-7 0,-15 0,-25 3,-16 4,-27-1,-17 3,-19-2,-7-1,-11 11,-9-2,1-1,10-3,-1-4,6-2,3-3,9-1,-4-1,1-1,0 1,0-1,9 1,-6-1,1 1,-2 0,11 0,6 0,0 0,7 0,12 0,2 0,7 0,-4 0,4 0,-12 9,6 1,3-1,2-1,8-3,4-1,-1-2,-4-1,4-1,-3 0,2 2,2 1,3 0,5-1,1-1,3 1,-1-2,2 0,-7 0,0 0,2 0,-1 0,3 0,-1 6,11 0,30 0,40-10,45-1,41-8,48-6,21 2,-6 2,26 4,16 4,-9 3,3-4,-22 1,-25 1,-24 2,-20 0,-24 3,-17 0,-5 1,-13 0,-3 0,-9 0,0 1,1-1,-6 0,-4 0,-11 0,1 0,-7 0,-4 0,-9 0,-4 0,-1 0,-2 0,-1 0,-1 0,3 0,5 0,-2 0,-1 0,1 0,2 0,4 0,-3 0,-5 0,-6 0,1 0,-5 0,-2 0,-2 0,6 0,2 0,11 0,-2 0,6 0,-1 0,-5 0,3 0,-6 0,-1 0,-2 0,-4 0,-2 0,13 0,10 0,1 0,-2 0,-3 0,-2 0,-6 0,2 3,-4 3,4 1,-2 5,-4-2,5-1,1-2,6-2,2-2,-2 1,1-1,-8 0,-5 2,-7 0,-2-1,-3-1,7-1,-1-1,10 0,1-1,23 0,5 0,10-13,4 1,4-1,10 3,2 2,-5 3,0 3,-1 1,-1 0,-6 2,7-1,7 1,10-1,7 1,14-1,-2 0,0 0,-6 0,-8 0,-8 0,-17 0,-11 0,-6 0,-5 0,-12 0,-3 0,-6 0,5 0,2 0,9 0,3 0,0 0,5 0,-9 0,-10 0,-1 0,-7 0,0 0,-7 0,4 0,-5 0,3 0,4 0,-1 0,9 0,5 0,3 0,9 0,0 0,5 0,7 0,-2 0,-4 0,-13-3,11-3,-9-1,-7 2,2 0,0 2,13 1,9 1,-5 1,1 0,-3 0,10 0,3 1,5-1,2 0,-10 0,-3 0,-12 0,-14 0,-3 0,-10 3,-4 1,-4-1,-1 0,9 4,-1 1,10-1,0-2,0-1,-2-2,-4-1,-7 2,-3 0,-5 0,2-1,7 3,3-1,1-1,3 0,4-1,-5-1,1 0,3-1,-5 0,3-1,-3 1,8 0,-6 0,-2 0,0 0,-3 0,8 0,-6 0,0 0,-1 0,-1 0,1 6,-5 3,-4 1,4-2,4-2,-1 2,3-3,2-1,-4-1,1-1,0-1,6 5,1 1,5-1,1-1,-4-2,-1-1,-6 0,-2-2,-5 0,-6 0,5 0,-4-1,1 1,7 0,2 0,7 0,3 0,9 0,5 0,-1 0,-9 0,0 0,-6 0,-2 0,-8 0,-2 0,0 0,-4 0,-4 0,-4 0,3 0,-2 0,2 0,4 0,-1 0,-2-3,-4-3,5-1,0-2,2 2,4 1,-3 1,1-1,2 2,1 0,-4 2,5 0,-3 1,6 1,0 0,-5 0,3 0,4-6,2 0,-3 0,-2 1,0 1,-2-1,-1-3,-1 2,2 0,5-4,-3 1,2 1,4 2,-4 3,-5 1,0 1,-4 0,-4 1,-5 1,1-1,-2-3,1 0,6 0,5 1,-2 0,5 0,-1-1,9-1,-3 1,-1-2,-6-3,-2 1,-5 1,-4 1,1-4,-3 1,5 1,-1 2,1 1,5 2,7 1,-1 1,3 0,-2 0,2 0,5 1,-5-1,-5 0,-2 0,-3 0,-3 0,3 0,0 0,-3 0,-1 0,5 0,5 0,-3 0,7 0,-1 0,3 0,-5 0,-2 0,7 0,-4 0,-3 0,-3 0,-1 0,-5 0,-2 0,-3 0,-2 0,-2 0,-1 0,3 0,2 0,1 0,0 0,-2 0,5 0,-1 0,0 0,-3 0,5 0,-1 0,1 0,5 0,-2-3,-1-3,-7-3,-6-3,-5-2,-5-4,-2-3,-2-1,-1 0,0 2,-3-2,-12 5,-4 4,-16 4,-2 4,-7-1,-5-1,4 1,-3 1,7 1,-5 2,6 1,-3 0,0 1,-4 0,5 1,6-1,4 0,0 0,1 0,3 4,1 2,4 0,-4 9,2 2,2-1,3-1,2-3,-4 0,1 6,0 1,-1 0,2-3,-2 2,-11 5,-2-2,-5-2,4-3,-4-3,-5 3,-2-3,6-3,-3 3,6-2,6-3,-9 4,19-2,23-2,24-3,23-1,11-2,12-4,4-1,-7-1,-7 1,-4 1,-5-2,-2 0,-6-6,-6 1,-2 2,-2 1,-1 1,-1 3,-4 1,3 0,1 1,2 1,-2-1,0 1,-4-1,-3 0,6 0,-3 0,2 0,-3 0,7 0,0 0,-2 3,2 3,-3 0,-3 0,-1-2,0-1,-3 2,-1-1,0-1,-1 0,5-2,1 0,2 0,-1-1,5 0,2-1,-3 1,5 0,2 0,7 0,-5 0,4 0,-5 0,-7 0,4 0,-5 0,8 0,0 0,-1 0,4-3,2 0,4 0,0 0,4-2,-1 1,-4 1,-1-3,-8 1,-1 1,-5 1,-3 1,5 1,9-6,0 0,2 1,10-8,-6 1,3 1,4 0,-4 3,-1 3,0 1,-1 3,1 1,-7 1,2 0,-7 1,-4-1,7 1,-3-1,2 0,-1 0,0 0,-2 0,-2 0,-6 0,5 0,-1 0,5 0,-1 0,6 3,-2 0,4 0,7 0,3-1,0 5,1 0,-1 3,-1-2,-5-1,-2-3,-2 2,-8 2,-4-1,-5-1,-3-2,-4 5,0-1,-2-1,-1-2,1-2,2-1,-1 2,-1 0,-2 1,2 1,-1-2,2 3,-1 1,-1 3,2-2,-2-1,-3 1,-17-3,-8-1,-12-2,-13-1,-8-1,-2-1,-2 0,5 0,3 0,6-1,3 1,3 0,-5-3,2-3,2-3,6-9,3-2,5-1,-5-6,1-2,1-1,1-2,3 3,3 4,0 0,2 3,2-5,-8-3,2-6,0 3,2 3,-1 4,-3 3,-5 7,-2 6,-6-6,-3 4,-6 2,-12 3,-2 3,-8 1,3 2,-2 1,1 1,3-1,4 1,0-1,0 0,6 1,-2-1,6 0,-3 0,4 0,6 0,4 0,-1 0,2-4,3 1,2 0,-5 0,2 1,2 1,0-3,0 1,-5 0,0-3,-4 2,-1 0,-8 0,4 2,0 1,4 1,5-6,7-4,18 1,24 1,14 2,19 2,13 1,0 5,6 1,1 1,-1-1,-4 2,4 0,-7 5,-10-1,-7-1,-11-2,-8-2,-8-1,-2 4,0 0,-2-1,0-1,1-2,5 0,-1-2,2-1,2 0,-3 0,-3-1,1 1,-2 0,1 0,-2 0,3 0,-3 0,6 0,1 0,-2 0,-1 0,0 0,0 0,-1 0,7 0,-2 0,-2 0,-3 0,1 0,-1 0,0 0,-3 0,-2 0,-10 0,-30 0,-31 0,-27 0,-22 0,-13 0,-12 0,-4 0,5 0,8 0,13 0,8 0,6 0,2 0,9 0,1-7,11 1,1 0,9 0,2 3,7 0,2 2,5-3,7 1,6 0,2 1,4 1,3 0,-2 0,-1 1,1 0,1 0,1 0,-5 0,1 1,1-1,1 0,-7-3,2-3,-9-1,-4 2,-12 1,0 1,-7 1,-9 1,4-6,-2 1,0 0,1 1,4 1,-12-1,-5-5,9 0,-1 1,-3 2,-4 2,4 3,-4 0,-2 2,1 0,-2 0,-4 1,-8-1,-3 0,-8 1,6-1,1 0,2 0,-4 0,-9 0,-7 0,2 0,-4 0,5 0,4 0,-1 0,4 0,3 0,-4 0,3 0,-4 0,8 0,2 0,4 0,0 0,7 0,7 0,-1 0,2-3,4-6,-4-1,7 2,-4 1,9 2,-5 2,-3 2,4 0,1 1,2 0,-1 1,7-1,4 1,1-1,1 0,-3 0,-4 0,-1 0,1 0,-5 0,-1 0,6 0,-5 0,4 0,0 0,4 0,0 0,9 0,0 0,7 0,8 0,-3 0,-1 0,-5 0,-3 0,-11-6,3-1,-7 1,8 1,-4 1,9 2,8 0,-2 2,1 0,2 0,5 0,-1 0,1 1,-8-1,-6 0,3 0,-4 0,1 0,6 0,3 0,0-3,6 0,2 0,4 0,-3-2,-3 1,0 0,-8 2,1 0,-3-5,-1-3,-1-3,2 2,2 2,7 2,-4 3,4 2,5 1,-5 1,2 0,4 1,3-1,-2 0,1 1,3-1,1 0,3 3,10 9,26 1,40 8,37-2,31 3,31 2,25 2,31 8,10-4,20 9,-14-6,8-6,-14-9,-14 0,-14-6,-8 6,-12-4,-18 4,-4 3,-23-3,-13-1,-13-4,-5 9,-4-4,-16-2,-1-2,-10-3,2-4,-2 3,0-1,0-2,-9-2,2 1,-7-1,8 8,-7-1,0-1,-9-2,-8-3,-9 0,-9 5,-10-1,-16 2,-17-3,-19 8,-10-3,0-1,-11-4,-4 0,-1-2,-1-3,5-1,2-1,5-1,0-1,9 5,4 1,4 0,1-1,3-2,5-1,-2 0,-5-2,-2 0,-1 0,-7 0,-4-1,5 1,-3 0,5 0,-6 0,4 0,-15 3,3 0,1 0,-7 0,4-2,-7 1,0-2,1 0,-11 1,-5-2,-11 1,-3 0,-8 0,4 0,1 0,-3 0,2 0,2 0,2 0,2 0,-4 0,0 0,-4 0,3 0,3 0,-4 0,-8 0,13 0,-9 0,6 0,13 0,3 0,8 0,9 0,-9 0,3 0,-1 0,-5 0,-3 0,8 0,-2 0,4 0,5 0,6 0,9 0,4 0,0 9,1 1,3-1,0 5,-3-3,6-1,0-3,-4 1,-10-2,-1-2,-4 5,1 5,3 5,6-1,-7-4,-4-3,-9-4,-7-3,-6-2,0-2,-7 0,3-1,-2 0,6 1,3-1,-2 1,5 0,-8 0,-9 0,-9 0,-18 0,-14 0,-14 0,-16 0,-1 0,12 0,9 0,10 0,6 0,10 0,3 0,2 0,-11 0,-10 0,-3 0,-18 0,-12 0,2 0,3 0,11 6,14 0,24 0,13-1,16-1,4-2,1-1,-7 0,-9-1,-12 0,-7-1,-22 1,-2 0,-5 0,14 0,-7 0,13 0,8 0,15 0,13 0,5 0,8 0,2 0,-8 0,-13-9,2-1,-3 1,7-4,3 1,16 2,15 0,6 2,6 2,2 3,4-2,-14-8,1 0,-2-4,7 1,-12 4,1 3,6 0,5 3,1 1,-2-1,6 2,2 0,-4-4,5-3,5 1,-5-2,1 3,-9 2,0 2,-5 2,-9 1,4 2,4 0,3 0,5 1,6-4,6 1,-3-4,4 0,3 1,-7 2,-12 0,1 2,-8 0,-1 1,-10 0,4 0,-7 1,-3-1,8 0,8 0,4-9,9-1,2 1,7 1,1 3,-2 1,-6 2,-3 1,-7 1,2 0,-8 1,7-1,-3 1,7-1,6 0,8 0,-4 0,4-3,0 0,-4 0,-6 0,-3 2,-19-1,1 2,-6 0,4 0,2 0,-6 0,6 0,-3 0,9 0,10 0,9 0,2 0,6 0,3 0,4 0,-4 0,1 0,1 0,1 0,-7 0,-3 0,-13 0,-11 0,-1 0,-5 0,6 3,6 0,4 0,7 0,7-1,-3-1,4-1,0 1,-9-1,-1 6,-8 0,0 0,-10 2,6-1,1-1,8-3,7 0,2 7,5 0,1 0,-8-3,1-2,3-1,4-3,-6 0,4-1,3 0,-7-1,3 1,-6-1,0 1,-1 0,-1 3,-2 0,-2 0,4 0,-3 1,1 1,0-2,1 0,-1-1,5-1,-3 0,0-1,-1 0,-2 0,-5-1,2 1,3 0,-1 0,0 0,2 0,3 0,5 0,5 0,2 0,-4 0,3 0,0 0,-2 0,2 0,4 0,-2 0,3 0,-2 0,1 0,-7 0,1 0,2 0,-7 0,-7 0,3-3,3 0,5 0,-4 0,3 2,-3-7,1 1,-1 1,1 0,-3 3,4 0,3 2,4 1,0 0,0 0,2 0,2 0,-8-2,0-1,3 0,-8 0,3-1,2-1,-2 2,2 0,3 1,4 1,-1 0,-2 1,2 0,-2-9,2 0,1 0,-1 1,1 3,-1 1,0 2,2 1,-7 1,0 1,-2-1,3 0,-1 1,2-4,-2 0,-2 0,-4 1,2 0,3-2,1 0,-1 0,4 2,-1 0,2 1,2 1,-1-1,-1 2,0-1,2 0,2 0,-5 0,1 0,1 0,-8 0,2 0,2 0,2 0,-3 0,2 0,17 0,30 0,18 0,27 0,29 0,26 0,21 0,5 0,9 0,5 0,-7 0,-6 0,9 0,-18 0,-7 0,-12 0,-5 0,-8 0,-7 0,-10 0,-3 0,3 0,1 0,-9 0,-6-3,0 0,-7-1,-5 2,-8 0,-8 0,-5 2,-2-1,0 1,-3 1,-5-1,3 0,-4 0,5 0,2 0,5 0,-3 0,-3 0,0 0,1 0,-5 0,7 0,-4 0,4 0,-4 0,4 0,-6 0,-1 0,1 0,1 0,6 0,-1 0,8 0,-3 0,-5 0,2 0,-6 0,-6 0,0 0,-4 0,-4 0,-3 0,-3 0,1 0,-6-6,-17-9,-6-4,-16-1,-9-7,0 1,-5 1,5 6,1-1,-1-1,4 4,3 3,2-1,-3 4,-1-1,0 0,1 2,-2 3,-6 2,2 2,-2-4,0 0,-4 1,-2 1,-2 2,-4 1,-4 1,-3 0,1 1,-8 1,-7-1,-7 0,6 0,-5 0,7 1,3-1,6 0,1 0,-5 0,4 0,-2 0,1 0,-15 6,-6 0,-7 0,-6 0,-11-3,0 0,6-2,10 0,3-1,5 0,6-1,12 1,-3 0,-2 0,-3 0,-5 0,1 0,-9 2,5 2,-8-1,4-1,-2 0,12-1,1 0,12-1,0 0,8 0,0 0,3 0,-1 0,1 0,-8 0,3 0,-4 0,5-1,-1 2,2-1,3 0,7 0,5 0,-2 0,6 0,-5 0,-2 0,-4 0,-3 0,-15 6,5 3,-3 1,10-2,1-2,5-2,4-1,5-2,6-1,4 0,-1 0,0-1,-4 1,-7 0,1 0,-8 0,-2-1,-10 1,-4 0,6 0,3 0,6 0,2 1,8-1,0 0,5 0,5 0,4 0,0 0,0 0,0 0,2 0,-2 0,1 0,2 0,-8 0,-6 0,-14 0,-1 0,-8 0,5 0,-2 0,8 0,8 0,-1 0,6 0,4 0,4 0,-5 0,2 0,-7 0,2 0,-9 0,0 0,0 0,0 0,-5 0,-3 0,-1 0,-10 0,-2 0,-2 0,-7 0,-5 0,3 0,-4 0,-3 0,-3 0,2 0,5 0,-2 0,7 0,3 0,7 0,11 0,2 0,6 0,1 0,3 0,6 0,-4 0,-2 0,1 0,-3 0,5 0,1 0,-1 0,5 0,-3 0,3 0,4 0,4 0,-1 0,0 0,1 0,1 0,-1 0,1 0,-4 0,-6 2,2 2,1-1,4-1,0 0,2-1,-1 0,2-1,-2 0,1 0,2 0,-2 0,-1 0,0 0,2-1,1 1,-4 0,-2 0,-5 0,-5 0,2 0,4 0,-5 0,3 0,4 0,0 0,4 0,0 0,1 0,0 0,2 0,1 0,-8-3,1 0,-4 0,-8 1,3 0,-6 1,4 0,5 1,3 0,1 0,3 0,4-3,2 0,-3 0,1 1,-3 0,-4-5,2 0,1 0,-6 2,2 1,3 2,-4-2,4-3,-4 1,3 1,-6-3,2 2,3 2,1 0,-3 2,3 1,-1 0,1-2,2 0,3 1,-1-1,3 2,1 0,-1 0,-2 1,1 0,1-6,1 0,-4 0,1 1,1 2,2 0,-5 2,2 1,0-1,3 2,-8-1,1 0,1 0,-6 1,2-1,3 0,-4 0,-3 3,6 3,3 6,4 6,6 8,5 4,4-1,12-5,27-6,26-7,33-4,18-5,14-1,14-2,3 0,1 0,-8 0,-12 0,-22 1,-9-1,-13 1,-10 0,-1 3,-6 1,-1-1,10 0,1-1,1-1,3 0,5-1,-5 0,-13 0,-10 0,-9 0,-7 3,-1 6,-6 0,0-1,1-1,-2 1,-2-2,-4-1,6-1,-1-2,8-2,3 4,7-1,-3 0,-6-1,-2-1,-6 3,-5 0,-3 5,-6 3,-5 2,-3 2,-7 0,-10-3,-8-4,-18-2,-8-3,-14-2,-11-2,-9 0,4-1,1 1,3-1,9 1,6-1,12 1,6 0,5 0,3 0,-1 0,3 0,0 0,-4 0,0 0,-9 0,-1 0,-5 0,-1 0,-4 0,-3 0,-8 0,-6 0,6 0,-3 0,10 0,11 0,1 0,8 0,4 0,-2 0,5 0,1 0,-10 0,0 0,-3 0,4 0,5 0,-4 0,1 0,1 0,-2 0,-3 0,-5 0,4 0,-10 0,2 0,-4 0,1 0,-2 0,6 0,6 0,3 0,8 0,4 0,5 0,-2 9,1 1,1-1,2 2,-5-2,-5 0,7 2,10 4,10 2,8-3,11-3,14-3,1-3,5 0,13-1,6-1,5 2,8-1,4 0,0-1,4-2,4 0,-8 0,2-1,2 0,-5 0,3-1,2 1,5 0,-3 0,-3 0,1 0,0 0,3 0,-3 0,-10 0,0 0,-13 0,-11 0,-1 0,-5 0,-3 0,2 0,1 0,12 0,11 0,2 0,6 0,6 0,3 0,-2 0,-2 0,-7 0,-12 6,-3 0,-7 0,-2-1,0-1,-7-2,7-1,5 0,-5-1,1 0,4 0,-7-1,4 1,-6 0,-6 3,-11 6,-26 1,-26-1,-29 4,-27-2,-7-2,-5-2,-1-2,6-3,7-1,16-1,10 0,3-1,9 1,-7-1,1 1,-1 0,2 0,-2 0,3 0,-2 0,8 0,5 0,-4 0,4 0,-5 0,0 0,-3 0,0 0,-9 0,-3 0,2 0,5 0,3 0,10 0,5 0,1 0,6 0,-5 0,0 0,1 0,-2 0,-3 0,-5 0,4 0,-5 0,1 0,4 0,3 0,6 0,3 0,3 0,-5 0,2 0,-1 0,-3 0,2 0,-6 0,3 0,3 0,5 0,-3 0,3 0,2 0,3 0,-2 0,-1 0,1 0,1 0,-1 0,1 0,1 0,-1 0,-2 0,0 0,2 0,-7 0,-6 0,2 0,-1 0,-2 0,3-6,-2-1,0 1,5 1,3 1,0 2,4 0,2-1,11-7,16 1,18 0,29-9,24 1,19 2,33 3,18-2,14 3,-1 2,2 4,-13 1,-9 2,-21 2,-21 0,-11 0,-18 1,4-1,2 1,16-1,13 0,10 0,7 0,3 0,-6 0,-5 0,-11 0,-12 0,-11 0,-8 0,-3 0,-11 0,-2 0,-4 0,1 0,-3 0,2 0,-1 0,2 0,-5 0,6 0,-7 0,1 0,-4 0,-7 0,3 0,-6 0,5 0,1 0,6 0,-5 0,1 0,-3 0,0 0,5 0,1 0,-5 0,6 0,4 0,1 0,-6 0,2 0,-4 0,-1 0,-2 0,6 0,-5 0,-6 0,-5 0,0 0,-4 0,-2 0,-1 0,-2 0,2 0,-2 0,-1 0,7 0,0 0,7 0,2 0,6 0,3 0,5 0,0 0,4 0,-7 0,-2 0,-4 0,-7-3,0 0,-1 0,-2 0,-3 2,2-1,0 2,-2 0,-3-1,-1 2,-2-1,4 0,2 0,1 0,-1-3,-4 0,1 0,-3 0,2 2,-3-1,2 2,-1 0,-2 0,5 0,2 0,-2 0,8 0,-2 0,4 0,5 0,3 0,0 0,1 0,3 0,1 0,-6 0,2 0,-2 0,8 3,8 0,-3 0,3 0,-3-1,1-1,-8-1,-6 1,-5 5,0 0,-3 0,1 5,3-1,12-2,-4-1,1-3,5 2,-2-2,5 5,-4 0,-2-2,2-1,-7-2,-1-2,2-1,0 0,-2-2,0 1,-6 0,3-1,-2 1,8 0,-2 6,1 0,1 1,3-2,-3-1,6-2,-7 0,-3-2,-1 0,-4 0,-5 0,1-1,-4 1,-4 0,-3 0,3 0,1 0,-1 0,4 0,-2 0,-2 0,-3 0,4 0,-2 0,-2 0,-1 0,0 0,3 0,1 0,8 0,-1 0,7 0,3 0,5 0,-4 0,0 0,-3 0,0 0,-5 0,-3 0,-4 0,-1 0,2 0,1 0,-3 0,7 0,-2 0,-1 0,4 0,-4 0,-4 0,-4 0,4 0,0 0,-2 0,5 0,0 0,-2 0,13 0,-3 0,6 0,-2 0,5 0,0 0,1 0,-7 0,-3 0,-1 0,-2 0,-4 0,1 0,6 0,2 0,0 0,6 0,0 0,-5 0,3 0,-6 0,3 0,-5 0,-4 0,-6 0,2 0,-4 0,-1 0,-3 0,4 0,1 0,9 0,2 0,1 0,5 0,2 0,2-3,-6 0,7 0,-6 0,-6 1,-6-2,4 0,1 1,2 0,-4 1,5-8,-1 0,0 1,-4 1,4 0,-4 2,-3 1,2 2,-4 1,-3-2,1-6,3-5,-2-3,-4-4,0-1,-2-1,-5 1,-4-2,1-1,-2 2,-2 2,-3-2,-5 3,-8 4,-4 5,-6 4,-2 1,0-1,0 1,2-1,0 2,-7 0,-1 3,2 1,-2 0,-1 2,2 0,-3-3,1 1,2-1,4 1,1 0,3 1,-5-6,0 0,1 1,1 1,-7 1,0 2,2 1,-5 0,9-5,18 0,9 0,7 2,14 0,8-4,9 0,4 2,5 0,-3 3,0 0,-2 2,2 1,-6 0,-8 0,-1 1,-2-1,2 0,-2 0,-2 1,1-1,0 0,3 0,-3 0,5 0,-4 0,0 0,2 0,-4 0,6 0,2 0,6 0,-4 0,-5 0,3 0,-5 0,1 6,-1 0,-3 3,-5 0,-1-2,0-2,-2-2,-2-2,-1 0,3-1,0 0,-2 0,-1-1,5 1,1 0,9 0,10-1,8 1,-4 0,2 0,3 0,4 0,-3 1,0-1,-8 0,-5 0,-5 0,-7 0,-5 0,2 0,-4 0,-1 2,-5 5,-5 2,-11 9,-7 2,-8 1,-10 6,-13 5,-2-5,-9-1,-3-1,-3-6,-1-2,-7-5,-1-4,1-1,-6-2,10-1,1-2,7-1,-4 0,9-2,4 1,2 0,-4 0,0-1,1 1,5 0,1 0,1 0,5 0,-2 0,4 0,3 6,4 1,5-1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3:54:51.12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1068.98438"/>
      <inkml:brushProperty name="anchorY" value="-2507.31274"/>
      <inkml:brushProperty name="scaleFactor" value="0.5"/>
    </inkml:brush>
  </inkml:definitions>
  <inkml:trace contextRef="#ctx0" brushRef="#br0">34352 490,'0'0,"-3"2,-13 8,-9 5,-11 6,-8 2,-12 2,-2-1,-1 5,8-5,7-3,3 1,6-4,7-3,8 0,7-1,6 6,7 0,3 1,4-1,3-2,8-3,6-5,9-3,7-4,12-1,4-2,4-1,-4 0,3 0,-3-8,-8-4,-9-6,-8-1,-10-1,-6 1,-5 2,-8 3,-14 11,-13 4,-18 12,-16 1,-8 3,-7 6,4 5,1-1,5-1,3 0,14-2,10-2,9-2,4-2,7 2,9 0,13-7,11-4,17-6,11-4,12-1,12-4,-5 1,0 1,-8 1,-3 1,-5-8,2-5,-7 0,-7 3,-7 2,1 4,-4 3,-3-1,-2 2,4 0,-2-2,-4-2,-4-3,-8-2,-9-5,-11-1,-3-7,-15 4,0 0,-3 2,-9 2,-6-2,-2 0,6 1,7 4,2 3,6-2,5 3,4 2,-2 0,1 1,2 3,1 0,-7 3,-2 0,-5 1,-2 0,1 0,-3 1,-2-1,-5 3,-7 4,-2 2,-9 12,3-1,3 1,-2 5,8-3,9-3,5-1,6-6,4-3,5 2,3 3,3 2,4 0,3 1,7-4,9-4,10-3,5-3,13-2,12-2,0 0,-2-7,5-6,-5-3,-7-2,-7-4,-1-5,3-12,-4 1,4-4,-7 5,-3 5,-7 6,-8 7,-19 12,-17 13,-23 12,-8 11,-6 0,-2-2,3-2,1 2,8 1,6-5,4-2,6-6,-6-4,5-5,3-3,-1-2,5-2,2 0,-2 0,24-6,14-6,25-3,18-5,17-12,10-1,-1 2,5 0,-9 4,-9 4,-11 0,-4 6,-7 2,-7 1,-3 1,-4 3,-4 0,-9 3,-14 2,-11 2,-17 2,-7 2,-15 2,-22 8,-11 0,-11 8,2 5,-1 1,11 2,7-1,10-5,-1 0,6 5,10-4,11-2,10-4,1-2,5-3,1 2,-4 7,-4 5,-5 0,2 0,4-2,5-2,10-5,21-5,25-4,15-2,19-3,18-1,9-1,5-6,-7 0,-6 1,-17 0,-15 2,-15-2,-4 2,-18 0,-18 1,-24 5,-22 0,-12 1,-13 3,-7-1,2-1,-2 6,4-2,11-1,13-1,4-2,10-2,8-1,8 0,1-2,0 1,8 0,11-4,14-5,6-3,20-9,1-8,-1 0,6-8,1-4,4 3,-1 2,-6 4,-6 6,-7 4,-5 3,-4 6,4 1,-2-3,0 1,-7 1,-13 4,-11 2,-25 6,-18 5,-10 8,-18 3,2 8,-3 5,-1-1,5 2,-6 9,11-5,-1-3,0 2,13-4,9-6,9-1,9-2,0-5,-5 0,-4-5,-4 6,0-1,2 0,-6-3,5 4,2-3,8-3,6-3,7-1,10-3,25-2,32-9,23-4,31-6,20 2,5-13,-5 4,1-3,2 0,-11 5,-15 4,-6-1,-19 2,-7 1,-15 4,-11 4,0 0,-6 4,-5 1,6-4,-3-1,-5 6,-12 11,-16 3,-34 7,-14 4,-31 8,-7 3,-12-2,-11 6,3-2,9-1,11-7,13-7,13-4,11-5,5-4,6-3,8-2,6-1,3-1,-2 0,3 0,-1 1,-2-1,6-2,6-3,8-13,8-2,9-8,11-6,16-5,7 3,9 8,5-8,-4 4,-3 4,0 1,-5 6,-4 0,-7 3,-5 1,-4 5,-3-3,-2 4,-3 0,-4-1,-13 3,-16 9,-12 5,-19 9,-6 9,-19 9,-12 6,8-4,-1 0,2-5,9-7,1 0,9-3,4 4,10-3,5-3,2-2,2-4,-2-1,-8-2,3-1,1 3,2 2,6-1,5-2,1 1,9-2,14-2,31-8,28-1,37-14,23-11,31-6,10 0,0 0,-3-4,-23 3,-14 1,-22 9,-22 3,-14 5,-17-1,-11 1,-3 1,-9-5,-6-1,-12 2,-22 3,-28 5,-19 5,-21 4,-7 2,-9 1,2 2,0 3,10 0,6 3,7-1,17 0,4-2,11-1,-3-2,8 0,4-1,0 0,6 0,4-1,5 1,-2 0,-2 0,2 0,-7 0,-3 3,-9 0,-2 0,-5-1,5 6,-2-1,7 0,3-2,1 5,-1-1,4-2,-4 5,4-2,-5-2,-5 1,-2-2,1-2,-6-1,-4 4,-8-1,-9 0,-7 7,3-1,-4-1,7-1,-8-2,-3-2,-4-3,-8 4,10-1,0 0,-2 1,-1-2,5-1,0 11,-8-2,0 0,-2-4,-7-3,-8-2,-6-3,8 2,-2-1,4 0,4 5,0 3,10-1,1-2,2-2,7-2,5-1,15-2,-2-1,3 0,4-1,-7 1,-3 0,2-1,-6 1,-10 0,-7 0,2 0,-8 0,1 0,3 0,10 0,0 0,-1 0,4 0,-8 0,-3 0,-9 0,-2 0,-13 0,-14 0,-6 0,4 0,2 0,-8 0,7 0,-4 0,7 0,4 9,3 1,14-1,4-1,5-3,2-1,-2 4,6-1,-6 0,-8 4,1-2,1-1,1-2,-4-2,5-1,-4-2,1-1,1 0,-3-1,1 1,7-1,-2 1,-6 0,-4 0,-25 0,-4 0,-3 0,-8 0,3 0,-5 0,4 0,-1-9,5-1,-5 1,5 1,4 3,-13 1,14 2,4 1,3-5,2 0,2 1,2 0,-3-5,6 2,-8-15,6 2,0 2,1 4,6 4,6 5,6 0,4 2,-2-5,2 1,-5 1,-4 2,-8 1,-5-4,4 0,-2 2,4-8,-11-5,5 1,-7-3,7 4,-1 3,-2 2,0 3,-9 3,-3-9,6 1,2-5,-1 3,3-1,-2-1,0 3,14 3,7 4,10 3,11 2,13 2,0-7,6-1,1 0,6 3,3 1,2 1,8 3,-3 0,-5 1,-3 6,0 1,5-1,-1 0,3 0,-8 0,1-2,-2 9,-6-2,-2-1,-9 2,10-4,1-1,-3-3,1-2,-4 5,-6 0,-11-1,-4 5,-18-1,-2-2,-5-2,3-2,-7-2,10-1,0-1,-3 9,3 0,4 0,14-1,5-3,3-1,0-3,11 0,0-1,7 0,-9 0,2-1,-5 1,6 0,-3-1,-3 1,3 0,-3 0,-3 0,-3 0,4 0,4 0,-1 0,1 0,3 0,-3 0,4 0,-3 0,2 0,6 0,-3 0,3 0,-2 0,2 0,8 0,-5 0,5 0,0 0,-6 0,4 0,-1 0,0 0,-1 0,6 0,0 0,-5 0,-3 0,4 0,4 0,-4 0,8 0,1 0,5 0,-4 0,5 0,-3 0,-5 0,-2 0,3 0,-7 0,-7 0,1 0,-5 0,-6 0,-4 0,8 0,1 0,4 0,-3 0,2 0,-1 0,1 0,-3 0,2 0,-5 0,3 0,5 6,3 1,-1-1,2 2,4-2,1 0,7-2,2-2,4-1,6 0,2-1,0-1,-4 1,-12 0,-7 0,-4-1,-8 1,6 0,-2 0,9 0,2 0,7 0,9 0,9 0,5 0,-1 0,3 0,-6 0,-14 0,0 0,-12 0,-10 0,-6 0,-7 0,-4 0,-3 0,9 0,5 0,10 0,-3 0,6 0,1 0,-6 0,6 0,-2 0,0 0,-6 0,0 0,4 0,0 0,6 0,-6 0,10 0,-4 0,7 0,-4 0,-1-6,1 0,5 0,-4 1,5-2,1 2,1-6,8 2,-6 1,6 2,-4 1,-1 3,-3 1,1 1,-6 0,-2 0,-4 0,7 1,0-1,8 0,-2 0,8 0,5 0,-3 0,-2 0,-5 0,-3 0,4 0,-4 0,7 0,5 0,3 0,1 0,5 0,8 10,9 2,8 3,16 3,5 2,5 4,3-4,-1-4,0-2,10-4,-1 2,4 1,2-2,-2 4,0-3,-2-2,7-3,9 0,-1-1,6 4,-8-1,-6-1,-2-3,-9-1,-6-1,-6-2,5-1,-3 0,-2-1,4 1,-2 0,-3-1,-1 1,3 0,-2 0,0 0,-3 0,2 0,1 0,-1 0,-1-3,11 0,-2-1,8 2,4-6,5 0,3 1,-4 2,-2 1,-5 2,3 1,0 1,5 0,1 0,10 0,2 1,10-1,6 0,7 0,4 0,9 0,8 0,1 0,-7 0,-3 0,-6 0,-8 0,0 0,0 0,1 0,-8 0,1 0,2 0,0 0,-3 0,4 0,-4 0,3 0,-2 0,-1 0,-2 0,-4 0,-5 0,3 0,-7 0,-10 0,5 0,-8 0,1 0,-7 0,6 0,-6 0,7 0,9 0,1 0,4 0,3 0,2 0,-7 0,-4 0,-1 0,0 0,-2 0,2 0,-2 0,8 0,2 0,1 0,7 0,6 0,5 0,2 0,3 0,8 0,1 0,-1 0,-4 0,-7 0,-1 0,-8 0,-6-6,-7 0,-11-1,-2 2,5 1,-3 2,9 0,8 2,-1 0,7 0,-7 0,3 1,5-1,-4 0,5 0,2 0,-7 0,9 0,-2 0,3 0,-1 0,10 0,8 0,3 0,7 0,-2 0,5 0,-4 0,-9 0,3 0,-3 0,-2 0,-2 0,-6 0,4 0,-2 0,-3 0,6 0,-2 0,1 0,-1 0,-11 0,0-3,-3 0,-5 0,-2 0,2-4,-4-1,-3-8,-7 2,-8 1,5 3,-1 0,-8 3,-4 2,1 2,1 1,0 2,-2-7,1 1,3 0,1-1,10 0,4 2,12-8,7 1,6-5,-1 3,-5 2,-2 1,2 3,-10-4,0 1,-10 3,-3 2,3-6,-6 0,-3 2,-7 3,0 1,2 3,-5 2,-2 0,6 2,4-4,4 0,2 0,2 1,-2 0,2 1,-2 0,1 1,-2-3,-5 0,-2 0,2 1,2 0,6 1,-2 0,7 1,-2 0,2 0,0 0,-3 0,6 0,-6 1,3-1,-6 0,0 0,-3 0,7 0,2 0,4 0,2 0,5 0,-1 0,5 0,4 0,-5 0,-3 0,2 0,-3 0,-2 0,3 0,2 0,9 0,6 0,8 0,3 0,6 0,-1 0,-14 0,-3 0,3 0,-1 0,-4 0,6 0,0 0,7 0,7 0,-1 0,-1 0,-6 0,-16 0,-11 0,-15 0,-7 0,-11 0,-9 0,0 0,-5 0,-2 0,-3 0,1 0,2 0,0 0,1 0,5 0,2 0,5 0,-3 0,-3 0,-4 0,3 0,-3 0,-3 0,-1 0,3 0,2 0,9 0,3 0,8 0,3 0,9 0,-2 0,5 0,-5 0,0 0,-2 0,-6 0,-2 0,-8 0,2 0,-5 0,-5 0,9 0,7 0,0 0,7 0,-3 0,9 0,0 0,6 0,8 0,6 0,12 0,-8 0,1 0,1 0,-5 0,1 0,1 0,-9 0,-7 0,-11 0,-9 0,-2 0,-6 0,2 0,-6 0,2 0,4 0,-4 0,6 0,-5 0,7 0,2 0,4 0,0 0,10 0,-4 0,5 0,-9 0,-8 0,-1 0,-7 0,6 0,1 0,-1 0,1 0,3 0,1 0,4 0,0 0,2 0,-6 0,-5 0,7 0,7 0,-3 0,-6 0,1 0,-3 0,-2 0,-7 0,0 0,3 0,-3 0,-5 0,2 0,-2 0,9 0,-2 0,-2-6,9-1,-2 1,4 1,-2 2,7 0,-7 2,12 1,2-1,1 2,6-1,1 0,0 0,5 1,-4-1,4 0,-2 0,17 0,-4 0,-3 0,1 0,-4 0,7 0,-3 0,3 0,7 0,-7 0,2 0,-6 0,3-9,-10-1,-7 1,-5-2,-5 2,-8 3,-3 1,1-4,0 2,-3 0,6 2,9-2,-2 2,5 1,2-8,-1 1,-2-5,-3 2,-8 2,1 4,-2-1,-8 3,9 2,-6 1,3-1,9 0,-2 1,6-8,-8 0,4 1,-8 2,1-4,2 2,-3 2,-2 2,0-1,3 2,0 1,3 1,0 2,2-3,14-5,-3-4,-2-4,-4 1,-1-1,-3 4,0 4,-3 3,3 3,-3 1,-6 2,-6 1,-1-1,4 1,4-1,7 1,-1-1,9 0,8 0,-2 0,6 0,6 0,3 0,-1 0,-11 0,-1 0,3 0,-13 0,-1 0,-10 0,-11 0,2 0,-5 0,9 0,-5 0,6 0,-6 0,8 0,0 0,4 6,1 0,3 0,-1 2,2-1,-8 2,-8-3,-2 6,-6-2,-5-1,-5 0,-3 1,-1 2,4 1,-1-2,4 4,1-3,0-3,0 4,-1 1,4-3,-2 2,-2-4,-2 4,-6 1,-5 1,-16-3,-22-2,-28-4,-23-2,-29-2,-14-1,-8-2,-7 1,1-1,8 1,9-1,3 1,13 0,7 0,-2 0,1 0,2 0,7 0,0 0,7 0,3 0,-1 0,4 0,3 0,-3 0,12 0,-4 0,3 0,6 0,-2 0,7 0,-4 0,-1 3,2 0,-2 0,0-1,2 0,-13-1,-2 0,9-1,-2 0,5 0,1 0,2 0,1 0,4 0,-3 0,-8 0,3 0,-4 0,6 0,9 0,-6 0,8 0,-2 0,7 0,0 0,1 0,-5 0,-1 0,4 0,4 0,2 0,24 0,26 0,26 0,22 0,21 6,10 0,12 7,8-2,1 8,4-2,-8 0,1-3,-6-4,-4 3,-4 0,-9-2,-2-3,-8-2,-3-2,-5-3,-13 0,-11-1,-7-1,-8 1,-7-1,-1 10,-1 0,-1 1,-3-3,0-1,-2 0,-1 0,-1 0,-3 9,-3 2,-7 2,-14 0,-8-4,-19 3,-17-4,-29 6,-6-4,-3-2,-1 2,-1-4,8-3,8-2,0-3,-1-3,5 0,0-1,-2-1,3 1,3-1,-2 1,5-1,12 1,2 0,9 0,2 0,2-6,5 0,4 0,-1 1,4 1,-5 2,0-2,-9 0,1 0,-9 2,3-6,0 1,6 0,8 2,-2-5,0 2,3 0,1 3,5 1,4 2,0 1,0 1,2 0,1-3,5-3,7-6,18 1,15-9,20 0,6 2,9 4,4 5,2 3,6 3,3 2,-7 1,4 1,-6-1,-2 1,-4 0,-7-1,-4 1,6-1,-1 6,-3 0,1 0,5-1,2 2,-1-2,-5-1,-3-1,-8-1,-8-1,-6 2,0 1,-1-2,-1 1,6-2,4 0,8 0,0-1,8 0,-2 0,6 0,-4 0,5 6,-7 3,1 0,-8 0,2 0,3-2,9 5,-5-2,2-1,-1-3,7 1,-3-2,0-1,-2-1,8-1,-9-2,7 10,-9-1,-4 0,-4-1,-7-3,-3-2,-3-1,-1-1,2-1,-2 3,-3-1,-3 1,0-1,-2 0,1-1,-1-1,8 1,-2-1,0 0,0 0,3-1,-2-2,-2-6,-6-6,-6-3,-6-2,-4 1,-2-6,-2 1,-7-2,-7-1,-5-2,-3 6,0 2,-1 6,-6 5,2 5,-2 2,3 2,-7 2,0-1,-4 1,1 0,3 0,-5-1,-2 1,1-1,-1 0,4 0,-4 0,2 0,-2 0,5-4,4 1,-3 0,3 0,4 1,-5 1,2 0,-4 1,4 0,3 0,4 0,3 0,-1 0,-1 0,0 1,2-1,-5 0,-2 0,-5 0,-7 0,-4 0,-6 0,1 0,-6 0,4 0,-6 0,-4 0,1 0,-8 0,-12 0,-6 0,-12 0,-3 0,0 0,0 0,-3 0,1 0,2 0,8-6,3-1,2 1,0 1,6 2,-11-9,5 1,8 1,0 3,5 1,7 3,-2 1,8 2,2 0,4 0,1 0,2 1,5-1,2 0,7 1,-2-1,5 0,5 0,0 0,-1 0,-5 0,-1 0,4 0,4 0,-5 0,0 0,-5 0,-1 0,-1 0,-2 0,-5 0,6 0,0 0,3 0,3 0,4 0,6 0,1 0,-2 0,-8 0,-7 0,-14 0,5 0,-5 0,3 0,-2 0,8 0,8 0,2 0,1 0,-5 0,4 3,22 0,31 6,20 0,22-1,10-1,16-3,1-1,4-2,2-1,-9 0,1 0,0 0,1-1,-10 1,1 0,-7 0,-3 0,-12 0,-5 0,-9 0,-6 0,-6 0,4 0,3 0,1 0,3 0,5 0,3 0,-5 0,3 0,-5 0,-6 0,-3 0,-2 0,-3 0,-3 0,0 0,-2 0,5 0,2 0,2 0,2 3,-7 3,-11 9,-22 0,-14-1,-22-3,-23-1,-5-3,-9-1,-10 9,11-1,5 0,9-4,11-3,7-6,9-2,0-1,1-1,-5-2,5-3,-2 1,4 1,4 1,-4 2,-2 1,4 1,2 1,-2 0,3 1,2-1,-2 0,2 0,1 1,0-1,3 0,3 0,-1 0,3 0,-2 0,2 0,-8 0,2 0,-9 0,3 0,-1 0,-4 0,0 0,-3 0,2 0,2 0,-1 0,4 0,2 0,-1 0,0 0,-12 0,-3 0,-11 8,-10 2,-6 5,6-1,5-2,9-3,5-1,1-1,8-3,7-1,-2-2,-8 6,1-1,-2 0,6-1,-7 1,6 2,-1 0,6-2,5-1,5-3,-1 0,-1-1,2 2,-4 0,0-1,-2 1,0-2,2 0,4 0,4-1,-4 0,1 0,2 0,-7-1,1 1,-1 0,-10 0,0 0,-4 0,5 0,5 0,5 0,0 0,3 0,2 0,-6 0,2 3,-2 0,0 7,-1-1,3-1,-7-2,4-2,2-1,3-1,-2-2,2 0,-1 0,-4-1,0 1,-2 3,0 2,3 1,-3 0,-11-2,2-1,0-1,6-1,5-1,3 0,1 0,2 0,3 0,2-1,-7 1,1-3,-3 0,-4 0,-4 0,-6 2,3-3,3 0,-2 1,-2 0,1 1,2 1,1-5,6-4,4 1,4 0,0 3,3 2,-3-1,2 1,-5 0,-9 2,2 1,-5-3,1 0,3 1,2 1,1 0,4 1,-4 1,-5-6,-2-1,-3-8,-2 0,-4 2,-2 3,-4 3,6 3,8 2,6-1,1-3,5 0,3 1,3 1,-4 2,2 0,-2 2,-12-4,2 1,-1 1,-8-1,-5 2,3 0,5 0,-1 1,3 0,1 0,3 0,4 0,-1 0,0 0,-3 1,3-1,1-10,0 1,3-1,3 3,0 1,-9 3,-2 1,1 1,4 1,4 0,-1 0,-2 1,0-1,-9 0,-14 0,2-2,-3-1,3-1,5 2,1 0,8 1,3 0,2 1,-2 0,4 0,-5 0,-1 0,-13 0,-2 1,-5-1,-3 0,-5 0,-1 0,-7 0,6 0,-1 0,7 0,11 0,1 0,9 0,-2 0,-1 0,-10 0,-16 0,-12 0,-14 0,10 0,1 0,4 0,-1 0,0 0,8 0,-4 0,5 0,-2 0,3 0,8 0,9 0,8 0,2 0,0 0,1 0,-6 0,5 0,-4 0,3 6,6 0,-3 0,5-1,2-1,2-2,-2-1,3 0,0-1,-2 0,-6-1,-4 1,-6 0,5 0,-7 0,6-1,1 1,-3 4,0-1,2 0,0 6,7-1,-7-1,-6-1,1-2,-10-2,1 0,-2-2,-7 0,3 0,-1-1,2 1,1 0,3 0,1-1,10 1,-10 0,-7 0,1 0,5 0,3 0,2 0,9 0,2 0,-2 0,1 0,-5 0,7 0,5 0,-2 0,-1 0,2 0,-2 0,-4 0,-1 0,-5 0,-3 10,-1-1,8 1,-2 0,5-1,0-2,-2-3,-1-1,-4-2,0-1,-3 0,7 0,7-1,-1 1,6 0,5 0,5-1,1 1,2 0,-1 3,-4 0,0 0,-1 3,-10-1,1-1,4-1,-6 9,4 1,5 0,-3-2,4 0,4-2,2 3,-3 4,2-1,-2 0,-4-3,1 0,3-3,-4 3,2-1,3 0,5 1,6 1,8-2,16-3,6-2,14-3,6-1,16-2,12 0,-2 0,8-1,-3 1,-2-1,1 1,-7 0,-4 0,4 0,-9 0,2 0,-7 0,2 0,-1 0,3 0,-7 0,9 0,-3 0,6 0,-4 0,-2 0,-3-6,-2-3,-1-1,-6 2,-6 2,4 1,-5 3,-3 1,-1 0,3 1,-1 1,5-1,-1 0,-3 1,2-1,0 0,9 0,1 0,5 0,2 0,-5 0,5 0,6 0,-2 0,2 0,-1 0,1 0,-8 0,-4 0,-2 0,0 0,3 0,-4 0,10 0,-2 0,-5 0,2 0,0 0,4 0,0 0,-3 0,0 0,-3 0,-1 0,-6 0,-5 0,4 0,-4 0,6 0,-4 0,1 0,7 0,7 0,-4 0,-5 0,0 0,3 0,-5 0,-4 0,1 0,-4 0,-5 0,7 0,-3 0,2 0,8 0,13 0,7 0,5 0,-2 0,7 0,6 0,-6 0,4 0,-3 0,-4 0,-2 0,-5 0,-11 0,-6 0,-5 0,-7 0,-15 0,-25 3,-16 4,-27-1,-17 3,-19-2,-7-1,-11 11,-9-2,1-1,10-3,-1-4,6-2,3-3,9-1,-4-1,1-1,0 1,0-1,9 1,-6-1,1 1,-2 0,11 0,6 0,0 0,7 0,12 0,2 0,7 0,-4 0,4 0,-12 9,6 1,3-1,2-1,8-3,4-1,-1-2,-4-1,4-1,-3 0,2 2,2 1,3 0,5-1,1-1,3 1,-1-2,2 0,-7 0,0 0,2 0,-1 0,3 0,-1 6,11 0,30 0,40-10,45-1,41-8,48-6,21 2,-6 2,26 4,16 4,-9 3,3-4,-22 1,-25 1,-24 2,-20 0,-24 3,-17 0,-5 1,-13 0,-3 0,-9 0,0 1,1-1,-6 0,-4 0,-11 0,1 0,-7 0,-4 0,-9 0,-4 0,-1 0,-2 0,-1 0,-1 0,3 0,5 0,-2 0,-1 0,1 0,2 0,4 0,-3 0,-5 0,-6 0,1 0,-5 0,-2 0,-2 0,6 0,2 0,11 0,-2 0,6 0,-1 0,-5 0,3 0,-6 0,-1 0,-2 0,-4 0,-2 0,13 0,10 0,1 0,-2 0,-3 0,-2 0,-6 0,2 3,-4 3,4 1,-2 5,-4-2,5-1,1-2,6-2,2-2,-2 1,1-1,-8 0,-5 2,-7 0,-2-1,-3-1,7-1,-1-1,10 0,1-1,23 0,5 0,10-13,4 1,4-1,10 3,2 2,-5 3,0 3,-1 1,-1 0,-6 2,7-1,7 1,10-1,7 1,14-1,-2 0,0 0,-6 0,-8 0,-8 0,-17 0,-11 0,-6 0,-5 0,-12 0,-3 0,-6 0,5 0,2 0,9 0,3 0,0 0,5 0,-9 0,-10 0,-1 0,-7 0,0 0,-7 0,4 0,-5 0,3 0,4 0,-1 0,9 0,5 0,3 0,9 0,0 0,5 0,7 0,-2 0,-4 0,-13-3,11-3,-9-1,-7 2,2 0,0 2,13 1,9 1,-5 1,1 0,-3 0,10 0,3 1,5-1,2 0,-10 0,-3 0,-12 0,-14 0,-3 0,-10 3,-4 1,-4-1,-1 0,9 4,-1 1,10-1,0-2,0-1,-2-2,-4-1,-7 2,-3 0,-5 0,2-1,7 3,3-1,1-1,3 0,4-1,-5-1,1 0,3-1,-5 0,3-1,-3 1,8 0,-6 0,-2 0,0 0,-3 0,8 0,-6 0,0 0,-1 0,-1 0,1 6,-5 3,-4 1,4-2,4-2,-1 2,3-3,2-1,-4-1,1-1,0-1,6 5,1 1,5-1,1-1,-4-2,-1-1,-6 0,-2-2,-5 0,-6 0,5 0,-4-1,1 1,7 0,2 0,7 0,3 0,9 0,5 0,-1 0,-9 0,0 0,-6 0,-2 0,-8 0,-2 0,0 0,-4 0,-4 0,-4 0,3 0,-2 0,2 0,4 0,-1 0,-2-3,-4-3,5-1,0-2,2 2,4 1,-3 1,1-1,2 2,1 0,-4 2,5 0,-3 1,6 1,0 0,-5 0,3 0,4-6,2 0,-3 0,-2 1,0 1,-2-1,-1-3,-1 2,2 0,5-4,-3 1,2 1,4 2,-4 3,-5 1,0 1,-4 0,-4 1,-5 1,1-1,-2-3,1 0,6 0,5 1,-2 0,5 0,-1-1,9-1,-3 1,-1-2,-6-3,-2 1,-5 1,-4 1,1-4,-3 1,5 1,-1 2,1 1,5 2,7 1,-1 1,3 0,-2 0,2 0,5 1,-5-1,-5 0,-2 0,-3 0,-3 0,3 0,0 0,-3 0,-1 0,5 0,5 0,-3 0,7 0,-1 0,3 0,-5 0,-2 0,7 0,-4 0,-3 0,-3 0,-1 0,-5 0,-2 0,-3 0,-2 0,-2 0,-1 0,3 0,2 0,1 0,0 0,-2 0,5 0,-1 0,0 0,-3 0,5 0,-1 0,1 0,5 0,-2-3,-1-3,-7-3,-6-3,-5-2,-5-4,-2-3,-2-1,-1 0,0 2,-3-2,-12 5,-4 4,-16 4,-2 4,-7-1,-5-1,4 1,-3 1,7 1,-5 2,6 1,-3 0,0 1,-4 0,5 1,6-1,4 0,0 0,1 0,3 4,1 2,4 0,-4 9,2 2,2-1,3-1,2-3,-4 0,1 6,0 1,-1 0,2-3,-2 2,-11 5,-2-2,-5-2,4-3,-4-3,-5 3,-2-3,6-3,-3 3,6-2,6-3,-9 4,19-2,23-2,24-3,23-1,11-2,12-4,4-1,-7-1,-7 1,-4 1,-5-2,-2 0,-6-6,-6 1,-2 2,-2 1,-1 1,-1 3,-4 1,3 0,1 1,2 1,-2-1,0 1,-4-1,-3 0,6 0,-3 0,2 0,-3 0,7 0,0 0,-2 3,2 3,-3 0,-3 0,-1-2,0-1,-3 2,-1-1,0-1,-1 0,5-2,1 0,2 0,-1-1,5 0,2-1,-3 1,5 0,2 0,7 0,-5 0,4 0,-5 0,-7 0,4 0,-5 0,8 0,0 0,-1 0,4-3,2 0,4 0,0 0,4-2,-1 1,-4 1,-1-3,-8 1,-1 1,-5 1,-3 1,5 1,9-6,0 0,2 1,10-8,-6 1,3 1,4 0,-4 3,-1 3,0 1,-1 3,1 1,-7 1,2 0,-7 1,-4-1,7 1,-3-1,2 0,-1 0,0 0,-2 0,-2 0,-6 0,5 0,-1 0,5 0,-1 0,6 3,-2 0,4 0,7 0,3-1,0 5,1 0,-1 3,-1-2,-5-1,-2-3,-2 2,-8 2,-4-1,-5-1,-3-2,-4 5,0-1,-2-1,-1-2,1-2,2-1,-1 2,-1 0,-2 1,2 1,-1-2,2 3,-1 1,-1 3,2-2,-2-1,-3 1,-17-3,-8-1,-12-2,-13-1,-8-1,-2-1,-2 0,5 0,3 0,6-1,3 1,3 0,-5-3,2-3,2-3,6-9,3-2,5-1,-5-6,1-2,1-1,1-2,3 3,3 4,0 0,2 3,2-5,-8-3,2-6,0 3,2 3,-1 4,-3 3,-5 7,-2 6,-6-6,-3 4,-6 2,-12 3,-2 3,-8 1,3 2,-2 1,1 1,3-1,4 1,0-1,0 0,6 1,-2-1,6 0,-3 0,4 0,6 0,4 0,-1 0,2-4,3 1,2 0,-5 0,2 1,2 1,0-3,0 1,-5 0,0-3,-4 2,-1 0,-8 0,4 2,0 1,4 1,5-6,7-4,18 1,24 1,14 2,19 2,13 1,0 5,6 1,1 1,-1-1,-4 2,4 0,-7 5,-10-1,-7-1,-11-2,-8-2,-8-1,-2 4,0 0,-2-1,0-1,1-2,5 0,-1-2,2-1,2 0,-3 0,-3-1,1 1,-2 0,1 0,-2 0,3 0,-3 0,6 0,1 0,-2 0,-1 0,0 0,0 0,-1 0,7 0,-2 0,-2 0,-3 0,1 0,-1 0,0 0,-3 0,-2 0,-10 0,-30 0,-31 0,-27 0,-22 0,-13 0,-12 0,-4 0,5 0,8 0,13 0,8 0,6 0,2 0,9 0,1-7,11 1,1 0,9 0,2 3,7 0,2 2,5-3,7 1,6 0,2 1,4 1,3 0,-2 0,-1 1,1 0,1 0,1 0,-5 0,1 1,1-1,1 0,-7-3,2-3,-9-1,-4 2,-12 1,0 1,-7 1,-9 1,4-6,-2 1,0 0,1 1,4 1,-12-1,-5-5,9 0,-1 1,-3 2,-4 2,4 3,-4 0,-2 2,1 0,-2 0,-4 1,-8-1,-3 0,-8 1,6-1,1 0,2 0,-4 0,-9 0,-7 0,2 0,-4 0,5 0,4 0,-1 0,4 0,3 0,-4 0,3 0,-4 0,8 0,2 0,4 0,0 0,7 0,7 0,-1 0,2-3,4-6,-4-1,7 2,-4 1,9 2,-5 2,-3 2,4 0,1 1,2 0,-1 1,7-1,4 1,1-1,1 0,-3 0,-4 0,-1 0,1 0,-5 0,-1 0,6 0,-5 0,4 0,0 0,4 0,0 0,9 0,0 0,7 0,8 0,-3 0,-1 0,-5 0,-3 0,-11-6,3-1,-7 1,8 1,-4 1,9 2,8 0,-2 2,1 0,2 0,5 0,-1 0,1 1,-8-1,-6 0,3 0,-4 0,1 0,6 0,3 0,0-3,6 0,2 0,4 0,-3-2,-3 1,0 0,-8 2,1 0,-3-5,-1-3,-1-3,2 2,2 2,7 2,-4 3,4 2,5 1,-5 1,2 0,4 1,3-1,-2 0,1 1,3-1,1 0,3 3,10 9,26 1,40 8,37-2,31 3,31 2,25 2,31 8,10-4,20 9,-14-6,8-6,-14-9,-14 0,-14-6,-8 6,-12-4,-18 4,-4 3,-23-3,-13-1,-13-4,-5 9,-4-4,-16-2,-1-2,-10-3,2-4,-2 3,0-1,0-2,-9-2,2 1,-7-1,8 8,-7-1,0-1,-9-2,-8-3,-9 0,-9 5,-10-1,-16 2,-17-3,-19 8,-10-3,0-1,-11-4,-4 0,-1-2,-1-3,5-1,2-1,5-1,0-1,9 5,4 1,4 0,1-1,3-2,5-1,-2 0,-5-2,-2 0,-1 0,-7 0,-4-1,5 1,-3 0,5 0,-6 0,4 0,-15 3,3 0,1 0,-7 0,4-2,-7 1,0-2,1 0,-11 1,-5-2,-11 1,-3 0,-8 0,4 0,1 0,-3 0,2 0,2 0,2 0,2 0,-4 0,0 0,-4 0,3 0,3 0,-4 0,-8 0,13 0,-9 0,6 0,13 0,3 0,8 0,9 0,-9 0,3 0,-1 0,-5 0,-3 0,8 0,-2 0,4 0,5 0,6 0,9 0,4 0,0 9,1 1,3-1,0 5,-3-3,6-1,0-3,-4 1,-10-2,-1-2,-4 5,1 5,3 5,6-1,-7-4,-4-3,-9-4,-7-3,-6-2,0-2,-7 0,3-1,-2 0,6 1,3-1,-2 1,5 0,-8 0,-9 0,-9 0,-18 0,-14 0,-14 0,-16 0,-1 0,12 0,9 0,10 0,6 0,10 0,3 0,2 0,-11 0,-10 0,-3 0,-18 0,-12 0,2 0,3 0,11 6,14 0,24 0,13-1,16-1,4-2,1-1,-7 0,-9-1,-12 0,-7-1,-22 1,-2 0,-5 0,14 0,-7 0,13 0,8 0,15 0,13 0,5 0,8 0,2 0,-8 0,-13-9,2-1,-3 1,7-4,3 1,16 2,15 0,6 2,6 2,2 3,4-2,-14-8,1 0,-2-4,7 1,-12 4,1 3,6 0,5 3,1 1,-2-1,6 2,2 0,-4-4,5-3,5 1,-5-2,1 3,-9 2,0 2,-5 2,-9 1,4 2,4 0,3 0,5 1,6-4,6 1,-3-4,4 0,3 1,-7 2,-12 0,1 2,-8 0,-1 1,-10 0,4 0,-7 1,-3-1,8 0,8 0,4-9,9-1,2 1,7 1,1 3,-2 1,-6 2,-3 1,-7 1,2 0,-8 1,7-1,-3 1,7-1,6 0,8 0,-4 0,4-3,0 0,-4 0,-6 0,-3 2,-19-1,1 2,-6 0,4 0,2 0,-6 0,6 0,-3 0,9 0,10 0,9 0,2 0,6 0,3 0,4 0,-4 0,1 0,1 0,1 0,-7 0,-3 0,-13 0,-11 0,-1 0,-5 0,6 3,6 0,4 0,7 0,7-1,-3-1,4-1,0 1,-9-1,-1 6,-8 0,0 0,-10 2,6-1,1-1,8-3,7 0,2 7,5 0,1 0,-8-3,1-2,3-1,4-3,-6 0,4-1,3 0,-7-1,3 1,-6-1,0 1,-1 0,-1 3,-2 0,-2 0,4 0,-3 1,1 1,0-2,1 0,-1-1,5-1,-3 0,0-1,-1 0,-2 0,-5-1,2 1,3 0,-1 0,0 0,2 0,3 0,5 0,5 0,2 0,-4 0,3 0,0 0,-2 0,2 0,4 0,-2 0,3 0,-2 0,1 0,-7 0,1 0,2 0,-7 0,-7 0,3-3,3 0,5 0,-4 0,3 2,-3-7,1 1,-1 1,1 0,-3 3,4 0,3 2,4 1,0 0,0 0,2 0,2 0,-8-2,0-1,3 0,-8 0,3-1,2-1,-2 2,2 0,3 1,4 1,-1 0,-2 1,2 0,-2-9,2 0,1 0,-1 1,1 3,-1 1,0 2,2 1,-7 1,0 1,-2-1,3 0,-1 1,2-4,-2 0,-2 0,-4 1,2 0,3-2,1 0,-1 0,4 2,-1 0,2 1,2 1,-1-1,-1 2,0-1,2 0,2 0,-5 0,1 0,1 0,-8 0,2 0,2 0,2 0,-3 0,2 0,17 0,30 0,18 0,27 0,29 0,26 0,21 0,5 0,9 0,5 0,-7 0,-6 0,9 0,-18 0,-7 0,-12 0,-5 0,-8 0,-7 0,-10 0,-3 0,3 0,1 0,-9 0,-6-3,0 0,-7-1,-5 2,-8 0,-8 0,-5 2,-2-1,0 1,-3 1,-5-1,3 0,-4 0,5 0,2 0,5 0,-3 0,-3 0,0 0,1 0,-5 0,7 0,-4 0,4 0,-4 0,4 0,-6 0,-1 0,1 0,1 0,6 0,-1 0,8 0,-3 0,-5 0,2 0,-6 0,-6 0,0 0,-4 0,-4 0,-3 0,-3 0,1 0,-6-6,-17-9,-6-4,-16-1,-9-7,0 1,-5 1,5 6,1-1,-1-1,4 4,3 3,2-1,-3 4,-1-1,0 0,1 2,-2 3,-6 2,2 2,-2-4,0 0,-4 1,-2 1,-2 2,-4 1,-4 1,-3 0,1 1,-8 1,-7-1,-7 0,6 0,-5 0,7 1,3-1,6 0,1 0,-5 0,4 0,-2 0,1 0,-15 6,-6 0,-7 0,-6 0,-11-3,0 0,6-2,10 0,3-1,5 0,6-1,12 1,-3 0,-2 0,-3 0,-5 0,1 0,-9 2,5 2,-8-1,4-1,-2 0,12-1,1 0,12-1,0 0,8 0,0 0,3 0,-1 0,1 0,-8 0,3 0,-4 0,5-1,-1 2,2-1,3 0,7 0,5 0,-2 0,6 0,-5 0,-2 0,-4 0,-3 0,-15 6,5 3,-3 1,10-2,1-2,5-2,4-1,5-2,6-1,4 0,-1 0,0-1,-4 1,-7 0,1 0,-8 0,-2-1,-10 1,-4 0,6 0,3 0,6 0,2 1,8-1,0 0,5 0,5 0,4 0,0 0,0 0,0 0,2 0,-2 0,1 0,2 0,-8 0,-6 0,-14 0,-1 0,-8 0,5 0,-2 0,8 0,8 0,-1 0,6 0,4 0,4 0,-5 0,2 0,-7 0,2 0,-9 0,0 0,0 0,0 0,-5 0,-3 0,-1 0,-10 0,-2 0,-2 0,-7 0,-5 0,3 0,-4 0,-3 0,-3 0,2 0,5 0,-2 0,7 0,3 0,7 0,11 0,2 0,6 0,1 0,3 0,6 0,-4 0,-2 0,1 0,-3 0,5 0,1 0,-1 0,5 0,-3 0,3 0,4 0,4 0,-1 0,0 0,1 0,1 0,-1 0,1 0,-4 0,-6 2,2 2,1-1,4-1,0 0,2-1,-1 0,2-1,-2 0,1 0,2 0,-2 0,-1 0,0 0,2-1,1 1,-4 0,-2 0,-5 0,-5 0,2 0,4 0,-5 0,3 0,4 0,0 0,4 0,0 0,1 0,0 0,2 0,1 0,-8-3,1 0,-4 0,-8 1,3 0,-6 1,4 0,5 1,3 0,1 0,3 0,4-3,2 0,-3 0,1 1,-3 0,-4-5,2 0,1 0,-6 2,2 1,3 2,-4-2,4-3,-4 1,3 1,-6-3,2 2,3 2,1 0,-3 2,3 1,-1 0,1-2,2 0,3 1,-1-1,3 2,1 0,-1 0,-2 1,1 0,1-6,1 0,-4 0,1 1,1 2,2 0,-5 2,2 1,0-1,3 2,-8-1,1 0,1 0,-6 1,2-1,3 0,-4 0,-3 3,6 3,3 6,4 6,6 8,5 4,4-1,12-5,27-6,26-7,33-4,18-5,14-1,14-2,3 0,1 0,-8 0,-12 0,-22 1,-9-1,-13 1,-10 0,-1 3,-6 1,-1-1,10 0,1-1,1-1,3 0,5-1,-5 0,-13 0,-10 0,-9 0,-7 3,-1 6,-6 0,0-1,1-1,-2 1,-2-2,-4-1,6-1,-1-2,8-2,3 4,7-1,-3 0,-6-1,-2-1,-6 3,-5 0,-3 5,-6 3,-5 2,-3 2,-7 0,-10-3,-8-4,-18-2,-8-3,-14-2,-11-2,-9 0,4-1,1 1,3-1,9 1,6-1,12 1,6 0,5 0,3 0,-1 0,3 0,0 0,-4 0,0 0,-9 0,-1 0,-5 0,-1 0,-4 0,-3 0,-8 0,-6 0,6 0,-3 0,10 0,11 0,1 0,8 0,4 0,-2 0,5 0,1 0,-10 0,0 0,-3 0,4 0,5 0,-4 0,1 0,1 0,-2 0,-3 0,-5 0,4 0,-10 0,2 0,-4 0,1 0,-2 0,6 0,6 0,3 0,8 0,4 0,5 0,-2 9,1 1,1-1,2 2,-5-2,-5 0,7 2,10 4,10 2,8-3,11-3,14-3,1-3,5 0,13-1,6-1,5 2,8-1,4 0,0-1,4-2,4 0,-8 0,2-1,2 0,-5 0,3-1,2 1,5 0,-3 0,-3 0,1 0,0 0,3 0,-3 0,-10 0,0 0,-13 0,-11 0,-1 0,-5 0,-3 0,2 0,1 0,12 0,11 0,2 0,6 0,6 0,3 0,-2 0,-2 0,-7 0,-12 6,-3 0,-7 0,-2-1,0-1,-7-2,7-1,5 0,-5-1,1 0,4 0,-7-1,4 1,-6 0,-6 3,-11 6,-26 1,-26-1,-29 4,-27-2,-7-2,-5-2,-1-2,6-3,7-1,16-1,10 0,3-1,9 1,-7-1,1 1,-1 0,2 0,-2 0,3 0,-2 0,8 0,5 0,-4 0,4 0,-5 0,0 0,-3 0,0 0,-9 0,-3 0,2 0,5 0,3 0,10 0,5 0,1 0,6 0,-5 0,0 0,1 0,-2 0,-3 0,-5 0,4 0,-5 0,1 0,4 0,3 0,6 0,3 0,3 0,-5 0,2 0,-1 0,-3 0,2 0,-6 0,3 0,3 0,5 0,-3 0,3 0,2 0,3 0,-2 0,-1 0,1 0,1 0,-1 0,1 0,1 0,-1 0,-2 0,0 0,2 0,-7 0,-6 0,2 0,-1 0,-2 0,3-6,-2-1,0 1,5 1,3 1,0 2,4 0,2-1,11-7,16 1,18 0,29-9,24 1,19 2,33 3,18-2,14 3,-1 2,2 4,-13 1,-9 2,-21 2,-21 0,-11 0,-18 1,4-1,2 1,16-1,13 0,10 0,7 0,3 0,-6 0,-5 0,-11 0,-12 0,-11 0,-8 0,-3 0,-11 0,-2 0,-4 0,1 0,-3 0,2 0,-1 0,2 0,-5 0,6 0,-7 0,1 0,-4 0,-7 0,3 0,-6 0,5 0,1 0,6 0,-5 0,1 0,-3 0,0 0,5 0,1 0,-5 0,6 0,4 0,1 0,-6 0,2 0,-4 0,-1 0,-2 0,6 0,-5 0,-6 0,-5 0,0 0,-4 0,-2 0,-1 0,-2 0,2 0,-2 0,-1 0,7 0,0 0,7 0,2 0,6 0,3 0,5 0,0 0,4 0,-7 0,-2 0,-4 0,-7-3,0 0,-1 0,-2 0,-3 2,2-1,0 2,-2 0,-3-1,-1 2,-2-1,4 0,2 0,1 0,-1-3,-4 0,1 0,-3 0,2 2,-3-1,2 2,-1 0,-2 0,5 0,2 0,-2 0,8 0,-2 0,4 0,5 0,3 0,0 0,1 0,3 0,1 0,-6 0,2 0,-2 0,8 3,8 0,-3 0,3 0,-3-1,1-1,-8-1,-6 1,-5 5,0 0,-3 0,1 5,3-1,12-2,-4-1,1-3,5 2,-2-2,5 5,-4 0,-2-2,2-1,-7-2,-1-2,2-1,0 0,-2-2,0 1,-6 0,3-1,-2 1,8 0,-2 6,1 0,1 1,3-2,-3-1,6-2,-7 0,-3-2,-1 0,-4 0,-5 0,1-1,-4 1,-4 0,-3 0,3 0,1 0,-1 0,4 0,-2 0,-2 0,-3 0,4 0,-2 0,-2 0,-1 0,0 0,3 0,1 0,8 0,-1 0,7 0,3 0,5 0,-4 0,0 0,-3 0,0 0,-5 0,-3 0,-4 0,-1 0,2 0,1 0,-3 0,7 0,-2 0,-1 0,4 0,-4 0,-4 0,-4 0,4 0,0 0,-2 0,5 0,0 0,-2 0,13 0,-3 0,6 0,-2 0,5 0,0 0,1 0,-7 0,-3 0,-1 0,-2 0,-4 0,1 0,6 0,2 0,0 0,6 0,0 0,-5 0,3 0,-6 0,3 0,-5 0,-4 0,-6 0,2 0,-4 0,-1 0,-3 0,4 0,1 0,9 0,2 0,1 0,5 0,2 0,2-3,-6 0,7 0,-6 0,-6 1,-6-2,4 0,1 1,2 0,-4 1,5-8,-1 0,0 1,-4 1,4 0,-4 2,-3 1,2 2,-4 1,-3-2,1-6,3-5,-2-3,-4-4,0-1,-2-1,-5 1,-4-2,1-1,-2 2,-2 2,-3-2,-5 3,-8 4,-4 5,-6 4,-2 1,0-1,0 1,2-1,0 2,-7 0,-1 3,2 1,-2 0,-1 2,2 0,-3-3,1 1,2-1,4 1,1 0,3 1,-5-6,0 0,1 1,1 1,-7 1,0 2,2 1,-5 0,9-5,18 0,9 0,7 2,14 0,8-4,9 0,4 2,5 0,-3 3,0 0,-2 2,2 1,-6 0,-8 0,-1 1,-2-1,2 0,-2 0,-2 1,1-1,0 0,3 0,-3 0,5 0,-4 0,0 0,2 0,-4 0,6 0,2 0,6 0,-4 0,-5 0,3 0,-5 0,1 6,-1 0,-3 3,-5 0,-1-2,0-2,-2-2,-2-2,-1 0,3-1,0 0,-2 0,-1-1,5 1,1 0,9 0,10-1,8 1,-4 0,2 0,3 0,4 0,-3 1,0-1,-8 0,-5 0,-5 0,-7 0,-5 0,2 0,-4 0,-1 2,-5 5,-5 2,-11 9,-7 2,-8 1,-10 6,-13 5,-2-5,-9-1,-3-1,-3-6,-1-2,-7-5,-1-4,1-1,-6-2,10-1,1-2,7-1,-4 0,9-2,4 1,2 0,-4 0,0-1,1 1,5 0,1 0,1 0,5 0,-2 0,4 0,3 6,4 1,5-1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3:54:56.72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1068.98438"/>
      <inkml:brushProperty name="anchorY" value="-2507.31274"/>
      <inkml:brushProperty name="scaleFactor" value="0.5"/>
    </inkml:brush>
  </inkml:definitions>
  <inkml:trace contextRef="#ctx0" brushRef="#br0">34352 490,'0'0,"-3"2,-13 8,-9 5,-11 6,-8 2,-12 2,-2-1,-1 5,8-5,7-3,3 1,6-4,7-3,8 0,7-1,6 6,7 0,3 1,4-1,3-2,8-3,6-5,9-3,7-4,12-1,4-2,4-1,-4 0,3 0,-3-8,-8-4,-9-6,-8-1,-10-1,-6 1,-5 2,-8 3,-14 11,-13 4,-18 12,-16 1,-8 3,-7 6,4 5,1-1,5-1,3 0,14-2,10-2,9-2,4-2,7 2,9 0,13-7,11-4,17-6,11-4,12-1,12-4,-5 1,0 1,-8 1,-3 1,-5-8,2-5,-7 0,-7 3,-7 2,1 4,-4 3,-3-1,-2 2,4 0,-2-2,-4-2,-4-3,-8-2,-9-5,-11-1,-3-7,-15 4,0 0,-3 2,-9 2,-6-2,-2 0,6 1,7 4,2 3,6-2,5 3,4 2,-2 0,1 1,2 3,1 0,-7 3,-2 0,-5 1,-2 0,1 0,-3 1,-2-1,-5 3,-7 4,-2 2,-9 12,3-1,3 1,-2 5,8-3,9-3,5-1,6-6,4-3,5 2,3 3,3 2,4 0,3 1,7-4,9-4,10-3,5-3,13-2,12-2,0 0,-2-7,5-6,-5-3,-7-2,-7-4,-1-5,3-12,-4 1,4-4,-7 5,-3 5,-7 6,-8 7,-19 12,-17 13,-23 12,-8 11,-6 0,-2-2,3-2,1 2,8 1,6-5,4-2,6-6,-6-4,5-5,3-3,-1-2,5-2,2 0,-2 0,24-6,14-6,25-3,18-5,17-12,10-1,-1 2,5 0,-9 4,-9 4,-11 0,-4 6,-7 2,-7 1,-3 1,-4 3,-4 0,-9 3,-14 2,-11 2,-17 2,-7 2,-15 2,-22 8,-11 0,-11 8,2 5,-1 1,11 2,7-1,10-5,-1 0,6 5,10-4,11-2,10-4,1-2,5-3,1 2,-4 7,-4 5,-5 0,2 0,4-2,5-2,10-5,21-5,25-4,15-2,19-3,18-1,9-1,5-6,-7 0,-6 1,-17 0,-15 2,-15-2,-4 2,-18 0,-18 1,-24 5,-22 0,-12 1,-13 3,-7-1,2-1,-2 6,4-2,11-1,13-1,4-2,10-2,8-1,8 0,1-2,0 1,8 0,11-4,14-5,6-3,20-9,1-8,-1 0,6-8,1-4,4 3,-1 2,-6 4,-6 6,-7 4,-5 3,-4 6,4 1,-2-3,0 1,-7 1,-13 4,-11 2,-25 6,-18 5,-10 8,-18 3,2 8,-3 5,-1-1,5 2,-6 9,11-5,-1-3,0 2,13-4,9-6,9-1,9-2,0-5,-5 0,-4-5,-4 6,0-1,2 0,-6-3,5 4,2-3,8-3,6-3,7-1,10-3,25-2,32-9,23-4,31-6,20 2,5-13,-5 4,1-3,2 0,-11 5,-15 4,-6-1,-19 2,-7 1,-15 4,-11 4,0 0,-6 4,-5 1,6-4,-3-1,-5 6,-12 11,-16 3,-34 7,-14 4,-31 8,-7 3,-12-2,-11 6,3-2,9-1,11-7,13-7,13-4,11-5,5-4,6-3,8-2,6-1,3-1,-2 0,3 0,-1 1,-2-1,6-2,6-3,8-13,8-2,9-8,11-6,16-5,7 3,9 8,5-8,-4 4,-3 4,0 1,-5 6,-4 0,-7 3,-5 1,-4 5,-3-3,-2 4,-3 0,-4-1,-13 3,-16 9,-12 5,-19 9,-6 9,-19 9,-12 6,8-4,-1 0,2-5,9-7,1 0,9-3,4 4,10-3,5-3,2-2,2-4,-2-1,-8-2,3-1,1 3,2 2,6-1,5-2,1 1,9-2,14-2,31-8,28-1,37-14,23-11,31-6,10 0,0 0,-3-4,-23 3,-14 1,-22 9,-22 3,-14 5,-17-1,-11 1,-3 1,-9-5,-6-1,-12 2,-22 3,-28 5,-19 5,-21 4,-7 2,-9 1,2 2,0 3,10 0,6 3,7-1,17 0,4-2,11-1,-3-2,8 0,4-1,0 0,6 0,4-1,5 1,-2 0,-2 0,2 0,-7 0,-3 3,-9 0,-2 0,-5-1,5 6,-2-1,7 0,3-2,1 5,-1-1,4-2,-4 5,4-2,-5-2,-5 1,-2-2,1-2,-6-1,-4 4,-8-1,-9 0,-7 7,3-1,-4-1,7-1,-8-2,-3-2,-4-3,-8 4,10-1,0 0,-2 1,-1-2,5-1,0 11,-8-2,0 0,-2-4,-7-3,-8-2,-6-3,8 2,-2-1,4 0,4 5,0 3,10-1,1-2,2-2,7-2,5-1,15-2,-2-1,3 0,4-1,-7 1,-3 0,2-1,-6 1,-10 0,-7 0,2 0,-8 0,1 0,3 0,10 0,0 0,-1 0,4 0,-8 0,-3 0,-9 0,-2 0,-13 0,-14 0,-6 0,4 0,2 0,-8 0,7 0,-4 0,7 0,4 9,3 1,14-1,4-1,5-3,2-1,-2 4,6-1,-6 0,-8 4,1-2,1-1,1-2,-4-2,5-1,-4-2,1-1,1 0,-3-1,1 1,7-1,-2 1,-6 0,-4 0,-25 0,-4 0,-3 0,-8 0,3 0,-5 0,4 0,-1-9,5-1,-5 1,5 1,4 3,-13 1,14 2,4 1,3-5,2 0,2 1,2 0,-3-5,6 2,-8-15,6 2,0 2,1 4,6 4,6 5,6 0,4 2,-2-5,2 1,-5 1,-4 2,-8 1,-5-4,4 0,-2 2,4-8,-11-5,5 1,-7-3,7 4,-1 3,-2 2,0 3,-9 3,-3-9,6 1,2-5,-1 3,3-1,-2-1,0 3,14 3,7 4,10 3,11 2,13 2,0-7,6-1,1 0,6 3,3 1,2 1,8 3,-3 0,-5 1,-3 6,0 1,5-1,-1 0,3 0,-8 0,1-2,-2 9,-6-2,-2-1,-9 2,10-4,1-1,-3-3,1-2,-4 5,-6 0,-11-1,-4 5,-18-1,-2-2,-5-2,3-2,-7-2,10-1,0-1,-3 9,3 0,4 0,14-1,5-3,3-1,0-3,11 0,0-1,7 0,-9 0,2-1,-5 1,6 0,-3-1,-3 1,3 0,-3 0,-3 0,-3 0,4 0,4 0,-1 0,1 0,3 0,-3 0,4 0,-3 0,2 0,6 0,-3 0,3 0,-2 0,2 0,8 0,-5 0,5 0,0 0,-6 0,4 0,-1 0,0 0,-1 0,6 0,0 0,-5 0,-3 0,4 0,4 0,-4 0,8 0,1 0,5 0,-4 0,5 0,-3 0,-5 0,-2 0,3 0,-7 0,-7 0,1 0,-5 0,-6 0,-4 0,8 0,1 0,4 0,-3 0,2 0,-1 0,1 0,-3 0,2 0,-5 0,3 0,5 6,3 1,-1-1,2 2,4-2,1 0,7-2,2-2,4-1,6 0,2-1,0-1,-4 1,-12 0,-7 0,-4-1,-8 1,6 0,-2 0,9 0,2 0,7 0,9 0,9 0,5 0,-1 0,3 0,-6 0,-14 0,0 0,-12 0,-10 0,-6 0,-7 0,-4 0,-3 0,9 0,5 0,10 0,-3 0,6 0,1 0,-6 0,6 0,-2 0,0 0,-6 0,0 0,4 0,0 0,6 0,-6 0,10 0,-4 0,7 0,-4 0,-1-6,1 0,5 0,-4 1,5-2,1 2,1-6,8 2,-6 1,6 2,-4 1,-1 3,-3 1,1 1,-6 0,-2 0,-4 0,7 1,0-1,8 0,-2 0,8 0,5 0,-3 0,-2 0,-5 0,-3 0,4 0,-4 0,7 0,5 0,3 0,1 0,5 0,8 10,9 2,8 3,16 3,5 2,5 4,3-4,-1-4,0-2,10-4,-1 2,4 1,2-2,-2 4,0-3,-2-2,7-3,9 0,-1-1,6 4,-8-1,-6-1,-2-3,-9-1,-6-1,-6-2,5-1,-3 0,-2-1,4 1,-2 0,-3-1,-1 1,3 0,-2 0,0 0,-3 0,2 0,1 0,-1 0,-1-3,11 0,-2-1,8 2,4-6,5 0,3 1,-4 2,-2 1,-5 2,3 1,0 1,5 0,1 0,10 0,2 1,10-1,6 0,7 0,4 0,9 0,8 0,1 0,-7 0,-3 0,-6 0,-8 0,0 0,0 0,1 0,-8 0,1 0,2 0,0 0,-3 0,4 0,-4 0,3 0,-2 0,-1 0,-2 0,-4 0,-5 0,3 0,-7 0,-10 0,5 0,-8 0,1 0,-7 0,6 0,-6 0,7 0,9 0,1 0,4 0,3 0,2 0,-7 0,-4 0,-1 0,0 0,-2 0,2 0,-2 0,8 0,2 0,1 0,7 0,6 0,5 0,2 0,3 0,8 0,1 0,-1 0,-4 0,-7 0,-1 0,-8 0,-6-6,-7 0,-11-1,-2 2,5 1,-3 2,9 0,8 2,-1 0,7 0,-7 0,3 1,5-1,-4 0,5 0,2 0,-7 0,9 0,-2 0,3 0,-1 0,10 0,8 0,3 0,7 0,-2 0,5 0,-4 0,-9 0,3 0,-3 0,-2 0,-2 0,-6 0,4 0,-2 0,-3 0,6 0,-2 0,1 0,-1 0,-11 0,0-3,-3 0,-5 0,-2 0,2-4,-4-1,-3-8,-7 2,-8 1,5 3,-1 0,-8 3,-4 2,1 2,1 1,0 2,-2-7,1 1,3 0,1-1,10 0,4 2,12-8,7 1,6-5,-1 3,-5 2,-2 1,2 3,-10-4,0 1,-10 3,-3 2,3-6,-6 0,-3 2,-7 3,0 1,2 3,-5 2,-2 0,6 2,4-4,4 0,2 0,2 1,-2 0,2 1,-2 0,1 1,-2-3,-5 0,-2 0,2 1,2 0,6 1,-2 0,7 1,-2 0,2 0,0 0,-3 0,6 0,-6 1,3-1,-6 0,0 0,-3 0,7 0,2 0,4 0,2 0,5 0,-1 0,5 0,4 0,-5 0,-3 0,2 0,-3 0,-2 0,3 0,2 0,9 0,6 0,8 0,3 0,6 0,-1 0,-14 0,-3 0,3 0,-1 0,-4 0,6 0,0 0,7 0,7 0,-1 0,-1 0,-6 0,-16 0,-11 0,-15 0,-7 0,-11 0,-9 0,0 0,-5 0,-2 0,-3 0,1 0,2 0,0 0,1 0,5 0,2 0,5 0,-3 0,-3 0,-4 0,3 0,-3 0,-3 0,-1 0,3 0,2 0,9 0,3 0,8 0,3 0,9 0,-2 0,5 0,-5 0,0 0,-2 0,-6 0,-2 0,-8 0,2 0,-5 0,-5 0,9 0,7 0,0 0,7 0,-3 0,9 0,0 0,6 0,8 0,6 0,12 0,-8 0,1 0,1 0,-5 0,1 0,1 0,-9 0,-7 0,-11 0,-9 0,-2 0,-6 0,2 0,-6 0,2 0,4 0,-4 0,6 0,-5 0,7 0,2 0,4 0,0 0,10 0,-4 0,5 0,-9 0,-8 0,-1 0,-7 0,6 0,1 0,-1 0,1 0,3 0,1 0,4 0,0 0,2 0,-6 0,-5 0,7 0,7 0,-3 0,-6 0,1 0,-3 0,-2 0,-7 0,0 0,3 0,-3 0,-5 0,2 0,-2 0,9 0,-2 0,-2-6,9-1,-2 1,4 1,-2 2,7 0,-7 2,12 1,2-1,1 2,6-1,1 0,0 0,5 1,-4-1,4 0,-2 0,17 0,-4 0,-3 0,1 0,-4 0,7 0,-3 0,3 0,7 0,-7 0,2 0,-6 0,3-9,-10-1,-7 1,-5-2,-5 2,-8 3,-3 1,1-4,0 2,-3 0,6 2,9-2,-2 2,5 1,2-8,-1 1,-2-5,-3 2,-8 2,1 4,-2-1,-8 3,9 2,-6 1,3-1,9 0,-2 1,6-8,-8 0,4 1,-8 2,1-4,2 2,-3 2,-2 2,0-1,3 2,0 1,3 1,0 2,2-3,14-5,-3-4,-2-4,-4 1,-1-1,-3 4,0 4,-3 3,3 3,-3 1,-6 2,-6 1,-1-1,4 1,4-1,7 1,-1-1,9 0,8 0,-2 0,6 0,6 0,3 0,-1 0,-11 0,-1 0,3 0,-13 0,-1 0,-10 0,-11 0,2 0,-5 0,9 0,-5 0,6 0,-6 0,8 0,0 0,4 6,1 0,3 0,-1 2,2-1,-8 2,-8-3,-2 6,-6-2,-5-1,-5 0,-3 1,-1 2,4 1,-1-2,4 4,1-3,0-3,0 4,-1 1,4-3,-2 2,-2-4,-2 4,-6 1,-5 1,-16-3,-22-2,-28-4,-23-2,-29-2,-14-1,-8-2,-7 1,1-1,8 1,9-1,3 1,13 0,7 0,-2 0,1 0,2 0,7 0,0 0,7 0,3 0,-1 0,4 0,3 0,-3 0,12 0,-4 0,3 0,6 0,-2 0,7 0,-4 0,-1 3,2 0,-2 0,0-1,2 0,-13-1,-2 0,9-1,-2 0,5 0,1 0,2 0,1 0,4 0,-3 0,-8 0,3 0,-4 0,6 0,9 0,-6 0,8 0,-2 0,7 0,0 0,1 0,-5 0,-1 0,4 0,4 0,2 0,24 0,26 0,26 0,22 0,21 6,10 0,12 7,8-2,1 8,4-2,-8 0,1-3,-6-4,-4 3,-4 0,-9-2,-2-3,-8-2,-3-2,-5-3,-13 0,-11-1,-7-1,-8 1,-7-1,-1 10,-1 0,-1 1,-3-3,0-1,-2 0,-1 0,-1 0,-3 9,-3 2,-7 2,-14 0,-8-4,-19 3,-17-4,-29 6,-6-4,-3-2,-1 2,-1-4,8-3,8-2,0-3,-1-3,5 0,0-1,-2-1,3 1,3-1,-2 1,5-1,12 1,2 0,9 0,2 0,2-6,5 0,4 0,-1 1,4 1,-5 2,0-2,-9 0,1 0,-9 2,3-6,0 1,6 0,8 2,-2-5,0 2,3 0,1 3,5 1,4 2,0 1,0 1,2 0,1-3,5-3,7-6,18 1,15-9,20 0,6 2,9 4,4 5,2 3,6 3,3 2,-7 1,4 1,-6-1,-2 1,-4 0,-7-1,-4 1,6-1,-1 6,-3 0,1 0,5-1,2 2,-1-2,-5-1,-3-1,-8-1,-8-1,-6 2,0 1,-1-2,-1 1,6-2,4 0,8 0,0-1,8 0,-2 0,6 0,-4 0,5 6,-7 3,1 0,-8 0,2 0,3-2,9 5,-5-2,2-1,-1-3,7 1,-3-2,0-1,-2-1,8-1,-9-2,7 10,-9-1,-4 0,-4-1,-7-3,-3-2,-3-1,-1-1,2-1,-2 3,-3-1,-3 1,0-1,-2 0,1-1,-1-1,8 1,-2-1,0 0,0 0,3-1,-2-2,-2-6,-6-6,-6-3,-6-2,-4 1,-2-6,-2 1,-7-2,-7-1,-5-2,-3 6,0 2,-1 6,-6 5,2 5,-2 2,3 2,-7 2,0-1,-4 1,1 0,3 0,-5-1,-2 1,1-1,-1 0,4 0,-4 0,2 0,-2 0,5-4,4 1,-3 0,3 0,4 1,-5 1,2 0,-4 1,4 0,3 0,4 0,3 0,-1 0,-1 0,0 1,2-1,-5 0,-2 0,-5 0,-7 0,-4 0,-6 0,1 0,-6 0,4 0,-6 0,-4 0,1 0,-8 0,-12 0,-6 0,-12 0,-3 0,0 0,0 0,-3 0,1 0,2 0,8-6,3-1,2 1,0 1,6 2,-11-9,5 1,8 1,0 3,5 1,7 3,-2 1,8 2,2 0,4 0,1 0,2 1,5-1,2 0,7 1,-2-1,5 0,5 0,0 0,-1 0,-5 0,-1 0,4 0,4 0,-5 0,0 0,-5 0,-1 0,-1 0,-2 0,-5 0,6 0,0 0,3 0,3 0,4 0,6 0,1 0,-2 0,-8 0,-7 0,-14 0,5 0,-5 0,3 0,-2 0,8 0,8 0,2 0,1 0,-5 0,4 3,22 0,31 6,20 0,22-1,10-1,16-3,1-1,4-2,2-1,-9 0,1 0,0 0,1-1,-10 1,1 0,-7 0,-3 0,-12 0,-5 0,-9 0,-6 0,-6 0,4 0,3 0,1 0,3 0,5 0,3 0,-5 0,3 0,-5 0,-6 0,-3 0,-2 0,-3 0,-3 0,0 0,-2 0,5 0,2 0,2 0,2 3,-7 3,-11 9,-22 0,-14-1,-22-3,-23-1,-5-3,-9-1,-10 9,11-1,5 0,9-4,11-3,7-6,9-2,0-1,1-1,-5-2,5-3,-2 1,4 1,4 1,-4 2,-2 1,4 1,2 1,-2 0,3 1,2-1,-2 0,2 0,1 1,0-1,3 0,3 0,-1 0,3 0,-2 0,2 0,-8 0,2 0,-9 0,3 0,-1 0,-4 0,0 0,-3 0,2 0,2 0,-1 0,4 0,2 0,-1 0,0 0,-12 0,-3 0,-11 8,-10 2,-6 5,6-1,5-2,9-3,5-1,1-1,8-3,7-1,-2-2,-8 6,1-1,-2 0,6-1,-7 1,6 2,-1 0,6-2,5-1,5-3,-1 0,-1-1,2 2,-4 0,0-1,-2 1,0-2,2 0,4 0,4-1,-4 0,1 0,2 0,-7-1,1 1,-1 0,-10 0,0 0,-4 0,5 0,5 0,5 0,0 0,3 0,2 0,-6 0,2 3,-2 0,0 7,-1-1,3-1,-7-2,4-2,2-1,3-1,-2-2,2 0,-1 0,-4-1,0 1,-2 3,0 2,3 1,-3 0,-11-2,2-1,0-1,6-1,5-1,3 0,1 0,2 0,3 0,2-1,-7 1,1-3,-3 0,-4 0,-4 0,-6 2,3-3,3 0,-2 1,-2 0,1 1,2 1,1-5,6-4,4 1,4 0,0 3,3 2,-3-1,2 1,-5 0,-9 2,2 1,-5-3,1 0,3 1,2 1,1 0,4 1,-4 1,-5-6,-2-1,-3-8,-2 0,-4 2,-2 3,-4 3,6 3,8 2,6-1,1-3,5 0,3 1,3 1,-4 2,2 0,-2 2,-12-4,2 1,-1 1,-8-1,-5 2,3 0,5 0,-1 1,3 0,1 0,3 0,4 0,-1 0,0 0,-3 1,3-1,1-10,0 1,3-1,3 3,0 1,-9 3,-2 1,1 1,4 1,4 0,-1 0,-2 1,0-1,-9 0,-14 0,2-2,-3-1,3-1,5 2,1 0,8 1,3 0,2 1,-2 0,4 0,-5 0,-1 0,-13 0,-2 1,-5-1,-3 0,-5 0,-1 0,-7 0,6 0,-1 0,7 0,11 0,1 0,9 0,-2 0,-1 0,-10 0,-16 0,-12 0,-14 0,10 0,1 0,4 0,-1 0,0 0,8 0,-4 0,5 0,-2 0,3 0,8 0,9 0,8 0,2 0,0 0,1 0,-6 0,5 0,-4 0,3 6,6 0,-3 0,5-1,2-1,2-2,-2-1,3 0,0-1,-2 0,-6-1,-4 1,-6 0,5 0,-7 0,6-1,1 1,-3 4,0-1,2 0,0 6,7-1,-7-1,-6-1,1-2,-10-2,1 0,-2-2,-7 0,3 0,-1-1,2 1,1 0,3 0,1-1,10 1,-10 0,-7 0,1 0,5 0,3 0,2 0,9 0,2 0,-2 0,1 0,-5 0,7 0,5 0,-2 0,-1 0,2 0,-2 0,-4 0,-1 0,-5 0,-3 10,-1-1,8 1,-2 0,5-1,0-2,-2-3,-1-1,-4-2,0-1,-3 0,7 0,7-1,-1 1,6 0,5 0,5-1,1 1,2 0,-1 3,-4 0,0 0,-1 3,-10-1,1-1,4-1,-6 9,4 1,5 0,-3-2,4 0,4-2,2 3,-3 4,2-1,-2 0,-4-3,1 0,3-3,-4 3,2-1,3 0,5 1,6 1,8-2,16-3,6-2,14-3,6-1,16-2,12 0,-2 0,8-1,-3 1,-2-1,1 1,-7 0,-4 0,4 0,-9 0,2 0,-7 0,2 0,-1 0,3 0,-7 0,9 0,-3 0,6 0,-4 0,-2 0,-3-6,-2-3,-1-1,-6 2,-6 2,4 1,-5 3,-3 1,-1 0,3 1,-1 1,5-1,-1 0,-3 1,2-1,0 0,9 0,1 0,5 0,2 0,-5 0,5 0,6 0,-2 0,2 0,-1 0,1 0,-8 0,-4 0,-2 0,0 0,3 0,-4 0,10 0,-2 0,-5 0,2 0,0 0,4 0,0 0,-3 0,0 0,-3 0,-1 0,-6 0,-5 0,4 0,-4 0,6 0,-4 0,1 0,7 0,7 0,-4 0,-5 0,0 0,3 0,-5 0,-4 0,1 0,-4 0,-5 0,7 0,-3 0,2 0,8 0,13 0,7 0,5 0,-2 0,7 0,6 0,-6 0,4 0,-3 0,-4 0,-2 0,-5 0,-11 0,-6 0,-5 0,-7 0,-15 0,-25 3,-16 4,-27-1,-17 3,-19-2,-7-1,-11 11,-9-2,1-1,10-3,-1-4,6-2,3-3,9-1,-4-1,1-1,0 1,0-1,9 1,-6-1,1 1,-2 0,11 0,6 0,0 0,7 0,12 0,2 0,7 0,-4 0,4 0,-12 9,6 1,3-1,2-1,8-3,4-1,-1-2,-4-1,4-1,-3 0,2 2,2 1,3 0,5-1,1-1,3 1,-1-2,2 0,-7 0,0 0,2 0,-1 0,3 0,-1 6,11 0,30 0,40-10,45-1,41-8,48-6,21 2,-6 2,26 4,16 4,-9 3,3-4,-22 1,-25 1,-24 2,-20 0,-24 3,-17 0,-5 1,-13 0,-3 0,-9 0,0 1,1-1,-6 0,-4 0,-11 0,1 0,-7 0,-4 0,-9 0,-4 0,-1 0,-2 0,-1 0,-1 0,3 0,5 0,-2 0,-1 0,1 0,2 0,4 0,-3 0,-5 0,-6 0,1 0,-5 0,-2 0,-2 0,6 0,2 0,11 0,-2 0,6 0,-1 0,-5 0,3 0,-6 0,-1 0,-2 0,-4 0,-2 0,13 0,10 0,1 0,-2 0,-3 0,-2 0,-6 0,2 3,-4 3,4 1,-2 5,-4-2,5-1,1-2,6-2,2-2,-2 1,1-1,-8 0,-5 2,-7 0,-2-1,-3-1,7-1,-1-1,10 0,1-1,23 0,5 0,10-13,4 1,4-1,10 3,2 2,-5 3,0 3,-1 1,-1 0,-6 2,7-1,7 1,10-1,7 1,14-1,-2 0,0 0,-6 0,-8 0,-8 0,-17 0,-11 0,-6 0,-5 0,-12 0,-3 0,-6 0,5 0,2 0,9 0,3 0,0 0,5 0,-9 0,-10 0,-1 0,-7 0,0 0,-7 0,4 0,-5 0,3 0,4 0,-1 0,9 0,5 0,3 0,9 0,0 0,5 0,7 0,-2 0,-4 0,-13-3,11-3,-9-1,-7 2,2 0,0 2,13 1,9 1,-5 1,1 0,-3 0,10 0,3 1,5-1,2 0,-10 0,-3 0,-12 0,-14 0,-3 0,-10 3,-4 1,-4-1,-1 0,9 4,-1 1,10-1,0-2,0-1,-2-2,-4-1,-7 2,-3 0,-5 0,2-1,7 3,3-1,1-1,3 0,4-1,-5-1,1 0,3-1,-5 0,3-1,-3 1,8 0,-6 0,-2 0,0 0,-3 0,8 0,-6 0,0 0,-1 0,-1 0,1 6,-5 3,-4 1,4-2,4-2,-1 2,3-3,2-1,-4-1,1-1,0-1,6 5,1 1,5-1,1-1,-4-2,-1-1,-6 0,-2-2,-5 0,-6 0,5 0,-4-1,1 1,7 0,2 0,7 0,3 0,9 0,5 0,-1 0,-9 0,0 0,-6 0,-2 0,-8 0,-2 0,0 0,-4 0,-4 0,-4 0,3 0,-2 0,2 0,4 0,-1 0,-2-3,-4-3,5-1,0-2,2 2,4 1,-3 1,1-1,2 2,1 0,-4 2,5 0,-3 1,6 1,0 0,-5 0,3 0,4-6,2 0,-3 0,-2 1,0 1,-2-1,-1-3,-1 2,2 0,5-4,-3 1,2 1,4 2,-4 3,-5 1,0 1,-4 0,-4 1,-5 1,1-1,-2-3,1 0,6 0,5 1,-2 0,5 0,-1-1,9-1,-3 1,-1-2,-6-3,-2 1,-5 1,-4 1,1-4,-3 1,5 1,-1 2,1 1,5 2,7 1,-1 1,3 0,-2 0,2 0,5 1,-5-1,-5 0,-2 0,-3 0,-3 0,3 0,0 0,-3 0,-1 0,5 0,5 0,-3 0,7 0,-1 0,3 0,-5 0,-2 0,7 0,-4 0,-3 0,-3 0,-1 0,-5 0,-2 0,-3 0,-2 0,-2 0,-1 0,3 0,2 0,1 0,0 0,-2 0,5 0,-1 0,0 0,-3 0,5 0,-1 0,1 0,5 0,-2-3,-1-3,-7-3,-6-3,-5-2,-5-4,-2-3,-2-1,-1 0,0 2,-3-2,-12 5,-4 4,-16 4,-2 4,-7-1,-5-1,4 1,-3 1,7 1,-5 2,6 1,-3 0,0 1,-4 0,5 1,6-1,4 0,0 0,1 0,3 4,1 2,4 0,-4 9,2 2,2-1,3-1,2-3,-4 0,1 6,0 1,-1 0,2-3,-2 2,-11 5,-2-2,-5-2,4-3,-4-3,-5 3,-2-3,6-3,-3 3,6-2,6-3,-9 4,19-2,23-2,24-3,23-1,11-2,12-4,4-1,-7-1,-7 1,-4 1,-5-2,-2 0,-6-6,-6 1,-2 2,-2 1,-1 1,-1 3,-4 1,3 0,1 1,2 1,-2-1,0 1,-4-1,-3 0,6 0,-3 0,2 0,-3 0,7 0,0 0,-2 3,2 3,-3 0,-3 0,-1-2,0-1,-3 2,-1-1,0-1,-1 0,5-2,1 0,2 0,-1-1,5 0,2-1,-3 1,5 0,2 0,7 0,-5 0,4 0,-5 0,-7 0,4 0,-5 0,8 0,0 0,-1 0,4-3,2 0,4 0,0 0,4-2,-1 1,-4 1,-1-3,-8 1,-1 1,-5 1,-3 1,5 1,9-6,0 0,2 1,10-8,-6 1,3 1,4 0,-4 3,-1 3,0 1,-1 3,1 1,-7 1,2 0,-7 1,-4-1,7 1,-3-1,2 0,-1 0,0 0,-2 0,-2 0,-6 0,5 0,-1 0,5 0,-1 0,6 3,-2 0,4 0,7 0,3-1,0 5,1 0,-1 3,-1-2,-5-1,-2-3,-2 2,-8 2,-4-1,-5-1,-3-2,-4 5,0-1,-2-1,-1-2,1-2,2-1,-1 2,-1 0,-2 1,2 1,-1-2,2 3,-1 1,-1 3,2-2,-2-1,-3 1,-17-3,-8-1,-12-2,-13-1,-8-1,-2-1,-2 0,5 0,3 0,6-1,3 1,3 0,-5-3,2-3,2-3,6-9,3-2,5-1,-5-6,1-2,1-1,1-2,3 3,3 4,0 0,2 3,2-5,-8-3,2-6,0 3,2 3,-1 4,-3 3,-5 7,-2 6,-6-6,-3 4,-6 2,-12 3,-2 3,-8 1,3 2,-2 1,1 1,3-1,4 1,0-1,0 0,6 1,-2-1,6 0,-3 0,4 0,6 0,4 0,-1 0,2-4,3 1,2 0,-5 0,2 1,2 1,0-3,0 1,-5 0,0-3,-4 2,-1 0,-8 0,4 2,0 1,4 1,5-6,7-4,18 1,24 1,14 2,19 2,13 1,0 5,6 1,1 1,-1-1,-4 2,4 0,-7 5,-10-1,-7-1,-11-2,-8-2,-8-1,-2 4,0 0,-2-1,0-1,1-2,5 0,-1-2,2-1,2 0,-3 0,-3-1,1 1,-2 0,1 0,-2 0,3 0,-3 0,6 0,1 0,-2 0,-1 0,0 0,0 0,-1 0,7 0,-2 0,-2 0,-3 0,1 0,-1 0,0 0,-3 0,-2 0,-10 0,-30 0,-31 0,-27 0,-22 0,-13 0,-12 0,-4 0,5 0,8 0,13 0,8 0,6 0,2 0,9 0,1-7,11 1,1 0,9 0,2 3,7 0,2 2,5-3,7 1,6 0,2 1,4 1,3 0,-2 0,-1 1,1 0,1 0,1 0,-5 0,1 1,1-1,1 0,-7-3,2-3,-9-1,-4 2,-12 1,0 1,-7 1,-9 1,4-6,-2 1,0 0,1 1,4 1,-12-1,-5-5,9 0,-1 1,-3 2,-4 2,4 3,-4 0,-2 2,1 0,-2 0,-4 1,-8-1,-3 0,-8 1,6-1,1 0,2 0,-4 0,-9 0,-7 0,2 0,-4 0,5 0,4 0,-1 0,4 0,3 0,-4 0,3 0,-4 0,8 0,2 0,4 0,0 0,7 0,7 0,-1 0,2-3,4-6,-4-1,7 2,-4 1,9 2,-5 2,-3 2,4 0,1 1,2 0,-1 1,7-1,4 1,1-1,1 0,-3 0,-4 0,-1 0,1 0,-5 0,-1 0,6 0,-5 0,4 0,0 0,4 0,0 0,9 0,0 0,7 0,8 0,-3 0,-1 0,-5 0,-3 0,-11-6,3-1,-7 1,8 1,-4 1,9 2,8 0,-2 2,1 0,2 0,5 0,-1 0,1 1,-8-1,-6 0,3 0,-4 0,1 0,6 0,3 0,0-3,6 0,2 0,4 0,-3-2,-3 1,0 0,-8 2,1 0,-3-5,-1-3,-1-3,2 2,2 2,7 2,-4 3,4 2,5 1,-5 1,2 0,4 1,3-1,-2 0,1 1,3-1,1 0,3 3,10 9,26 1,40 8,37-2,31 3,31 2,25 2,31 8,10-4,20 9,-14-6,8-6,-14-9,-14 0,-14-6,-8 6,-12-4,-18 4,-4 3,-23-3,-13-1,-13-4,-5 9,-4-4,-16-2,-1-2,-10-3,2-4,-2 3,0-1,0-2,-9-2,2 1,-7-1,8 8,-7-1,0-1,-9-2,-8-3,-9 0,-9 5,-10-1,-16 2,-17-3,-19 8,-10-3,0-1,-11-4,-4 0,-1-2,-1-3,5-1,2-1,5-1,0-1,9 5,4 1,4 0,1-1,3-2,5-1,-2 0,-5-2,-2 0,-1 0,-7 0,-4-1,5 1,-3 0,5 0,-6 0,4 0,-15 3,3 0,1 0,-7 0,4-2,-7 1,0-2,1 0,-11 1,-5-2,-11 1,-3 0,-8 0,4 0,1 0,-3 0,2 0,2 0,2 0,2 0,-4 0,0 0,-4 0,3 0,3 0,-4 0,-8 0,13 0,-9 0,6 0,13 0,3 0,8 0,9 0,-9 0,3 0,-1 0,-5 0,-3 0,8 0,-2 0,4 0,5 0,6 0,9 0,4 0,0 9,1 1,3-1,0 5,-3-3,6-1,0-3,-4 1,-10-2,-1-2,-4 5,1 5,3 5,6-1,-7-4,-4-3,-9-4,-7-3,-6-2,0-2,-7 0,3-1,-2 0,6 1,3-1,-2 1,5 0,-8 0,-9 0,-9 0,-18 0,-14 0,-14 0,-16 0,-1 0,12 0,9 0,10 0,6 0,10 0,3 0,2 0,-11 0,-10 0,-3 0,-18 0,-12 0,2 0,3 0,11 6,14 0,24 0,13-1,16-1,4-2,1-1,-7 0,-9-1,-12 0,-7-1,-22 1,-2 0,-5 0,14 0,-7 0,13 0,8 0,15 0,13 0,5 0,8 0,2 0,-8 0,-13-9,2-1,-3 1,7-4,3 1,16 2,15 0,6 2,6 2,2 3,4-2,-14-8,1 0,-2-4,7 1,-12 4,1 3,6 0,5 3,1 1,-2-1,6 2,2 0,-4-4,5-3,5 1,-5-2,1 3,-9 2,0 2,-5 2,-9 1,4 2,4 0,3 0,5 1,6-4,6 1,-3-4,4 0,3 1,-7 2,-12 0,1 2,-8 0,-1 1,-10 0,4 0,-7 1,-3-1,8 0,8 0,4-9,9-1,2 1,7 1,1 3,-2 1,-6 2,-3 1,-7 1,2 0,-8 1,7-1,-3 1,7-1,6 0,8 0,-4 0,4-3,0 0,-4 0,-6 0,-3 2,-19-1,1 2,-6 0,4 0,2 0,-6 0,6 0,-3 0,9 0,10 0,9 0,2 0,6 0,3 0,4 0,-4 0,1 0,1 0,1 0,-7 0,-3 0,-13 0,-11 0,-1 0,-5 0,6 3,6 0,4 0,7 0,7-1,-3-1,4-1,0 1,-9-1,-1 6,-8 0,0 0,-10 2,6-1,1-1,8-3,7 0,2 7,5 0,1 0,-8-3,1-2,3-1,4-3,-6 0,4-1,3 0,-7-1,3 1,-6-1,0 1,-1 0,-1 3,-2 0,-2 0,4 0,-3 1,1 1,0-2,1 0,-1-1,5-1,-3 0,0-1,-1 0,-2 0,-5-1,2 1,3 0,-1 0,0 0,2 0,3 0,5 0,5 0,2 0,-4 0,3 0,0 0,-2 0,2 0,4 0,-2 0,3 0,-2 0,1 0,-7 0,1 0,2 0,-7 0,-7 0,3-3,3 0,5 0,-4 0,3 2,-3-7,1 1,-1 1,1 0,-3 3,4 0,3 2,4 1,0 0,0 0,2 0,2 0,-8-2,0-1,3 0,-8 0,3-1,2-1,-2 2,2 0,3 1,4 1,-1 0,-2 1,2 0,-2-9,2 0,1 0,-1 1,1 3,-1 1,0 2,2 1,-7 1,0 1,-2-1,3 0,-1 1,2-4,-2 0,-2 0,-4 1,2 0,3-2,1 0,-1 0,4 2,-1 0,2 1,2 1,-1-1,-1 2,0-1,2 0,2 0,-5 0,1 0,1 0,-8 0,2 0,2 0,2 0,-3 0,2 0,17 0,30 0,18 0,27 0,29 0,26 0,21 0,5 0,9 0,5 0,-7 0,-6 0,9 0,-18 0,-7 0,-12 0,-5 0,-8 0,-7 0,-10 0,-3 0,3 0,1 0,-9 0,-6-3,0 0,-7-1,-5 2,-8 0,-8 0,-5 2,-2-1,0 1,-3 1,-5-1,3 0,-4 0,5 0,2 0,5 0,-3 0,-3 0,0 0,1 0,-5 0,7 0,-4 0,4 0,-4 0,4 0,-6 0,-1 0,1 0,1 0,6 0,-1 0,8 0,-3 0,-5 0,2 0,-6 0,-6 0,0 0,-4 0,-4 0,-3 0,-3 0,1 0,-6-6,-17-9,-6-4,-16-1,-9-7,0 1,-5 1,5 6,1-1,-1-1,4 4,3 3,2-1,-3 4,-1-1,0 0,1 2,-2 3,-6 2,2 2,-2-4,0 0,-4 1,-2 1,-2 2,-4 1,-4 1,-3 0,1 1,-8 1,-7-1,-7 0,6 0,-5 0,7 1,3-1,6 0,1 0,-5 0,4 0,-2 0,1 0,-15 6,-6 0,-7 0,-6 0,-11-3,0 0,6-2,10 0,3-1,5 0,6-1,12 1,-3 0,-2 0,-3 0,-5 0,1 0,-9 2,5 2,-8-1,4-1,-2 0,12-1,1 0,12-1,0 0,8 0,0 0,3 0,-1 0,1 0,-8 0,3 0,-4 0,5-1,-1 2,2-1,3 0,7 0,5 0,-2 0,6 0,-5 0,-2 0,-4 0,-3 0,-15 6,5 3,-3 1,10-2,1-2,5-2,4-1,5-2,6-1,4 0,-1 0,0-1,-4 1,-7 0,1 0,-8 0,-2-1,-10 1,-4 0,6 0,3 0,6 0,2 1,8-1,0 0,5 0,5 0,4 0,0 0,0 0,0 0,2 0,-2 0,1 0,2 0,-8 0,-6 0,-14 0,-1 0,-8 0,5 0,-2 0,8 0,8 0,-1 0,6 0,4 0,4 0,-5 0,2 0,-7 0,2 0,-9 0,0 0,0 0,0 0,-5 0,-3 0,-1 0,-10 0,-2 0,-2 0,-7 0,-5 0,3 0,-4 0,-3 0,-3 0,2 0,5 0,-2 0,7 0,3 0,7 0,11 0,2 0,6 0,1 0,3 0,6 0,-4 0,-2 0,1 0,-3 0,5 0,1 0,-1 0,5 0,-3 0,3 0,4 0,4 0,-1 0,0 0,1 0,1 0,-1 0,1 0,-4 0,-6 2,2 2,1-1,4-1,0 0,2-1,-1 0,2-1,-2 0,1 0,2 0,-2 0,-1 0,0 0,2-1,1 1,-4 0,-2 0,-5 0,-5 0,2 0,4 0,-5 0,3 0,4 0,0 0,4 0,0 0,1 0,0 0,2 0,1 0,-8-3,1 0,-4 0,-8 1,3 0,-6 1,4 0,5 1,3 0,1 0,3 0,4-3,2 0,-3 0,1 1,-3 0,-4-5,2 0,1 0,-6 2,2 1,3 2,-4-2,4-3,-4 1,3 1,-6-3,2 2,3 2,1 0,-3 2,3 1,-1 0,1-2,2 0,3 1,-1-1,3 2,1 0,-1 0,-2 1,1 0,1-6,1 0,-4 0,1 1,1 2,2 0,-5 2,2 1,0-1,3 2,-8-1,1 0,1 0,-6 1,2-1,3 0,-4 0,-3 3,6 3,3 6,4 6,6 8,5 4,4-1,12-5,27-6,26-7,33-4,18-5,14-1,14-2,3 0,1 0,-8 0,-12 0,-22 1,-9-1,-13 1,-10 0,-1 3,-6 1,-1-1,10 0,1-1,1-1,3 0,5-1,-5 0,-13 0,-10 0,-9 0,-7 3,-1 6,-6 0,0-1,1-1,-2 1,-2-2,-4-1,6-1,-1-2,8-2,3 4,7-1,-3 0,-6-1,-2-1,-6 3,-5 0,-3 5,-6 3,-5 2,-3 2,-7 0,-10-3,-8-4,-18-2,-8-3,-14-2,-11-2,-9 0,4-1,1 1,3-1,9 1,6-1,12 1,6 0,5 0,3 0,-1 0,3 0,0 0,-4 0,0 0,-9 0,-1 0,-5 0,-1 0,-4 0,-3 0,-8 0,-6 0,6 0,-3 0,10 0,11 0,1 0,8 0,4 0,-2 0,5 0,1 0,-10 0,0 0,-3 0,4 0,5 0,-4 0,1 0,1 0,-2 0,-3 0,-5 0,4 0,-10 0,2 0,-4 0,1 0,-2 0,6 0,6 0,3 0,8 0,4 0,5 0,-2 9,1 1,1-1,2 2,-5-2,-5 0,7 2,10 4,10 2,8-3,11-3,14-3,1-3,5 0,13-1,6-1,5 2,8-1,4 0,0-1,4-2,4 0,-8 0,2-1,2 0,-5 0,3-1,2 1,5 0,-3 0,-3 0,1 0,0 0,3 0,-3 0,-10 0,0 0,-13 0,-11 0,-1 0,-5 0,-3 0,2 0,1 0,12 0,11 0,2 0,6 0,6 0,3 0,-2 0,-2 0,-7 0,-12 6,-3 0,-7 0,-2-1,0-1,-7-2,7-1,5 0,-5-1,1 0,4 0,-7-1,4 1,-6 0,-6 3,-11 6,-26 1,-26-1,-29 4,-27-2,-7-2,-5-2,-1-2,6-3,7-1,16-1,10 0,3-1,9 1,-7-1,1 1,-1 0,2 0,-2 0,3 0,-2 0,8 0,5 0,-4 0,4 0,-5 0,0 0,-3 0,0 0,-9 0,-3 0,2 0,5 0,3 0,10 0,5 0,1 0,6 0,-5 0,0 0,1 0,-2 0,-3 0,-5 0,4 0,-5 0,1 0,4 0,3 0,6 0,3 0,3 0,-5 0,2 0,-1 0,-3 0,2 0,-6 0,3 0,3 0,5 0,-3 0,3 0,2 0,3 0,-2 0,-1 0,1 0,1 0,-1 0,1 0,1 0,-1 0,-2 0,0 0,2 0,-7 0,-6 0,2 0,-1 0,-2 0,3-6,-2-1,0 1,5 1,3 1,0 2,4 0,2-1,11-7,16 1,18 0,29-9,24 1,19 2,33 3,18-2,14 3,-1 2,2 4,-13 1,-9 2,-21 2,-21 0,-11 0,-18 1,4-1,2 1,16-1,13 0,10 0,7 0,3 0,-6 0,-5 0,-11 0,-12 0,-11 0,-8 0,-3 0,-11 0,-2 0,-4 0,1 0,-3 0,2 0,-1 0,2 0,-5 0,6 0,-7 0,1 0,-4 0,-7 0,3 0,-6 0,5 0,1 0,6 0,-5 0,1 0,-3 0,0 0,5 0,1 0,-5 0,6 0,4 0,1 0,-6 0,2 0,-4 0,-1 0,-2 0,6 0,-5 0,-6 0,-5 0,0 0,-4 0,-2 0,-1 0,-2 0,2 0,-2 0,-1 0,7 0,0 0,7 0,2 0,6 0,3 0,5 0,0 0,4 0,-7 0,-2 0,-4 0,-7-3,0 0,-1 0,-2 0,-3 2,2-1,0 2,-2 0,-3-1,-1 2,-2-1,4 0,2 0,1 0,-1-3,-4 0,1 0,-3 0,2 2,-3-1,2 2,-1 0,-2 0,5 0,2 0,-2 0,8 0,-2 0,4 0,5 0,3 0,0 0,1 0,3 0,1 0,-6 0,2 0,-2 0,8 3,8 0,-3 0,3 0,-3-1,1-1,-8-1,-6 1,-5 5,0 0,-3 0,1 5,3-1,12-2,-4-1,1-3,5 2,-2-2,5 5,-4 0,-2-2,2-1,-7-2,-1-2,2-1,0 0,-2-2,0 1,-6 0,3-1,-2 1,8 0,-2 6,1 0,1 1,3-2,-3-1,6-2,-7 0,-3-2,-1 0,-4 0,-5 0,1-1,-4 1,-4 0,-3 0,3 0,1 0,-1 0,4 0,-2 0,-2 0,-3 0,4 0,-2 0,-2 0,-1 0,0 0,3 0,1 0,8 0,-1 0,7 0,3 0,5 0,-4 0,0 0,-3 0,0 0,-5 0,-3 0,-4 0,-1 0,2 0,1 0,-3 0,7 0,-2 0,-1 0,4 0,-4 0,-4 0,-4 0,4 0,0 0,-2 0,5 0,0 0,-2 0,13 0,-3 0,6 0,-2 0,5 0,0 0,1 0,-7 0,-3 0,-1 0,-2 0,-4 0,1 0,6 0,2 0,0 0,6 0,0 0,-5 0,3 0,-6 0,3 0,-5 0,-4 0,-6 0,2 0,-4 0,-1 0,-3 0,4 0,1 0,9 0,2 0,1 0,5 0,2 0,2-3,-6 0,7 0,-6 0,-6 1,-6-2,4 0,1 1,2 0,-4 1,5-8,-1 0,0 1,-4 1,4 0,-4 2,-3 1,2 2,-4 1,-3-2,1-6,3-5,-2-3,-4-4,0-1,-2-1,-5 1,-4-2,1-1,-2 2,-2 2,-3-2,-5 3,-8 4,-4 5,-6 4,-2 1,0-1,0 1,2-1,0 2,-7 0,-1 3,2 1,-2 0,-1 2,2 0,-3-3,1 1,2-1,4 1,1 0,3 1,-5-6,0 0,1 1,1 1,-7 1,0 2,2 1,-5 0,9-5,18 0,9 0,7 2,14 0,8-4,9 0,4 2,5 0,-3 3,0 0,-2 2,2 1,-6 0,-8 0,-1 1,-2-1,2 0,-2 0,-2 1,1-1,0 0,3 0,-3 0,5 0,-4 0,0 0,2 0,-4 0,6 0,2 0,6 0,-4 0,-5 0,3 0,-5 0,1 6,-1 0,-3 3,-5 0,-1-2,0-2,-2-2,-2-2,-1 0,3-1,0 0,-2 0,-1-1,5 1,1 0,9 0,10-1,8 1,-4 0,2 0,3 0,4 0,-3 1,0-1,-8 0,-5 0,-5 0,-7 0,-5 0,2 0,-4 0,-1 2,-5 5,-5 2,-11 9,-7 2,-8 1,-10 6,-13 5,-2-5,-9-1,-3-1,-3-6,-1-2,-7-5,-1-4,1-1,-6-2,10-1,1-2,7-1,-4 0,9-2,4 1,2 0,-4 0,0-1,1 1,5 0,1 0,1 0,5 0,-2 0,4 0,3 6,4 1,5-1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797D4-136D-4314-89FE-CC8FDAAFBEC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0690C-79C6-45BF-9F67-B29333B25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graphicFrame>
        <p:nvGraphicFramePr>
          <p:cNvPr id="7172" name="Object 8"/>
          <p:cNvGraphicFramePr>
            <a:graphicFrameLocks noChangeAspect="1"/>
          </p:cNvGraphicFramePr>
          <p:nvPr/>
        </p:nvGraphicFramePr>
        <p:xfrm>
          <a:off x="304800" y="4229100"/>
          <a:ext cx="6554788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6359652" imgH="4343400" progId="Word.Document.8">
                  <p:embed/>
                </p:oleObj>
              </mc:Choice>
              <mc:Fallback>
                <p:oleObj name="Document" r:id="rId4" imgW="6359652" imgH="4343400" progId="Word.Document.8">
                  <p:embed/>
                  <p:pic>
                    <p:nvPicPr>
                      <p:cNvPr id="71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578"/>
                      <a:stretch>
                        <a:fillRect/>
                      </a:stretch>
                    </p:blipFill>
                    <p:spPr bwMode="auto">
                      <a:xfrm>
                        <a:off x="304800" y="4229100"/>
                        <a:ext cx="6554788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1219200" y="8686800"/>
            <a:ext cx="41671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93" tIns="49854" rIns="101493" bIns="49854">
            <a:spAutoFit/>
          </a:bodyPr>
          <a:lstStyle>
            <a:lvl1pPr defTabSz="1025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25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25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25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25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5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5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5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5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25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Speaker Name – Topic Title</a:t>
            </a:r>
          </a:p>
        </p:txBody>
      </p:sp>
    </p:spTree>
    <p:extLst>
      <p:ext uri="{BB962C8B-B14F-4D97-AF65-F5344CB8AC3E}">
        <p14:creationId xmlns:p14="http://schemas.microsoft.com/office/powerpoint/2010/main" val="56445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46574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E3BDC6-F7D5-4955-9354-8C2BC3E34106}"/>
              </a:ext>
            </a:extLst>
          </p:cNvPr>
          <p:cNvGrpSpPr/>
          <p:nvPr userDrawn="1"/>
        </p:nvGrpSpPr>
        <p:grpSpPr>
          <a:xfrm>
            <a:off x="-167187" y="-187310"/>
            <a:ext cx="12461469" cy="565117"/>
            <a:chOff x="-167187" y="-187310"/>
            <a:chExt cx="12461469" cy="565117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0350B84-A09C-4777-AA46-4F48A6DEEE4D}"/>
                    </a:ext>
                  </a:extLst>
                </p14:cNvPr>
                <p14:cNvContentPartPr/>
                <p14:nvPr userDrawn="1"/>
              </p14:nvContentPartPr>
              <p14:xfrm>
                <a:off x="-167187" y="-187310"/>
                <a:ext cx="12451680" cy="4287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0350B84-A09C-4777-AA46-4F48A6DEEE4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29827" y="-250310"/>
                  <a:ext cx="12577320" cy="554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DD6974-C19E-4077-84FB-5C7A2B42573E}"/>
                </a:ext>
              </a:extLst>
            </p:cNvPr>
            <p:cNvSpPr/>
            <p:nvPr userDrawn="1"/>
          </p:nvSpPr>
          <p:spPr>
            <a:xfrm>
              <a:off x="-109506" y="171311"/>
              <a:ext cx="12399234" cy="206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B732147-05DA-42F0-8C68-04594D68E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9506" y="205732"/>
              <a:ext cx="1239923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886698-84F5-4959-A557-2A9724CF5B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4952" y="263486"/>
              <a:ext cx="1239923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088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11811000" cy="914400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2F7A10-D95C-434A-BD5F-5BD077ADBAFA}"/>
              </a:ext>
            </a:extLst>
          </p:cNvPr>
          <p:cNvGrpSpPr/>
          <p:nvPr userDrawn="1"/>
        </p:nvGrpSpPr>
        <p:grpSpPr>
          <a:xfrm>
            <a:off x="-167187" y="-187310"/>
            <a:ext cx="12461469" cy="565117"/>
            <a:chOff x="-167187" y="-187310"/>
            <a:chExt cx="12461469" cy="565117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6935230-5819-4CDB-B0A5-D7340F448B09}"/>
                    </a:ext>
                  </a:extLst>
                </p14:cNvPr>
                <p14:cNvContentPartPr/>
                <p14:nvPr userDrawn="1"/>
              </p14:nvContentPartPr>
              <p14:xfrm>
                <a:off x="-167187" y="-187310"/>
                <a:ext cx="12451680" cy="428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6935230-5819-4CDB-B0A5-D7340F448B0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29827" y="-250310"/>
                  <a:ext cx="12577320" cy="554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94FAF5-D977-4BE0-8279-09BA1DE742E0}"/>
                </a:ext>
              </a:extLst>
            </p:cNvPr>
            <p:cNvSpPr/>
            <p:nvPr userDrawn="1"/>
          </p:nvSpPr>
          <p:spPr>
            <a:xfrm>
              <a:off x="-109506" y="171311"/>
              <a:ext cx="12399234" cy="206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239A47-8024-43DE-A8BF-FC58227A7F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9506" y="205732"/>
              <a:ext cx="1239923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DD9E06-CB8D-489A-88D3-53E4E29472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4952" y="263486"/>
              <a:ext cx="1239923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015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609601"/>
            <a:ext cx="10363200" cy="37973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E00721-7B01-420B-B317-40587D3C5FBA}"/>
              </a:ext>
            </a:extLst>
          </p:cNvPr>
          <p:cNvGrpSpPr/>
          <p:nvPr userDrawn="1"/>
        </p:nvGrpSpPr>
        <p:grpSpPr>
          <a:xfrm>
            <a:off x="-167187" y="-187310"/>
            <a:ext cx="12461469" cy="565117"/>
            <a:chOff x="-167187" y="-187310"/>
            <a:chExt cx="12461469" cy="565117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092394D-C32E-4AD9-A3DF-4DDDA455D037}"/>
                    </a:ext>
                  </a:extLst>
                </p14:cNvPr>
                <p14:cNvContentPartPr/>
                <p14:nvPr userDrawn="1"/>
              </p14:nvContentPartPr>
              <p14:xfrm>
                <a:off x="-167187" y="-187310"/>
                <a:ext cx="12451680" cy="4287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092394D-C32E-4AD9-A3DF-4DDDA455D03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29827" y="-250310"/>
                  <a:ext cx="12577320" cy="554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253E20-015F-435D-853E-141EC0C9EE8D}"/>
                </a:ext>
              </a:extLst>
            </p:cNvPr>
            <p:cNvSpPr/>
            <p:nvPr userDrawn="1"/>
          </p:nvSpPr>
          <p:spPr>
            <a:xfrm>
              <a:off x="-109506" y="171311"/>
              <a:ext cx="12399234" cy="206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DB7D59-54C0-4EE9-A83D-2F7D39FA02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9506" y="205732"/>
              <a:ext cx="1239923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70EA9B-1D3E-4C04-8595-938A34D36B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4952" y="263486"/>
              <a:ext cx="1239923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774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384800" cy="46021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384800" cy="46021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83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11963400" cy="914400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AFEC7-6724-427D-A8FF-2ED2E32AD1EC}"/>
              </a:ext>
            </a:extLst>
          </p:cNvPr>
          <p:cNvSpPr/>
          <p:nvPr userDrawn="1"/>
        </p:nvSpPr>
        <p:spPr>
          <a:xfrm>
            <a:off x="-109506" y="171311"/>
            <a:ext cx="12399234" cy="206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C942D6-77D1-4DB3-A75B-14367BE9EF21}"/>
              </a:ext>
            </a:extLst>
          </p:cNvPr>
          <p:cNvCxnSpPr>
            <a:cxnSpLocks/>
          </p:cNvCxnSpPr>
          <p:nvPr userDrawn="1"/>
        </p:nvCxnSpPr>
        <p:spPr>
          <a:xfrm>
            <a:off x="-109506" y="205732"/>
            <a:ext cx="1239923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FE5867-B965-4EF9-A1E3-70DFF1DA94E5}"/>
              </a:ext>
            </a:extLst>
          </p:cNvPr>
          <p:cNvCxnSpPr>
            <a:cxnSpLocks/>
          </p:cNvCxnSpPr>
          <p:nvPr userDrawn="1"/>
        </p:nvCxnSpPr>
        <p:spPr>
          <a:xfrm>
            <a:off x="-104952" y="268961"/>
            <a:ext cx="1239923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9369FF-9FBE-4FCD-B254-AD4504D5D886}"/>
              </a:ext>
            </a:extLst>
          </p:cNvPr>
          <p:cNvGrpSpPr/>
          <p:nvPr userDrawn="1"/>
        </p:nvGrpSpPr>
        <p:grpSpPr>
          <a:xfrm>
            <a:off x="-167187" y="-187310"/>
            <a:ext cx="12461469" cy="565117"/>
            <a:chOff x="-167187" y="-187310"/>
            <a:chExt cx="12461469" cy="565117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24CB65A-25A6-441D-B484-083952EFE220}"/>
                    </a:ext>
                  </a:extLst>
                </p14:cNvPr>
                <p14:cNvContentPartPr/>
                <p14:nvPr userDrawn="1"/>
              </p14:nvContentPartPr>
              <p14:xfrm>
                <a:off x="-167187" y="-187310"/>
                <a:ext cx="12451680" cy="428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24CB65A-25A6-441D-B484-083952EFE22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29827" y="-250310"/>
                  <a:ext cx="12577320" cy="554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9383BA-18ED-46E0-9155-A34F1322396C}"/>
                </a:ext>
              </a:extLst>
            </p:cNvPr>
            <p:cNvSpPr/>
            <p:nvPr userDrawn="1"/>
          </p:nvSpPr>
          <p:spPr>
            <a:xfrm>
              <a:off x="-109506" y="171311"/>
              <a:ext cx="12399234" cy="206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DEE34F-4873-4C40-A5F7-C1EE4AE0ED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9506" y="205732"/>
              <a:ext cx="1239923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E4DD51-5290-4C75-B123-AC215ECC18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4952" y="263486"/>
              <a:ext cx="1239923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116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7C4F93F-4FA1-4DC2-A2B3-31238094D8E0}"/>
              </a:ext>
            </a:extLst>
          </p:cNvPr>
          <p:cNvGrpSpPr/>
          <p:nvPr userDrawn="1"/>
        </p:nvGrpSpPr>
        <p:grpSpPr>
          <a:xfrm>
            <a:off x="-167187" y="-187310"/>
            <a:ext cx="12461469" cy="565117"/>
            <a:chOff x="-167187" y="-187310"/>
            <a:chExt cx="12461469" cy="565117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5A8DF4-0DF3-4269-8F8E-2C73B145CD71}"/>
                    </a:ext>
                  </a:extLst>
                </p14:cNvPr>
                <p14:cNvContentPartPr/>
                <p14:nvPr userDrawn="1"/>
              </p14:nvContentPartPr>
              <p14:xfrm>
                <a:off x="-167187" y="-187310"/>
                <a:ext cx="12451680" cy="4287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5A8DF4-0DF3-4269-8F8E-2C73B145CD7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29827" y="-250310"/>
                  <a:ext cx="12577320" cy="554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22A93A-E8A7-4C0A-8212-0335C0CBD8AA}"/>
                </a:ext>
              </a:extLst>
            </p:cNvPr>
            <p:cNvSpPr/>
            <p:nvPr userDrawn="1"/>
          </p:nvSpPr>
          <p:spPr>
            <a:xfrm>
              <a:off x="-109506" y="171311"/>
              <a:ext cx="12399234" cy="206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9C8B1E5-A059-4256-850E-D4EEEFFB04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9506" y="205732"/>
              <a:ext cx="1239923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A446076-99EC-48F6-969B-AD11B8AB90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04952" y="263486"/>
              <a:ext cx="1239923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26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Text Box 8">
            <a:extLst>
              <a:ext uri="{FF2B5EF4-FFF2-40B4-BE49-F238E27FC236}">
                <a16:creationId xmlns:a16="http://schemas.microsoft.com/office/drawing/2014/main" id="{34F12D42-FB9A-45B1-AE21-3455467F77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56800" y="6515100"/>
            <a:ext cx="213360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defRPr/>
            </a:pPr>
            <a:fld id="{CE35C2B4-91A0-4622-B14B-E801B2C5DD3F}" type="slidenum">
              <a:rPr lang="en-US" altLang="en-US" sz="1400" b="1" smtClean="0"/>
              <a:pPr algn="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t>‹#›</a:t>
            </a:fld>
            <a:endParaRPr lang="en-US" altLang="en-US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hyperlink" Target="https://www.palmetto.clemson.edu/palmetto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lemson.edu/centers-institutes/cuadvancedmaterialscenter/electron-microscope/" TargetMode="External"/><Relationship Id="rId5" Type="http://schemas.openxmlformats.org/officeDocument/2006/relationships/hyperlink" Target="https://www.clemson.edu/centers-institutes/light-imaging/" TargetMode="External"/><Relationship Id="rId4" Type="http://schemas.openxmlformats.org/officeDocument/2006/relationships/hyperlink" Target="http://davidladner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00861" y="2604655"/>
            <a:ext cx="1158240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b="1" dirty="0"/>
              <a:t>Toward Optimized Membrane Unit Processes Via Multi-Scale Modeling</a:t>
            </a:r>
            <a:br>
              <a:rPr lang="en-US" altLang="en-US" b="1" dirty="0"/>
            </a:br>
            <a:r>
              <a:rPr lang="en-US" altLang="en-US" sz="2000" b="1" dirty="0"/>
              <a:t>David A. Ladner,</a:t>
            </a:r>
            <a:r>
              <a:rPr lang="en-US" altLang="en-US" sz="2000" b="1" baseline="30000" dirty="0"/>
              <a:t>1</a:t>
            </a:r>
            <a:r>
              <a:rPr lang="en-US" altLang="en-US" sz="2000" b="1" dirty="0"/>
              <a:t> Zuo Zhou,</a:t>
            </a:r>
            <a:r>
              <a:rPr lang="en-US" altLang="en-US" sz="2000" b="1" baseline="30000" dirty="0"/>
              <a:t>1</a:t>
            </a:r>
            <a:r>
              <a:rPr lang="en-US" altLang="en-US" sz="2000" b="1" dirty="0"/>
              <a:t> Colby Cash</a:t>
            </a:r>
            <a:r>
              <a:rPr lang="en-US" altLang="en-US" sz="2000" b="1" baseline="30000" dirty="0"/>
              <a:t>1</a:t>
            </a:r>
            <a:br>
              <a:rPr lang="en-US" altLang="en-US" sz="3200" b="1" dirty="0"/>
            </a:b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4191000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Salman Bin Kashif,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Anna Malakian,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Bowen Ling,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Ilenia Battiato,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Scott Husson,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Sapna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Sarupria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517267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Environmental Engineering and Earth Sciences, Clemson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Chemical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Biomolecular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Engineering, Clemson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Resources Engineering, Stanford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991742"/>
            <a:ext cx="2744771" cy="58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562600"/>
            <a:ext cx="2487105" cy="1090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F9A8F5-154E-41EE-8A54-964AFE88C4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60" t="45130" r="34650" b="36055"/>
          <a:stretch/>
        </p:blipFill>
        <p:spPr>
          <a:xfrm>
            <a:off x="1896010" y="329772"/>
            <a:ext cx="8792674" cy="22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1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mesh can also be used to generate patterns.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2" y="1421954"/>
            <a:ext cx="5809397" cy="4357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93" y="1421954"/>
            <a:ext cx="5788546" cy="4341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6400" y="5926240"/>
            <a:ext cx="1812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8917" y="5926240"/>
            <a:ext cx="218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40x</a:t>
            </a:r>
          </a:p>
        </p:txBody>
      </p:sp>
    </p:spTree>
    <p:extLst>
      <p:ext uri="{BB962C8B-B14F-4D97-AF65-F5344CB8AC3E}">
        <p14:creationId xmlns:p14="http://schemas.microsoft.com/office/powerpoint/2010/main" val="275230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Characterize and test</a:t>
            </a:r>
          </a:p>
        </p:txBody>
      </p:sp>
    </p:spTree>
    <p:extLst>
      <p:ext uri="{BB962C8B-B14F-4D97-AF65-F5344CB8AC3E}">
        <p14:creationId xmlns:p14="http://schemas.microsoft.com/office/powerpoint/2010/main" val="3554361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SEM* allows us to visualize the quality of pattern imprinting.</a:t>
            </a:r>
          </a:p>
        </p:txBody>
      </p:sp>
      <p:pic>
        <p:nvPicPr>
          <p:cNvPr id="5" name="Picture 4" descr="C:\Users\SWEINMA\Desktop\Clemson Classes\Jump Drive\LEXT Images\Hoowaki Stamp\Before Use\30um wide line 10um wide space - 20x - laser.jpeg">
            <a:extLst>
              <a:ext uri="{FF2B5EF4-FFF2-40B4-BE49-F238E27FC236}">
                <a16:creationId xmlns:a16="http://schemas.microsoft.com/office/drawing/2014/main" id="{449C39B0-9F68-B14E-9FFB-06193805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1447801"/>
            <a:ext cx="4886740" cy="48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WEINMA\Desktop\Clemson Classes\Jump Drive\LEXT Images\Hoowaki Stamp\Before Use\40um circle control - 20x - laser.jpeg">
            <a:extLst>
              <a:ext uri="{FF2B5EF4-FFF2-40B4-BE49-F238E27FC236}">
                <a16:creationId xmlns:a16="http://schemas.microsoft.com/office/drawing/2014/main" id="{5F42C1CA-CBA1-8940-9194-6C19D186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447800"/>
            <a:ext cx="4873487" cy="48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458851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*SEM: Scanning electron microscopy</a:t>
            </a:r>
          </a:p>
        </p:txBody>
      </p:sp>
    </p:spTree>
    <p:extLst>
      <p:ext uri="{BB962C8B-B14F-4D97-AF65-F5344CB8AC3E}">
        <p14:creationId xmlns:p14="http://schemas.microsoft.com/office/powerpoint/2010/main" val="186365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allows us to visualize the quality of pattern imprinting.</a:t>
            </a:r>
          </a:p>
        </p:txBody>
      </p:sp>
      <p:pic>
        <p:nvPicPr>
          <p:cNvPr id="3" name="Picture 2" descr="C:\Users\SWEINMA\Desktop\Clemson Classes\Jump Drive\LEXT Images\Hoowaki Stamp\Before Use\20x40x40um triangles - 20x - laser.jpeg">
            <a:extLst>
              <a:ext uri="{FF2B5EF4-FFF2-40B4-BE49-F238E27FC236}">
                <a16:creationId xmlns:a16="http://schemas.microsoft.com/office/drawing/2014/main" id="{BB25E64A-7A88-6B41-A411-42734337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0" y="1371598"/>
            <a:ext cx="5032513" cy="50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WEINMA\Desktop\Clemson Classes\Jump Drive\LEXT Images\Hoowaki Stamp\Before Use\10um wide semi circle 10um inner radius rect array - 20x - laser.jpeg">
            <a:extLst>
              <a:ext uri="{FF2B5EF4-FFF2-40B4-BE49-F238E27FC236}">
                <a16:creationId xmlns:a16="http://schemas.microsoft.com/office/drawing/2014/main" id="{6672EF0C-9077-0442-9211-92939644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82" y="1371598"/>
            <a:ext cx="5032513" cy="50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9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LEXT* 3D Laser Measuring Microscope allows quantification of pattern depth and size.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2789" y="5649604"/>
            <a:ext cx="17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05761" y="5649604"/>
            <a:ext cx="197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2" y="5649604"/>
            <a:ext cx="188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6351"/>
            <a:ext cx="3664230" cy="366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76" y="1826351"/>
            <a:ext cx="3664228" cy="366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50" y="1826351"/>
            <a:ext cx="3664228" cy="3664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321287"/>
            <a:ext cx="711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*LEXT: Product name with no acronym meaning (that we’ve found!).</a:t>
            </a:r>
          </a:p>
        </p:txBody>
      </p:sp>
    </p:spTree>
    <p:extLst>
      <p:ext uri="{BB962C8B-B14F-4D97-AF65-F5344CB8AC3E}">
        <p14:creationId xmlns:p14="http://schemas.microsoft.com/office/powerpoint/2010/main" val="322141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Confocal microscopy of stained membranes will allow us to visualize fouling patterns.</a:t>
            </a:r>
          </a:p>
        </p:txBody>
      </p:sp>
      <p:pic>
        <p:nvPicPr>
          <p:cNvPr id="4098" name="Picture 2" descr="https://dl.boxcloud.com/api/2.0/internal_files/335022802020/versions/353641579620/representations/png_paged_2048x2048/content/1.png?access_token=1!F-3fdBTXt1lEH5Ca1IRmw6oq6PCygu1QsmNfz6vH57LYeN7UOr50dJL8n6aMxkBqwTA-ETlbCq0USGK2HdBYIxD7SULdihbxRIoiNklJGJWsZNtadCf3DSl-SMnjkCLTvzkBnFRJwhkrfKCS36Nlc5hOwfqWMd6fcHKhMM_PFipaISxaye_hsBW-wVbB9JltunevXd8lF6OhrAf9dB52Eui8a80s4WwH3-UC_Cwpsk7KxyfJAqTWCeb8Ou3gMdzz8Yx0TgWXMimATO4gN6Kvt6hMUKrUdAnrmnUGwoS7DBr7EOdsDmC-QferpLhNDgFpOq32OxocrXsin5nh_gpwRFDs8t5UvEBNs9TD-GLev-kOauUYbTFVUn37ktnnKncYAzAQDh-p0ijAJi_bXidqr23AAFStkcAkPa6MclECyMTCrtYtSSDBFdcwsoDi-0Z5Jh9uMXRa-3dx0bV4JDzepg-qm1HnIQMyArDu-hNy8mArY-UetL6FQednGLBFSKtFdL5Fm_O72kOd58YSq9v-zsvEvwrzdE-zmAdywhqUTw3KODA6qdhpDEL1v1fK4RXpTA..&amp;box_client_name=box-content-preview&amp;box_client_version=1.61.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972" y="2095464"/>
            <a:ext cx="4285405" cy="31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377" y="2095464"/>
            <a:ext cx="6535492" cy="3162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2238" y="5386905"/>
            <a:ext cx="4011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Stained patterned PVDF membrane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495" y="5386905"/>
            <a:ext cx="4011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Stained pristine PVDF membrane</a:t>
            </a:r>
          </a:p>
        </p:txBody>
      </p:sp>
    </p:spTree>
    <p:extLst>
      <p:ext uri="{BB962C8B-B14F-4D97-AF65-F5344CB8AC3E}">
        <p14:creationId xmlns:p14="http://schemas.microsoft.com/office/powerpoint/2010/main" val="95868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Models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61458" y="4812679"/>
            <a:ext cx="2853542" cy="550518"/>
          </a:xfrm>
        </p:spPr>
        <p:txBody>
          <a:bodyPr/>
          <a:lstStyle/>
          <a:p>
            <a:r>
              <a:rPr lang="en-US" dirty="0"/>
              <a:t>at multiple scales</a:t>
            </a:r>
          </a:p>
        </p:txBody>
      </p:sp>
    </p:spTree>
    <p:extLst>
      <p:ext uri="{BB962C8B-B14F-4D97-AF65-F5344CB8AC3E}">
        <p14:creationId xmlns:p14="http://schemas.microsoft.com/office/powerpoint/2010/main" val="314288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smallest-scale is at the molecular level. We model the membrane.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2" y="1447800"/>
            <a:ext cx="3080835" cy="2271128"/>
          </a:xfrm>
          <a:prstGeom prst="rect">
            <a:avLst/>
          </a:prstGeom>
        </p:spPr>
      </p:pic>
      <p:sp>
        <p:nvSpPr>
          <p:cNvPr id="7" name="Each color represents…"/>
          <p:cNvSpPr txBox="1"/>
          <p:nvPr/>
        </p:nvSpPr>
        <p:spPr>
          <a:xfrm>
            <a:off x="4193950" y="5118406"/>
            <a:ext cx="2944229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sz="1758" dirty="0"/>
              <a:t>Each color represents</a:t>
            </a:r>
          </a:p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sz="1758" dirty="0"/>
              <a:t> a </a:t>
            </a:r>
            <a:r>
              <a:rPr lang="en-US" sz="1758" dirty="0"/>
              <a:t>different </a:t>
            </a:r>
            <a:r>
              <a:rPr sz="1758" dirty="0"/>
              <a:t>cluster.</a:t>
            </a:r>
          </a:p>
        </p:txBody>
      </p:sp>
      <p:pic>
        <p:nvPicPr>
          <p:cNvPr id="8" name="equil-800-zoom.tga" descr="equil-800-zoom.t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7370" y="1124405"/>
            <a:ext cx="4304604" cy="4016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C9045BAF-ADD2-4854-AAC4-BB9EBDBE4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438" y="1293591"/>
            <a:ext cx="3719230" cy="4717850"/>
          </a:xfrm>
          <a:prstGeom prst="rect">
            <a:avLst/>
          </a:prstGeom>
        </p:spPr>
      </p:pic>
      <p:sp>
        <p:nvSpPr>
          <p:cNvPr id="10" name="Each color represents…"/>
          <p:cNvSpPr txBox="1"/>
          <p:nvPr/>
        </p:nvSpPr>
        <p:spPr>
          <a:xfrm>
            <a:off x="515477" y="3882947"/>
            <a:ext cx="206869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lang="en-US" sz="1758" dirty="0"/>
              <a:t>Begin with a</a:t>
            </a:r>
          </a:p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lang="en-US" sz="1758" dirty="0"/>
              <a:t>polyamide cluster</a:t>
            </a:r>
            <a:endParaRPr sz="1758" dirty="0"/>
          </a:p>
        </p:txBody>
      </p:sp>
    </p:spTree>
    <p:extLst>
      <p:ext uri="{BB962C8B-B14F-4D97-AF65-F5344CB8AC3E}">
        <p14:creationId xmlns:p14="http://schemas.microsoft.com/office/powerpoint/2010/main" val="28758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also model the foulants at the molecular level.</a:t>
            </a:r>
          </a:p>
        </p:txBody>
      </p:sp>
      <p:pic>
        <p:nvPicPr>
          <p:cNvPr id="5" name="equil-nvt">
            <a:hlinkClick r:id="" action="ppaction://media"/>
            <a:extLst>
              <a:ext uri="{FF2B5EF4-FFF2-40B4-BE49-F238E27FC236}">
                <a16:creationId xmlns:a16="http://schemas.microsoft.com/office/drawing/2014/main" id="{35060F38-DA8A-46BC-B2AC-4794D8BA6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4171" y="1545639"/>
            <a:ext cx="3517900" cy="4462462"/>
          </a:xfrm>
          <a:prstGeom prst="rect">
            <a:avLst/>
          </a:prstGeom>
        </p:spPr>
      </p:pic>
      <p:pic>
        <p:nvPicPr>
          <p:cNvPr id="6" name="Origin_as_reference">
            <a:hlinkClick r:id="" action="ppaction://media"/>
            <a:extLst>
              <a:ext uri="{FF2B5EF4-FFF2-40B4-BE49-F238E27FC236}">
                <a16:creationId xmlns:a16="http://schemas.microsoft.com/office/drawing/2014/main" id="{E824ED6F-ED45-4A4B-8675-C20B830FD2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2647" y="1620372"/>
            <a:ext cx="3517900" cy="44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scale up the modeling effort via CFD*.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2631" y="1998220"/>
            <a:ext cx="209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Pattern length: 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161035" y="3349304"/>
            <a:ext cx="1912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Pattern length: 8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227576" y="5248785"/>
            <a:ext cx="2240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Pattern length: 32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47157" y="2945641"/>
            <a:ext cx="3270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Pattern length: 128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54417" y="574058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Pattern length: 512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217" y="3963710"/>
            <a:ext cx="4572000" cy="1710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284" y="1442669"/>
            <a:ext cx="3710014" cy="1388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401" y="3963710"/>
            <a:ext cx="2911880" cy="1089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17" y="2617260"/>
            <a:ext cx="1988856" cy="744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014" y="1555514"/>
            <a:ext cx="1061258" cy="397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687" y="6440557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*CFD: Computational fluid dynamics.</a:t>
            </a:r>
          </a:p>
        </p:txBody>
      </p:sp>
    </p:spTree>
    <p:extLst>
      <p:ext uri="{BB962C8B-B14F-4D97-AF65-F5344CB8AC3E}">
        <p14:creationId xmlns:p14="http://schemas.microsoft.com/office/powerpoint/2010/main" val="237205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Patterned membranes are showing promise as foulant </a:t>
            </a:r>
            <a:r>
              <a:rPr lang="en-US" dirty="0" err="1"/>
              <a:t>mitigators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66" t="21980" r="10000" b="12082"/>
          <a:stretch/>
        </p:blipFill>
        <p:spPr>
          <a:xfrm>
            <a:off x="1066800" y="2057400"/>
            <a:ext cx="9677400" cy="2993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5181600"/>
            <a:ext cx="672084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A3FE-E27F-4E55-8C8B-B641DCAD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reveals how salt builds up within depressions.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44B9CF-B04F-4E6A-A8C7-58CEE35ED09F}"/>
              </a:ext>
            </a:extLst>
          </p:cNvPr>
          <p:cNvGrpSpPr/>
          <p:nvPr/>
        </p:nvGrpSpPr>
        <p:grpSpPr>
          <a:xfrm>
            <a:off x="884999" y="1401774"/>
            <a:ext cx="10498202" cy="5053748"/>
            <a:chOff x="0" y="0"/>
            <a:chExt cx="9370119" cy="3978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EB68FA-4A14-4E6A-8800-5652B42E6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3" t="30393" r="19454" b="26670"/>
            <a:stretch/>
          </p:blipFill>
          <p:spPr>
            <a:xfrm>
              <a:off x="0" y="1267327"/>
              <a:ext cx="4082745" cy="17646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2FE0F8-2364-4C5E-9934-931730A7A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66" t="30234" r="19810" b="27304"/>
            <a:stretch/>
          </p:blipFill>
          <p:spPr>
            <a:xfrm>
              <a:off x="4283243" y="1267327"/>
              <a:ext cx="4015855" cy="17165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B020DE-A86B-43BE-A4AF-ED12D1D7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743" t="9479" r="9706" b="7974"/>
            <a:stretch/>
          </p:blipFill>
          <p:spPr>
            <a:xfrm>
              <a:off x="8499596" y="0"/>
              <a:ext cx="870523" cy="3978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90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reveals how patterns affect fluid flow and concentration polarization.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4216" y="1560444"/>
            <a:ext cx="10150371" cy="4409661"/>
            <a:chOff x="288573" y="1221250"/>
            <a:chExt cx="11513267" cy="41436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573" y="2850724"/>
              <a:ext cx="3438526" cy="9715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325" y="4386884"/>
              <a:ext cx="3438526" cy="97805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573" y="1567614"/>
              <a:ext cx="3422585" cy="9030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2852" y="1567614"/>
              <a:ext cx="3524250" cy="9184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2323" y="1567614"/>
              <a:ext cx="3292828" cy="9184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2850" y="2809323"/>
              <a:ext cx="3578124" cy="10129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4148" y="2923001"/>
              <a:ext cx="3375726" cy="89927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9036" y="4208757"/>
              <a:ext cx="3573287" cy="9188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3047" y="1221250"/>
              <a:ext cx="808793" cy="414368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255311" y="5980687"/>
            <a:ext cx="1186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mol</a:t>
            </a:r>
            <a:r>
              <a:rPr lang="en-US" sz="2000" dirty="0"/>
              <a:t>/m</a:t>
            </a:r>
            <a:r>
              <a:rPr lang="en-US" sz="2000" baseline="30000" dirty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3749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34B2-95AE-4304-A958-2C2A5638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validate the CFD models using analytical results.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E3C9B-4DFD-49A1-806A-C524773F0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6" y="1308100"/>
            <a:ext cx="5092910" cy="5213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8DD559-D4E5-4F42-A739-67DFC274A76B}"/>
                  </a:ext>
                </a:extLst>
              </p:cNvPr>
              <p:cNvSpPr/>
              <p:nvPr/>
            </p:nvSpPr>
            <p:spPr>
              <a:xfrm>
                <a:off x="6620949" y="2277274"/>
                <a:ext cx="4754397" cy="1151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𝑆h</m:t>
                      </m:r>
                      <m:r>
                        <a:rPr lang="en-U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=1.85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r>
                                <a:rPr lang="en-US" sz="28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𝑆𝑐</m:t>
                              </m:r>
                              <m:r>
                                <a:rPr lang="en-US" sz="28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0.275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8DD559-D4E5-4F42-A739-67DFC274A7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49" y="2277274"/>
                <a:ext cx="4754397" cy="11517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F93657-CBC0-4661-939F-AB9630078924}"/>
                  </a:ext>
                </a:extLst>
              </p:cNvPr>
              <p:cNvSpPr txBox="1"/>
              <p:nvPr/>
            </p:nvSpPr>
            <p:spPr>
              <a:xfrm>
                <a:off x="6742090" y="3831810"/>
                <a:ext cx="1753034" cy="13217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𝑆h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F93657-CBC0-4661-939F-AB9630078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090" y="3831810"/>
                <a:ext cx="1753034" cy="1321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67778-5242-454C-8F0D-9CA13A38D9F5}"/>
                  </a:ext>
                </a:extLst>
              </p:cNvPr>
              <p:cNvSpPr txBox="1"/>
              <p:nvPr/>
            </p:nvSpPr>
            <p:spPr>
              <a:xfrm>
                <a:off x="9071983" y="3769263"/>
                <a:ext cx="2143023" cy="879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num>
                                <m:den>
                                  <m: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67778-5242-454C-8F0D-9CA13A38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983" y="3769263"/>
                <a:ext cx="2143023" cy="879408"/>
              </a:xfrm>
              <a:prstGeom prst="rect">
                <a:avLst/>
              </a:prstGeom>
              <a:blipFill>
                <a:blip r:embed="rId5"/>
                <a:stretch>
                  <a:fillRect b="-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60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3E03-08C3-447B-94EE-03DF2E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increases as feature size increases.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7CF3A-A6A0-414D-B1CC-B93A556D14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913" y="1219962"/>
            <a:ext cx="5629713" cy="5683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61842-5C8D-4012-AAD3-D9943EC380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8800" y="2204128"/>
            <a:ext cx="2774306" cy="36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5DA024-1E75-4B66-907B-998EF006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improvements may be related to the increase in area.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A3ACC3-A8CD-4CCE-AA9F-CAB1C206B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48"/>
          <a:stretch/>
        </p:blipFill>
        <p:spPr>
          <a:xfrm>
            <a:off x="74814" y="1672900"/>
            <a:ext cx="5138004" cy="4845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B81BFB-0C7C-4469-A14D-088E0AD055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927" y="2560068"/>
            <a:ext cx="1853332" cy="24386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3F0E75-D69E-45FB-AD44-10266EF9F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4639" y="1672900"/>
            <a:ext cx="4933611" cy="46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19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9207-A6C4-4B40-8854-89AC2783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 thickness correlates with roughness.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C446E-4CA3-47BD-BF93-92B34E7A53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7" y="1641946"/>
            <a:ext cx="5984381" cy="494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40473-D08A-4BDA-8B29-E138A45277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08" y="1641946"/>
            <a:ext cx="4797381" cy="49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5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train the models by comparing fouling experiments to model results.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90" y="1510748"/>
            <a:ext cx="4847871" cy="412474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727" y="5968337"/>
            <a:ext cx="4690745" cy="8896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4100" y="1510748"/>
            <a:ext cx="4875388" cy="41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0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 Novel </a:t>
            </a:r>
            <a:r>
              <a:rPr lang="en-US" dirty="0" err="1"/>
              <a:t>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1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noticed some interesting behavior with the tire-tread pattern.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25" y="1689112"/>
            <a:ext cx="4673649" cy="38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1" y="1689112"/>
            <a:ext cx="4293703" cy="380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428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fouling pattern was flow-direction dependent (anisotropic).</a:t>
            </a:r>
          </a:p>
        </p:txBody>
      </p:sp>
      <p:pic>
        <p:nvPicPr>
          <p:cNvPr id="3" name="Alter_Direc_Patter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934" b="30253"/>
          <a:stretch/>
        </p:blipFill>
        <p:spPr>
          <a:xfrm>
            <a:off x="576671" y="1877074"/>
            <a:ext cx="10875200" cy="38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DMREF* project combined computational modeling with experiments to discover the best pattern geometries.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00D36-9280-2942-8740-2521FB4CC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3854"/>
            <a:ext cx="9677400" cy="4576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477000"/>
            <a:ext cx="771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DMREF: Designing Materials to Revolutionize and Engineer our Future  </a:t>
            </a:r>
          </a:p>
        </p:txBody>
      </p:sp>
    </p:spTree>
    <p:extLst>
      <p:ext uri="{BB962C8B-B14F-4D97-AF65-F5344CB8AC3E}">
        <p14:creationId xmlns:p14="http://schemas.microsoft.com/office/powerpoint/2010/main" val="259021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pattern is able to make the flow field converge.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27" y="1308652"/>
            <a:ext cx="8470573" cy="50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232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efforts will move us up the helix.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00D36-9280-2942-8740-2521FB4CC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3854"/>
            <a:ext cx="9677400" cy="4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87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DC2B-01F8-452B-B116-11985362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is a useful tool for characterizing various unit processes.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6D250-E109-4FF3-9C71-A07AAC7CE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52638"/>
            <a:ext cx="5738013" cy="440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CC927-A2A0-4AAD-875A-07EE3837E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5289"/>
            <a:ext cx="5808332" cy="43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2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DC2B-01F8-452B-B116-11985362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is a useful tool for characterizing various unit processes.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D266B-AC26-49A1-B171-AC140DF49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3" y="1040093"/>
            <a:ext cx="5741184" cy="430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9385D9-3C9C-4686-8C86-D30CD770A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47" y="3663824"/>
            <a:ext cx="6928216" cy="29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1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DDA2-0234-4393-AF8E-3E8D3361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is a useful tool for characterizing various unit processes.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30FA6-9EF8-4EAA-A6EC-99AD898E6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3024"/>
            <a:ext cx="11570208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7CA1-ED13-415F-B39D-B9708E45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is a useful tool for characterizing various unit processes.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4E20006-6DCE-43A2-A1EA-906E4D34A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670" y="3429000"/>
            <a:ext cx="6780667" cy="32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A picture containing wall, indoor, table, floor&#10;&#10;Description generated with very high confidence">
            <a:extLst>
              <a:ext uri="{FF2B5EF4-FFF2-40B4-BE49-F238E27FC236}">
                <a16:creationId xmlns:a16="http://schemas.microsoft.com/office/drawing/2014/main" id="{97137D02-E2BD-4970-825F-9889DDC73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413" y="1429818"/>
            <a:ext cx="7123841" cy="2273112"/>
          </a:xfrm>
        </p:spPr>
      </p:pic>
    </p:spTree>
    <p:extLst>
      <p:ext uri="{BB962C8B-B14F-4D97-AF65-F5344CB8AC3E}">
        <p14:creationId xmlns:p14="http://schemas.microsoft.com/office/powerpoint/2010/main" val="2589152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758" y="3800061"/>
            <a:ext cx="3124201" cy="1477328"/>
            <a:chOff x="532349" y="2362200"/>
            <a:chExt cx="3124201" cy="1477328"/>
          </a:xfrm>
        </p:grpSpPr>
        <p:pic>
          <p:nvPicPr>
            <p:cNvPr id="4" name="Picture 3" descr="NSF logo, green letters on gold, blue and green earth cent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49" y="2362200"/>
              <a:ext cx="1114241" cy="1094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808928" y="2362200"/>
              <a:ext cx="18476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NSF</a:t>
              </a:r>
            </a:p>
            <a:p>
              <a:r>
                <a:rPr lang="en-US" dirty="0"/>
                <a:t>CBET-1236070</a:t>
              </a:r>
            </a:p>
            <a:p>
              <a:r>
                <a:rPr lang="de-DE" dirty="0"/>
                <a:t>CBET-1534304 </a:t>
              </a:r>
            </a:p>
            <a:p>
              <a:endParaRPr lang="en-US" i="1" dirty="0"/>
            </a:p>
            <a:p>
              <a:endParaRPr lang="en-US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17" y="1144512"/>
            <a:ext cx="7409622" cy="4939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4121" y="6118344"/>
            <a:ext cx="510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itchFamily="34" charset="0"/>
                <a:cs typeface="Arial" pitchFamily="34" charset="0"/>
              </a:rPr>
              <a:t>Research Group Website: </a:t>
            </a:r>
            <a:r>
              <a:rPr lang="en-US" i="1" dirty="0">
                <a:latin typeface="Arial" pitchFamily="34" charset="0"/>
                <a:cs typeface="Arial" pitchFamily="34" charset="0"/>
                <a:hlinkClick r:id="rId4"/>
              </a:rPr>
              <a:t>http://davidladner.org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12" y="2058912"/>
            <a:ext cx="4065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Clemson Light Imaging Facility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Clemson Electron Microscopy Facility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Palmetto Cluster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5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Ideas</a:t>
            </a:r>
          </a:p>
        </p:txBody>
      </p:sp>
    </p:spTree>
    <p:extLst>
      <p:ext uri="{BB962C8B-B14F-4D97-AF65-F5344CB8AC3E}">
        <p14:creationId xmlns:p14="http://schemas.microsoft.com/office/powerpoint/2010/main" val="20895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Biology is one source of inspiration.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BB253-FD37-F947-85FC-177B2264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3" y="1099930"/>
            <a:ext cx="11241974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3991" y="6510130"/>
            <a:ext cx="726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Golovan et al., </a:t>
            </a:r>
            <a:r>
              <a:rPr lang="en-US" sz="1600" i="1" dirty="0" err="1"/>
              <a:t>Phyl</a:t>
            </a:r>
            <a:r>
              <a:rPr lang="en-US" sz="1600" i="1" dirty="0"/>
              <a:t>. Trans. Royal Soc. A, 2016. DOI: 10.1098/rsta.2016.0189.</a:t>
            </a:r>
          </a:p>
        </p:txBody>
      </p:sp>
    </p:spTree>
    <p:extLst>
      <p:ext uri="{BB962C8B-B14F-4D97-AF65-F5344CB8AC3E}">
        <p14:creationId xmlns:p14="http://schemas.microsoft.com/office/powerpoint/2010/main" val="241546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Lotus leaves are </a:t>
            </a:r>
            <a:r>
              <a:rPr lang="en-US" dirty="0" err="1"/>
              <a:t>ultrahydrophobic</a:t>
            </a:r>
            <a:r>
              <a:rPr lang="en-US" dirty="0"/>
              <a:t> and self-cleaning.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66" y="1368553"/>
            <a:ext cx="2473209" cy="3803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5991242"/>
            <a:ext cx="49702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Depth: 0.256 mm, No fillets, CP factor=19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Depth: 0.256 mm, partial fillets, CP factor=13.7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02" y="1811085"/>
            <a:ext cx="4380820" cy="2918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614" y="1895328"/>
            <a:ext cx="3897716" cy="2918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409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Shark-skin-inspired patterns result in low drag.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2" y="1512906"/>
            <a:ext cx="2562225" cy="1914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" y="3819009"/>
            <a:ext cx="5460111" cy="2715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38" y="1466042"/>
            <a:ext cx="4298362" cy="39227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92402" y="569710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Depth: 0.256 mm CP factor=11.77</a:t>
            </a:r>
          </a:p>
          <a:p>
            <a:r>
              <a:rPr lang="en-US" dirty="0"/>
              <a:t>Depth: 0.128 mm CP factor=7.64</a:t>
            </a:r>
          </a:p>
        </p:txBody>
      </p:sp>
      <p:pic>
        <p:nvPicPr>
          <p:cNvPr id="13" name="Picture 4" descr="âshark skin patternâçå¾çæç´¢ç»æ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20" y="1528146"/>
            <a:ext cx="2874555" cy="19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6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32262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Polyamide thin-film composite membranes are patterned with a direct-press method.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35" r="49706"/>
          <a:stretch/>
        </p:blipFill>
        <p:spPr>
          <a:xfrm>
            <a:off x="573492" y="3535892"/>
            <a:ext cx="4938106" cy="2499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294" r="14993"/>
          <a:stretch/>
        </p:blipFill>
        <p:spPr>
          <a:xfrm>
            <a:off x="6530489" y="3547550"/>
            <a:ext cx="4680850" cy="2358684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/>
          </p:nvPr>
        </p:nvGraphicFramePr>
        <p:xfrm>
          <a:off x="721482" y="2504560"/>
          <a:ext cx="4722159" cy="91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74458" y="1857473"/>
            <a:ext cx="260840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Nanoscale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patterning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470374" y="2608246"/>
          <a:ext cx="4680850" cy="83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42456" y="1843357"/>
            <a:ext cx="209544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Chemical coating</a:t>
            </a:r>
          </a:p>
        </p:txBody>
      </p:sp>
    </p:spTree>
    <p:extLst>
      <p:ext uri="{BB962C8B-B14F-4D97-AF65-F5344CB8AC3E}">
        <p14:creationId xmlns:p14="http://schemas.microsoft.com/office/powerpoint/2010/main" val="26351813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582</Words>
  <Application>Microsoft Office PowerPoint</Application>
  <PresentationFormat>Widescreen</PresentationFormat>
  <Paragraphs>85</Paragraphs>
  <Slides>36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Narrow</vt:lpstr>
      <vt:lpstr>Calibri</vt:lpstr>
      <vt:lpstr>Cambria Math</vt:lpstr>
      <vt:lpstr>Times New Roman</vt:lpstr>
      <vt:lpstr>Default Design</vt:lpstr>
      <vt:lpstr>Document</vt:lpstr>
      <vt:lpstr>Toward Optimized Membrane Unit Processes Via Multi-Scale Modeling David A. Ladner,1 Zuo Zhou,1 Colby Cash1  </vt:lpstr>
      <vt:lpstr>Patterned membranes are showing promise as foulant mitigators.</vt:lpstr>
      <vt:lpstr>This DMREF* project combined computational modeling with experiments to discover the best pattern geometries.</vt:lpstr>
      <vt:lpstr>Initial Ideas</vt:lpstr>
      <vt:lpstr>Biology is one source of inspiration.</vt:lpstr>
      <vt:lpstr>Lotus leaves are ultrahydrophobic and self-cleaning.</vt:lpstr>
      <vt:lpstr>Shark-skin-inspired patterns result in low drag.</vt:lpstr>
      <vt:lpstr>Fabricate</vt:lpstr>
      <vt:lpstr>Polyamide thin-film composite membranes are patterned with a direct-press method.</vt:lpstr>
      <vt:lpstr>Woven mesh can also be used to generate patterns.</vt:lpstr>
      <vt:lpstr>Characterize and test</vt:lpstr>
      <vt:lpstr>SEM* allows us to visualize the quality of pattern imprinting.</vt:lpstr>
      <vt:lpstr>SEM allows us to visualize the quality of pattern imprinting.</vt:lpstr>
      <vt:lpstr>A LEXT* 3D Laser Measuring Microscope allows quantification of pattern depth and size.</vt:lpstr>
      <vt:lpstr>Confocal microscopy of stained membranes will allow us to visualize fouling patterns.</vt:lpstr>
      <vt:lpstr>Train Models</vt:lpstr>
      <vt:lpstr>Our smallest-scale is at the molecular level. We model the membrane.</vt:lpstr>
      <vt:lpstr>We also model the foulants at the molecular level.</vt:lpstr>
      <vt:lpstr>We scale up the modeling effort via CFD*.</vt:lpstr>
      <vt:lpstr>CFD reveals how salt builds up within depressions.</vt:lpstr>
      <vt:lpstr>CFD reveals how patterns affect fluid flow and concentration polarization.</vt:lpstr>
      <vt:lpstr>We validate the CFD models using analytical results.</vt:lpstr>
      <vt:lpstr>CP increases as feature size increases.</vt:lpstr>
      <vt:lpstr>Flux improvements may be related to the increase in area.</vt:lpstr>
      <vt:lpstr>Boundary layer thickness correlates with roughness.</vt:lpstr>
      <vt:lpstr>We train the models by comparing fouling experiments to model results.</vt:lpstr>
      <vt:lpstr>Simulate Novel DeSigns</vt:lpstr>
      <vt:lpstr>We noticed some interesting behavior with the tire-tread pattern.</vt:lpstr>
      <vt:lpstr>The fouling pattern was flow-direction dependent (anisotropic).</vt:lpstr>
      <vt:lpstr>The pattern is able to make the flow field converge.</vt:lpstr>
      <vt:lpstr>Current and future efforts will move us up the helix.</vt:lpstr>
      <vt:lpstr>CFD is a useful tool for characterizing various unit processes.</vt:lpstr>
      <vt:lpstr>CFD is a useful tool for characterizing various unit processes.</vt:lpstr>
      <vt:lpstr>CFD is a useful tool for characterizing various unit processes.</vt:lpstr>
      <vt:lpstr>CFD is a useful tool for characterizing various unit processes.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 LADNER</dc:creator>
  <cp:lastModifiedBy>David Ladner</cp:lastModifiedBy>
  <cp:revision>31</cp:revision>
  <dcterms:created xsi:type="dcterms:W3CDTF">2019-02-23T13:12:25Z</dcterms:created>
  <dcterms:modified xsi:type="dcterms:W3CDTF">2019-03-12T04:39:00Z</dcterms:modified>
</cp:coreProperties>
</file>