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8" r:id="rId1"/>
  </p:sldMasterIdLst>
  <p:notesMasterIdLst>
    <p:notesMasterId r:id="rId3"/>
  </p:notesMasterIdLst>
  <p:sldIdLst>
    <p:sldId id="256" r:id="rId2"/>
  </p:sldIdLst>
  <p:sldSz cx="43891200" cy="32918400"/>
  <p:notesSz cx="6858000" cy="9144000"/>
  <p:defaultTextStyle>
    <a:defPPr>
      <a:defRPr lang="en-US"/>
    </a:defPPr>
    <a:lvl1pPr algn="l" defTabSz="219194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2191940" indent="-1723632" algn="l" defTabSz="219194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4385505" indent="-3448890" algn="l" defTabSz="219194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6580697" indent="-5175774" algn="l" defTabSz="219194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8774262" indent="-6901032" algn="l" defTabSz="219194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341537" algn="l" defTabSz="468308" rtl="0" eaLnBrk="1" latinLnBrk="0" hangingPunct="1">
      <a:defRPr kern="1200">
        <a:solidFill>
          <a:schemeClr val="tx1"/>
        </a:solidFill>
        <a:latin typeface="Calibri" charset="0"/>
        <a:ea typeface="ＭＳ Ｐゴシック" charset="0"/>
        <a:cs typeface="ＭＳ Ｐゴシック" charset="0"/>
      </a:defRPr>
    </a:lvl6pPr>
    <a:lvl7pPr marL="2809845" algn="l" defTabSz="468308" rtl="0" eaLnBrk="1" latinLnBrk="0" hangingPunct="1">
      <a:defRPr kern="1200">
        <a:solidFill>
          <a:schemeClr val="tx1"/>
        </a:solidFill>
        <a:latin typeface="Calibri" charset="0"/>
        <a:ea typeface="ＭＳ Ｐゴシック" charset="0"/>
        <a:cs typeface="ＭＳ Ｐゴシック" charset="0"/>
      </a:defRPr>
    </a:lvl7pPr>
    <a:lvl8pPr marL="3278153" algn="l" defTabSz="468308" rtl="0" eaLnBrk="1" latinLnBrk="0" hangingPunct="1">
      <a:defRPr kern="1200">
        <a:solidFill>
          <a:schemeClr val="tx1"/>
        </a:solidFill>
        <a:latin typeface="Calibri" charset="0"/>
        <a:ea typeface="ＭＳ Ｐゴシック" charset="0"/>
        <a:cs typeface="ＭＳ Ｐゴシック" charset="0"/>
      </a:defRPr>
    </a:lvl8pPr>
    <a:lvl9pPr marL="3746460" algn="l" defTabSz="468308"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93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7976" autoAdjust="0"/>
  </p:normalViewPr>
  <p:slideViewPr>
    <p:cSldViewPr snapToGrid="0" snapToObjects="1">
      <p:cViewPr>
        <p:scale>
          <a:sx n="55" d="100"/>
          <a:sy n="55" d="100"/>
        </p:scale>
        <p:origin x="4176" y="6438"/>
      </p:cViewPr>
      <p:guideLst>
        <p:guide orient="horz" pos="10368"/>
        <p:guide pos="1382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8" d="100"/>
          <a:sy n="78" d="100"/>
        </p:scale>
        <p:origin x="-31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42302">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2142302">
              <a:defRPr sz="1200"/>
            </a:lvl1pPr>
          </a:lstStyle>
          <a:p>
            <a:pPr>
              <a:defRPr/>
            </a:pPr>
            <a:fld id="{11F2D3F0-994D-D346-AD39-F813FDAC5F9C}" type="datetimeFigureOut">
              <a:rPr lang="en-US"/>
              <a:pPr>
                <a:defRPr/>
              </a:pPr>
              <a:t>5/16/2013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2142302">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2142302">
              <a:defRPr sz="1200"/>
            </a:lvl1pPr>
          </a:lstStyle>
          <a:p>
            <a:pPr>
              <a:defRPr/>
            </a:pPr>
            <a:fld id="{44957BFC-8486-C34E-A47F-E14B6B009157}" type="slidenum">
              <a:rPr lang="en-US"/>
              <a:pPr>
                <a:defRPr/>
              </a:pPr>
              <a:t>‹#›</a:t>
            </a:fld>
            <a:endParaRPr lang="en-US" dirty="0"/>
          </a:p>
        </p:txBody>
      </p:sp>
    </p:spTree>
    <p:extLst>
      <p:ext uri="{BB962C8B-B14F-4D97-AF65-F5344CB8AC3E}">
        <p14:creationId xmlns:p14="http://schemas.microsoft.com/office/powerpoint/2010/main" val="2000248670"/>
      </p:ext>
    </p:extLst>
  </p:cSld>
  <p:clrMap bg1="lt1" tx1="dk1" bg2="lt2" tx2="dk2" accent1="accent1" accent2="accent2" accent3="accent3" accent4="accent4" accent5="accent5" accent6="accent6" hlink="hlink" folHlink="folHlink"/>
  <p:notesStyle>
    <a:lvl1pPr algn="l" defTabSz="2191940" rtl="0" eaLnBrk="0" fontAlgn="base" hangingPunct="0">
      <a:spcBef>
        <a:spcPct val="30000"/>
      </a:spcBef>
      <a:spcAft>
        <a:spcPct val="0"/>
      </a:spcAft>
      <a:defRPr sz="5800" kern="1200">
        <a:solidFill>
          <a:schemeClr val="tx1"/>
        </a:solidFill>
        <a:latin typeface="+mn-lt"/>
        <a:ea typeface="ＭＳ Ｐゴシック" charset="0"/>
        <a:cs typeface="ＭＳ Ｐゴシック" charset="0"/>
      </a:defRPr>
    </a:lvl1pPr>
    <a:lvl2pPr marL="2191940" algn="l" defTabSz="2191940" rtl="0" eaLnBrk="0" fontAlgn="base" hangingPunct="0">
      <a:spcBef>
        <a:spcPct val="30000"/>
      </a:spcBef>
      <a:spcAft>
        <a:spcPct val="0"/>
      </a:spcAft>
      <a:defRPr sz="5800" kern="1200">
        <a:solidFill>
          <a:schemeClr val="tx1"/>
        </a:solidFill>
        <a:latin typeface="+mn-lt"/>
        <a:ea typeface="ＭＳ Ｐゴシック" charset="0"/>
        <a:cs typeface="+mn-cs"/>
      </a:defRPr>
    </a:lvl2pPr>
    <a:lvl3pPr marL="4385505" algn="l" defTabSz="2191940" rtl="0" eaLnBrk="0" fontAlgn="base" hangingPunct="0">
      <a:spcBef>
        <a:spcPct val="30000"/>
      </a:spcBef>
      <a:spcAft>
        <a:spcPct val="0"/>
      </a:spcAft>
      <a:defRPr sz="5800" kern="1200">
        <a:solidFill>
          <a:schemeClr val="tx1"/>
        </a:solidFill>
        <a:latin typeface="+mn-lt"/>
        <a:ea typeface="ＭＳ Ｐゴシック" charset="0"/>
        <a:cs typeface="+mn-cs"/>
      </a:defRPr>
    </a:lvl3pPr>
    <a:lvl4pPr marL="6580697" algn="l" defTabSz="2191940" rtl="0" eaLnBrk="0" fontAlgn="base" hangingPunct="0">
      <a:spcBef>
        <a:spcPct val="30000"/>
      </a:spcBef>
      <a:spcAft>
        <a:spcPct val="0"/>
      </a:spcAft>
      <a:defRPr sz="5800" kern="1200">
        <a:solidFill>
          <a:schemeClr val="tx1"/>
        </a:solidFill>
        <a:latin typeface="+mn-lt"/>
        <a:ea typeface="ＭＳ Ｐゴシック" charset="0"/>
        <a:cs typeface="+mn-cs"/>
      </a:defRPr>
    </a:lvl4pPr>
    <a:lvl5pPr marL="8774262" algn="l" defTabSz="2191940" rtl="0" eaLnBrk="0" fontAlgn="base" hangingPunct="0">
      <a:spcBef>
        <a:spcPct val="30000"/>
      </a:spcBef>
      <a:spcAft>
        <a:spcPct val="0"/>
      </a:spcAft>
      <a:defRPr sz="5800" kern="1200">
        <a:solidFill>
          <a:schemeClr val="tx1"/>
        </a:solidFill>
        <a:latin typeface="+mn-lt"/>
        <a:ea typeface="ＭＳ Ｐゴシック" charset="0"/>
        <a:cs typeface="+mn-cs"/>
      </a:defRPr>
    </a:lvl5pPr>
    <a:lvl6pPr marL="10970956" algn="l" defTabSz="2194190" rtl="0" eaLnBrk="1" latinLnBrk="0" hangingPunct="1">
      <a:defRPr sz="5800" kern="1200">
        <a:solidFill>
          <a:schemeClr val="tx1"/>
        </a:solidFill>
        <a:latin typeface="+mn-lt"/>
        <a:ea typeface="+mn-ea"/>
        <a:cs typeface="+mn-cs"/>
      </a:defRPr>
    </a:lvl6pPr>
    <a:lvl7pPr marL="13165146" algn="l" defTabSz="2194190" rtl="0" eaLnBrk="1" latinLnBrk="0" hangingPunct="1">
      <a:defRPr sz="5800" kern="1200">
        <a:solidFill>
          <a:schemeClr val="tx1"/>
        </a:solidFill>
        <a:latin typeface="+mn-lt"/>
        <a:ea typeface="+mn-ea"/>
        <a:cs typeface="+mn-cs"/>
      </a:defRPr>
    </a:lvl7pPr>
    <a:lvl8pPr marL="15359341" algn="l" defTabSz="2194190" rtl="0" eaLnBrk="1" latinLnBrk="0" hangingPunct="1">
      <a:defRPr sz="5800" kern="1200">
        <a:solidFill>
          <a:schemeClr val="tx1"/>
        </a:solidFill>
        <a:latin typeface="+mn-lt"/>
        <a:ea typeface="+mn-ea"/>
        <a:cs typeface="+mn-cs"/>
      </a:defRPr>
    </a:lvl8pPr>
    <a:lvl9pPr marL="17553532" algn="l" defTabSz="219419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2141538" eaLnBrk="0" hangingPunct="0">
              <a:defRPr sz="2400">
                <a:solidFill>
                  <a:schemeClr val="tx1"/>
                </a:solidFill>
                <a:latin typeface="Calibri" charset="0"/>
                <a:ea typeface="ＭＳ Ｐゴシック" charset="0"/>
                <a:cs typeface="ＭＳ Ｐゴシック" charset="0"/>
              </a:defRPr>
            </a:lvl1pPr>
            <a:lvl2pPr marL="742950" indent="-285750" defTabSz="2141538" eaLnBrk="0" hangingPunct="0">
              <a:defRPr sz="2400">
                <a:solidFill>
                  <a:schemeClr val="tx1"/>
                </a:solidFill>
                <a:latin typeface="Calibri" charset="0"/>
                <a:ea typeface="ＭＳ Ｐゴシック" charset="0"/>
              </a:defRPr>
            </a:lvl2pPr>
            <a:lvl3pPr marL="1143000" indent="-228600" defTabSz="2141538" eaLnBrk="0" hangingPunct="0">
              <a:defRPr sz="2400">
                <a:solidFill>
                  <a:schemeClr val="tx1"/>
                </a:solidFill>
                <a:latin typeface="Calibri" charset="0"/>
                <a:ea typeface="ＭＳ Ｐゴシック" charset="0"/>
              </a:defRPr>
            </a:lvl3pPr>
            <a:lvl4pPr marL="1600200" indent="-228600" defTabSz="2141538" eaLnBrk="0" hangingPunct="0">
              <a:defRPr sz="2400">
                <a:solidFill>
                  <a:schemeClr val="tx1"/>
                </a:solidFill>
                <a:latin typeface="Calibri" charset="0"/>
                <a:ea typeface="ＭＳ Ｐゴシック" charset="0"/>
              </a:defRPr>
            </a:lvl4pPr>
            <a:lvl5pPr marL="2057400" indent="-228600" defTabSz="2141538" eaLnBrk="0" hangingPunct="0">
              <a:defRPr sz="2400">
                <a:solidFill>
                  <a:schemeClr val="tx1"/>
                </a:solidFill>
                <a:latin typeface="Calibri" charset="0"/>
                <a:ea typeface="ＭＳ Ｐゴシック" charset="0"/>
              </a:defRPr>
            </a:lvl5pPr>
            <a:lvl6pPr marL="2514600" indent="-228600" defTabSz="21415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415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415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41538"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43A957-FF4B-8440-A9AB-3466D0E7FCDD}" type="slidenum">
              <a:rPr lang="en-US" sz="1200"/>
              <a:pPr eaLnBrk="1" hangingPunct="1"/>
              <a:t>1</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0127" y="18127068"/>
            <a:ext cx="34542374" cy="7056120"/>
          </a:xfrm>
        </p:spPr>
        <p:txBody>
          <a:bodyPr vert="horz" lIns="438869" tIns="219435" rIns="438869" bIns="219435" rtlCol="0" anchor="b" anchorCtr="0">
            <a:noAutofit/>
          </a:bodyPr>
          <a:lstStyle>
            <a:lvl1pPr algn="l" defTabSz="4388697"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370127" y="25237441"/>
            <a:ext cx="34542374" cy="4740250"/>
          </a:xfrm>
        </p:spPr>
        <p:txBody>
          <a:bodyPr vert="horz" lIns="438869" tIns="219435" rIns="438869" bIns="219435" rtlCol="0" anchor="t" anchorCtr="0">
            <a:noAutofit/>
          </a:bodyPr>
          <a:lstStyle>
            <a:lvl1pPr marL="0" indent="0" algn="l" defTabSz="4388697" rtl="0" eaLnBrk="1" latinLnBrk="0" hangingPunct="1">
              <a:spcBef>
                <a:spcPct val="0"/>
              </a:spcBef>
              <a:buFont typeface="Wingdings 2" pitchFamily="18" charset="2"/>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349" indent="0" algn="ctr">
              <a:buNone/>
              <a:defRPr>
                <a:solidFill>
                  <a:schemeClr val="tx1">
                    <a:tint val="75000"/>
                  </a:schemeClr>
                </a:solidFill>
              </a:defRPr>
            </a:lvl2pPr>
            <a:lvl3pPr marL="4388697" indent="0" algn="ctr">
              <a:buNone/>
              <a:defRPr>
                <a:solidFill>
                  <a:schemeClr val="tx1">
                    <a:tint val="75000"/>
                  </a:schemeClr>
                </a:solidFill>
              </a:defRPr>
            </a:lvl3pPr>
            <a:lvl4pPr marL="6583046" indent="0" algn="ctr">
              <a:buNone/>
              <a:defRPr>
                <a:solidFill>
                  <a:schemeClr val="tx1">
                    <a:tint val="75000"/>
                  </a:schemeClr>
                </a:solidFill>
              </a:defRPr>
            </a:lvl4pPr>
            <a:lvl5pPr marL="8777394" indent="0" algn="ctr">
              <a:buNone/>
              <a:defRPr>
                <a:solidFill>
                  <a:schemeClr val="tx1">
                    <a:tint val="75000"/>
                  </a:schemeClr>
                </a:solidFill>
              </a:defRPr>
            </a:lvl5pPr>
            <a:lvl6pPr marL="10971743" indent="0" algn="ctr">
              <a:buNone/>
              <a:defRPr>
                <a:solidFill>
                  <a:schemeClr val="tx1">
                    <a:tint val="75000"/>
                  </a:schemeClr>
                </a:solidFill>
              </a:defRPr>
            </a:lvl6pPr>
            <a:lvl7pPr marL="13166092" indent="0" algn="ctr">
              <a:buNone/>
              <a:defRPr>
                <a:solidFill>
                  <a:schemeClr val="tx1">
                    <a:tint val="75000"/>
                  </a:schemeClr>
                </a:solidFill>
              </a:defRPr>
            </a:lvl7pPr>
            <a:lvl8pPr marL="15360440" indent="0" algn="ctr">
              <a:buNone/>
              <a:defRPr>
                <a:solidFill>
                  <a:schemeClr val="tx1">
                    <a:tint val="75000"/>
                  </a:schemeClr>
                </a:solidFill>
              </a:defRPr>
            </a:lvl8pPr>
            <a:lvl9pPr marL="1755478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fld id="{4647F5E2-6EA6-E648-BE42-88902E7F8D45}"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72843" y="20482560"/>
            <a:ext cx="36537903" cy="5280663"/>
          </a:xfrm>
        </p:spPr>
        <p:txBody>
          <a:bodyPr anchor="b"/>
          <a:lstStyle>
            <a:lvl1pPr algn="ctr">
              <a:defRPr sz="211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8539584" y="2162232"/>
            <a:ext cx="26334720" cy="17405827"/>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438869" tIns="219435" rIns="438869" bIns="219435" rtlCol="0">
            <a:normAutofit/>
          </a:bodyPr>
          <a:lstStyle>
            <a:lvl1pPr marL="1645762" indent="-1645762" algn="l" defTabSz="4388697" rtl="0" eaLnBrk="1" latinLnBrk="0" hangingPunct="1">
              <a:spcBef>
                <a:spcPts val="9598"/>
              </a:spcBef>
              <a:buFont typeface="Wingdings 2" pitchFamily="18" charset="2"/>
              <a:buNone/>
              <a:defRPr sz="8600" kern="1200">
                <a:solidFill>
                  <a:schemeClr val="bg1"/>
                </a:solidFill>
                <a:effectLst>
                  <a:outerShdw blurRad="63500" dist="50800" dir="2700000" algn="tl" rotWithShape="0">
                    <a:prstClr val="black">
                      <a:alpha val="50000"/>
                    </a:prstClr>
                  </a:outerShdw>
                </a:effectLst>
                <a:latin typeface="+mn-lt"/>
                <a:ea typeface="+mn-ea"/>
                <a:cs typeface="+mn-cs"/>
              </a:defRPr>
            </a:lvl1pPr>
            <a:lvl2pPr marL="2194349" indent="0">
              <a:buNone/>
              <a:defRPr sz="13400"/>
            </a:lvl2pPr>
            <a:lvl3pPr marL="4388697" indent="0">
              <a:buNone/>
              <a:defRPr sz="11500"/>
            </a:lvl3pPr>
            <a:lvl4pPr marL="6583046" indent="0">
              <a:buNone/>
              <a:defRPr sz="9600"/>
            </a:lvl4pPr>
            <a:lvl5pPr marL="8777394" indent="0">
              <a:buNone/>
              <a:defRPr sz="9600"/>
            </a:lvl5pPr>
            <a:lvl6pPr marL="10971743" indent="0">
              <a:buNone/>
              <a:defRPr sz="9600"/>
            </a:lvl6pPr>
            <a:lvl7pPr marL="13166092" indent="0">
              <a:buNone/>
              <a:defRPr sz="9600"/>
            </a:lvl7pPr>
            <a:lvl8pPr marL="15360440" indent="0">
              <a:buNone/>
              <a:defRPr sz="9600"/>
            </a:lvl8pPr>
            <a:lvl9pPr marL="17554789" indent="0">
              <a:buNone/>
              <a:defRPr sz="96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3672843" y="26128983"/>
            <a:ext cx="36537903" cy="3863337"/>
          </a:xfrm>
        </p:spPr>
        <p:txBody>
          <a:bodyPr>
            <a:normAutofit/>
          </a:bodyPr>
          <a:lstStyle>
            <a:lvl1pPr marL="0" indent="0" algn="ctr">
              <a:spcBef>
                <a:spcPts val="1440"/>
              </a:spcBef>
              <a:buNone/>
              <a:defRPr sz="8600">
                <a:effectLst>
                  <a:outerShdw blurRad="63500" dist="50800" dir="2700000" algn="tl" rotWithShape="0">
                    <a:prstClr val="black">
                      <a:alpha val="50000"/>
                    </a:prstClr>
                  </a:outerShdw>
                </a:effectLst>
              </a:defRPr>
            </a:lvl1pPr>
            <a:lvl2pPr marL="2194349" indent="0">
              <a:buNone/>
              <a:defRPr sz="5800"/>
            </a:lvl2pPr>
            <a:lvl3pPr marL="4388697" indent="0">
              <a:buNone/>
              <a:defRPr sz="4800"/>
            </a:lvl3pPr>
            <a:lvl4pPr marL="6583046" indent="0">
              <a:buNone/>
              <a:defRPr sz="4300"/>
            </a:lvl4pPr>
            <a:lvl5pPr marL="8777394" indent="0">
              <a:buNone/>
              <a:defRPr sz="4300"/>
            </a:lvl5pPr>
            <a:lvl6pPr marL="10971743" indent="0">
              <a:buNone/>
              <a:defRPr sz="4300"/>
            </a:lvl6pPr>
            <a:lvl7pPr marL="13166092" indent="0">
              <a:buNone/>
              <a:defRPr sz="4300"/>
            </a:lvl7pPr>
            <a:lvl8pPr marL="15360440" indent="0">
              <a:buNone/>
              <a:defRPr sz="4300"/>
            </a:lvl8pPr>
            <a:lvl9pPr marL="17554789"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865C43A-6511-744C-BD9A-5CA828AA4CD9}" type="datetimeFigureOut">
              <a:rPr lang="en-US" smtClean="0"/>
              <a:pPr>
                <a:defRPr/>
              </a:pPr>
              <a:t>5/16/2013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6372C89-1168-6444-B457-BB9F9B35199F}"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2941" y="1828801"/>
            <a:ext cx="15601728" cy="7833360"/>
          </a:xfrm>
        </p:spPr>
        <p:txBody>
          <a:bodyPr anchor="b"/>
          <a:lstStyle>
            <a:lvl1pPr algn="ctr">
              <a:defRPr sz="17300" b="0"/>
            </a:lvl1pPr>
          </a:lstStyle>
          <a:p>
            <a:r>
              <a:rPr lang="en-US" smtClean="0"/>
              <a:t>Click to edit Master title style</a:t>
            </a:r>
            <a:endParaRPr/>
          </a:p>
        </p:txBody>
      </p:sp>
      <p:sp>
        <p:nvSpPr>
          <p:cNvPr id="4" name="Text Placeholder 3"/>
          <p:cNvSpPr>
            <a:spLocks noGrp="1"/>
          </p:cNvSpPr>
          <p:nvPr>
            <p:ph type="body" sz="half" idx="2"/>
          </p:nvPr>
        </p:nvSpPr>
        <p:spPr>
          <a:xfrm>
            <a:off x="2922941" y="10005068"/>
            <a:ext cx="15601728" cy="18889978"/>
          </a:xfrm>
        </p:spPr>
        <p:txBody>
          <a:bodyPr vert="horz" lIns="438869" tIns="219435" rIns="438869" bIns="219435" rtlCol="0" anchor="t" anchorCtr="0">
            <a:noAutofit/>
          </a:bodyPr>
          <a:lstStyle>
            <a:lvl1pPr marL="0" indent="0" algn="ctr" defTabSz="4388697" rtl="0" eaLnBrk="1" latinLnBrk="0" hangingPunct="1">
              <a:spcBef>
                <a:spcPts val="2880"/>
              </a:spcBef>
              <a:buNone/>
              <a:defRPr sz="86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349" indent="0">
              <a:buNone/>
              <a:defRPr sz="5800"/>
            </a:lvl2pPr>
            <a:lvl3pPr marL="4388697" indent="0">
              <a:buNone/>
              <a:defRPr sz="4800"/>
            </a:lvl3pPr>
            <a:lvl4pPr marL="6583046" indent="0">
              <a:buNone/>
              <a:defRPr sz="4300"/>
            </a:lvl4pPr>
            <a:lvl5pPr marL="8777394" indent="0">
              <a:buNone/>
              <a:defRPr sz="4300"/>
            </a:lvl5pPr>
            <a:lvl6pPr marL="10971743" indent="0">
              <a:buNone/>
              <a:defRPr sz="4300"/>
            </a:lvl6pPr>
            <a:lvl7pPr marL="13166092" indent="0">
              <a:buNone/>
              <a:defRPr sz="4300"/>
            </a:lvl7pPr>
            <a:lvl8pPr marL="15360440" indent="0">
              <a:buNone/>
              <a:defRPr sz="4300"/>
            </a:lvl8pPr>
            <a:lvl9pPr marL="17554789" indent="0">
              <a:buNone/>
              <a:defRPr sz="4300"/>
            </a:lvl9pPr>
          </a:lstStyle>
          <a:p>
            <a:pPr lvl="0"/>
            <a:r>
              <a:rPr lang="en-US" smtClean="0"/>
              <a:t>Click to edit Master text styles</a:t>
            </a:r>
          </a:p>
        </p:txBody>
      </p:sp>
      <p:sp>
        <p:nvSpPr>
          <p:cNvPr id="5" name="Date Placeholder 4"/>
          <p:cNvSpPr>
            <a:spLocks noGrp="1"/>
          </p:cNvSpPr>
          <p:nvPr>
            <p:ph type="dt" sz="half" idx="10"/>
          </p:nvPr>
        </p:nvSpPr>
        <p:spPr>
          <a:xfrm>
            <a:off x="21579840" y="30510483"/>
            <a:ext cx="5486400" cy="1752600"/>
          </a:xfrm>
        </p:spPr>
        <p:txBody>
          <a:bodyPr/>
          <a:lstStyle>
            <a:lvl1pPr algn="l">
              <a:defRPr/>
            </a:lvl1pPr>
          </a:lstStyle>
          <a:p>
            <a:pPr>
              <a:defRPr/>
            </a:pPr>
            <a:fld id="{A8BFB469-8979-2B4B-9C22-4F1F957DD228}" type="datetimeFigureOut">
              <a:rPr lang="en-US" smtClean="0"/>
              <a:pPr>
                <a:defRPr/>
              </a:pPr>
              <a:t>5/16/2013</a:t>
            </a:fld>
            <a:endParaRPr lang="en-US" dirty="0"/>
          </a:p>
        </p:txBody>
      </p:sp>
      <p:sp>
        <p:nvSpPr>
          <p:cNvPr id="6" name="Footer Placeholder 5"/>
          <p:cNvSpPr>
            <a:spLocks noGrp="1"/>
          </p:cNvSpPr>
          <p:nvPr>
            <p:ph type="ftr" sz="quarter" idx="11"/>
          </p:nvPr>
        </p:nvSpPr>
        <p:spPr>
          <a:xfrm>
            <a:off x="27797760" y="30510483"/>
            <a:ext cx="13898880" cy="1752600"/>
          </a:xfrm>
        </p:spPr>
        <p:txBody>
          <a:bodyPr/>
          <a:lstStyle>
            <a:lvl1pPr algn="r">
              <a:defRPr/>
            </a:lvl1pPr>
          </a:lstStyle>
          <a:p>
            <a:pPr>
              <a:defRPr/>
            </a:pPr>
            <a:endParaRPr lang="en-US" dirty="0"/>
          </a:p>
        </p:txBody>
      </p:sp>
      <p:sp>
        <p:nvSpPr>
          <p:cNvPr id="7" name="Slide Number Placeholder 6"/>
          <p:cNvSpPr>
            <a:spLocks noGrp="1"/>
          </p:cNvSpPr>
          <p:nvPr>
            <p:ph type="sldNum" sz="quarter" idx="12"/>
          </p:nvPr>
        </p:nvSpPr>
        <p:spPr>
          <a:xfrm>
            <a:off x="9443645" y="30510483"/>
            <a:ext cx="2560320" cy="1752600"/>
          </a:xfrm>
        </p:spPr>
        <p:txBody>
          <a:bodyPr/>
          <a:lstStyle>
            <a:lvl1pPr>
              <a:defRPr>
                <a:solidFill>
                  <a:schemeClr val="tx2"/>
                </a:solidFill>
              </a:defRPr>
            </a:lvl1pPr>
          </a:lstStyle>
          <a:p>
            <a:pPr>
              <a:defRPr/>
            </a:pPr>
            <a:fld id="{68AF9DCB-26EE-5540-B77D-AB3A14A1F390}" type="slidenum">
              <a:rPr lang="en-US" smtClean="0"/>
              <a:pPr>
                <a:defRPr/>
              </a:pPr>
              <a:t>‹#›</a:t>
            </a:fld>
            <a:endParaRPr lang="en-US" dirty="0"/>
          </a:p>
        </p:txBody>
      </p:sp>
      <p:sp>
        <p:nvSpPr>
          <p:cNvPr id="9" name="Picture Placeholder 7"/>
          <p:cNvSpPr>
            <a:spLocks noGrp="1"/>
          </p:cNvSpPr>
          <p:nvPr>
            <p:ph type="pic" sz="quarter" idx="14"/>
          </p:nvPr>
        </p:nvSpPr>
        <p:spPr>
          <a:xfrm rot="307655">
            <a:off x="19597795" y="15301114"/>
            <a:ext cx="19877472" cy="13830615"/>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dirty="0" smtClean="0"/>
              <a:t>Drag picture to placeholder or click icon to add</a:t>
            </a:r>
            <a:endParaRPr dirty="0"/>
          </a:p>
        </p:txBody>
      </p:sp>
      <p:sp>
        <p:nvSpPr>
          <p:cNvPr id="8" name="Picture Placeholder 7"/>
          <p:cNvSpPr>
            <a:spLocks noGrp="1"/>
          </p:cNvSpPr>
          <p:nvPr>
            <p:ph type="pic" sz="quarter" idx="13"/>
          </p:nvPr>
        </p:nvSpPr>
        <p:spPr>
          <a:xfrm rot="21414752">
            <a:off x="22192652" y="1622549"/>
            <a:ext cx="19877472" cy="13830615"/>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dirty="0" smtClean="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15F1C484-5E18-2646-9348-34EA12826889}"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A524EF6-6AF8-064F-8A2B-26564A9073FB}"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76001" y="2194560"/>
            <a:ext cx="7186109" cy="27889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385066" y="2194560"/>
            <a:ext cx="31264853" cy="27889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8D6CD2D3-376E-874A-B08E-37CC98DCD019}"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BFDA2B-4589-5342-98E3-871BC3C5C9A5}"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5F1474E6-F8BF-654E-83F3-ED085758C5EB}"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E2C3416-112D-3249-B1BD-434D2148ABB6}"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2385070" y="18116777"/>
            <a:ext cx="34556693" cy="7056120"/>
          </a:xfrm>
        </p:spPr>
        <p:txBody>
          <a:bodyPr anchor="b" anchorCtr="0"/>
          <a:lstStyle>
            <a:lvl1pPr algn="l">
              <a:defRPr sz="23000"/>
            </a:lvl1pPr>
          </a:lstStyle>
          <a:p>
            <a:r>
              <a:rPr lang="en-US" smtClean="0"/>
              <a:t>Click to edit Master title style</a:t>
            </a:r>
            <a:endParaRPr/>
          </a:p>
        </p:txBody>
      </p:sp>
      <p:sp>
        <p:nvSpPr>
          <p:cNvPr id="3" name="Subtitle 2"/>
          <p:cNvSpPr>
            <a:spLocks noGrp="1"/>
          </p:cNvSpPr>
          <p:nvPr>
            <p:ph type="subTitle" idx="1"/>
          </p:nvPr>
        </p:nvSpPr>
        <p:spPr>
          <a:xfrm>
            <a:off x="2385063" y="25237440"/>
            <a:ext cx="34556698" cy="4754880"/>
          </a:xfrm>
        </p:spPr>
        <p:txBody>
          <a:bodyPr vert="horz" lIns="438869" tIns="219435" rIns="438869" bIns="219435" rtlCol="0" anchor="t" anchorCtr="0">
            <a:noAutofit/>
          </a:bodyPr>
          <a:lstStyle>
            <a:lvl1pPr marL="0" indent="0" algn="l" defTabSz="4388697" rtl="0" eaLnBrk="1" latinLnBrk="0" hangingPunct="1">
              <a:spcBef>
                <a:spcPct val="0"/>
              </a:spcBef>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349" indent="0" algn="ctr">
              <a:buNone/>
              <a:defRPr>
                <a:solidFill>
                  <a:schemeClr val="tx1">
                    <a:tint val="75000"/>
                  </a:schemeClr>
                </a:solidFill>
              </a:defRPr>
            </a:lvl2pPr>
            <a:lvl3pPr marL="4388697" indent="0" algn="ctr">
              <a:buNone/>
              <a:defRPr>
                <a:solidFill>
                  <a:schemeClr val="tx1">
                    <a:tint val="75000"/>
                  </a:schemeClr>
                </a:solidFill>
              </a:defRPr>
            </a:lvl3pPr>
            <a:lvl4pPr marL="6583046" indent="0" algn="ctr">
              <a:buNone/>
              <a:defRPr>
                <a:solidFill>
                  <a:schemeClr val="tx1">
                    <a:tint val="75000"/>
                  </a:schemeClr>
                </a:solidFill>
              </a:defRPr>
            </a:lvl4pPr>
            <a:lvl5pPr marL="8777394" indent="0" algn="ctr">
              <a:buNone/>
              <a:defRPr>
                <a:solidFill>
                  <a:schemeClr val="tx1">
                    <a:tint val="75000"/>
                  </a:schemeClr>
                </a:solidFill>
              </a:defRPr>
            </a:lvl5pPr>
            <a:lvl6pPr marL="10971743" indent="0" algn="ctr">
              <a:buNone/>
              <a:defRPr>
                <a:solidFill>
                  <a:schemeClr val="tx1">
                    <a:tint val="75000"/>
                  </a:schemeClr>
                </a:solidFill>
              </a:defRPr>
            </a:lvl6pPr>
            <a:lvl7pPr marL="13166092" indent="0" algn="ctr">
              <a:buNone/>
              <a:defRPr>
                <a:solidFill>
                  <a:schemeClr val="tx1">
                    <a:tint val="75000"/>
                  </a:schemeClr>
                </a:solidFill>
              </a:defRPr>
            </a:lvl7pPr>
            <a:lvl8pPr marL="15360440" indent="0" algn="ctr">
              <a:buNone/>
              <a:defRPr>
                <a:solidFill>
                  <a:schemeClr val="tx1">
                    <a:tint val="75000"/>
                  </a:schemeClr>
                </a:solidFill>
              </a:defRPr>
            </a:lvl8pPr>
            <a:lvl9pPr marL="1755478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fld id="{A8BFB469-8979-2B4B-9C22-4F1F957DD228}"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8" name="Picture Placeholder 7"/>
          <p:cNvSpPr>
            <a:spLocks noGrp="1"/>
          </p:cNvSpPr>
          <p:nvPr>
            <p:ph type="pic" sz="quarter" idx="12"/>
          </p:nvPr>
        </p:nvSpPr>
        <p:spPr>
          <a:xfrm rot="504148">
            <a:off x="21569012" y="2664207"/>
            <a:ext cx="19883808" cy="14809910"/>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8600"/>
            </a:lvl1pPr>
          </a:lstStyle>
          <a:p>
            <a:r>
              <a:rPr lang="en-US" dirty="0" smtClean="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72843" y="10736134"/>
            <a:ext cx="36537903" cy="6537960"/>
          </a:xfrm>
        </p:spPr>
        <p:txBody>
          <a:bodyPr vert="horz" lIns="438869" tIns="219435" rIns="438869" bIns="219435" rtlCol="0" anchor="b" anchorCtr="0">
            <a:noAutofit/>
          </a:bodyPr>
          <a:lstStyle>
            <a:lvl1pPr algn="ctr" defTabSz="4388697"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3672843" y="17362847"/>
            <a:ext cx="36537903" cy="7200897"/>
          </a:xfrm>
        </p:spPr>
        <p:txBody>
          <a:bodyPr vert="horz" lIns="438869" tIns="219435" rIns="438869" bIns="219435" rtlCol="0" anchor="t" anchorCtr="0">
            <a:noAutofit/>
          </a:bodyPr>
          <a:lstStyle>
            <a:lvl1pPr marL="0" indent="0" algn="ctr" defTabSz="4388697" rtl="0" eaLnBrk="1" latinLnBrk="0" hangingPunct="1">
              <a:spcBef>
                <a:spcPct val="0"/>
              </a:spcBef>
              <a:buNone/>
              <a:defRPr sz="86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349" indent="0">
              <a:buNone/>
              <a:defRPr sz="8600">
                <a:solidFill>
                  <a:schemeClr val="tx1">
                    <a:tint val="75000"/>
                  </a:schemeClr>
                </a:solidFill>
              </a:defRPr>
            </a:lvl2pPr>
            <a:lvl3pPr marL="4388697" indent="0">
              <a:buNone/>
              <a:defRPr sz="7700">
                <a:solidFill>
                  <a:schemeClr val="tx1">
                    <a:tint val="75000"/>
                  </a:schemeClr>
                </a:solidFill>
              </a:defRPr>
            </a:lvl3pPr>
            <a:lvl4pPr marL="6583046" indent="0">
              <a:buNone/>
              <a:defRPr sz="6800">
                <a:solidFill>
                  <a:schemeClr val="tx1">
                    <a:tint val="75000"/>
                  </a:schemeClr>
                </a:solidFill>
              </a:defRPr>
            </a:lvl4pPr>
            <a:lvl5pPr marL="8777394" indent="0">
              <a:buNone/>
              <a:defRPr sz="6800">
                <a:solidFill>
                  <a:schemeClr val="tx1">
                    <a:tint val="75000"/>
                  </a:schemeClr>
                </a:solidFill>
              </a:defRPr>
            </a:lvl5pPr>
            <a:lvl6pPr marL="10971743" indent="0">
              <a:buNone/>
              <a:defRPr sz="6800">
                <a:solidFill>
                  <a:schemeClr val="tx1">
                    <a:tint val="75000"/>
                  </a:schemeClr>
                </a:solidFill>
              </a:defRPr>
            </a:lvl6pPr>
            <a:lvl7pPr marL="13166092" indent="0">
              <a:buNone/>
              <a:defRPr sz="6800">
                <a:solidFill>
                  <a:schemeClr val="tx1">
                    <a:tint val="75000"/>
                  </a:schemeClr>
                </a:solidFill>
              </a:defRPr>
            </a:lvl7pPr>
            <a:lvl8pPr marL="15360440" indent="0">
              <a:buNone/>
              <a:defRPr sz="6800">
                <a:solidFill>
                  <a:schemeClr val="tx1">
                    <a:tint val="75000"/>
                  </a:schemeClr>
                </a:solidFill>
              </a:defRPr>
            </a:lvl8pPr>
            <a:lvl9pPr marL="17554789" indent="0">
              <a:buNone/>
              <a:defRPr sz="6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EACED4A1-057E-A746-8641-30169BE2D999}" type="datetimeFigureOut">
              <a:rPr lang="en-US" smtClean="0"/>
              <a:pPr>
                <a:defRPr/>
              </a:pPr>
              <a:t>5/16/2013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6AD0EA2-DCC0-844D-AED5-DB6EE98858CD}"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72837" y="381447"/>
            <a:ext cx="36537903" cy="6804662"/>
          </a:xfrm>
        </p:spPr>
        <p:txBody>
          <a:bodyPr/>
          <a:lstStyle/>
          <a:p>
            <a:r>
              <a:rPr lang="en-US" smtClean="0"/>
              <a:t>Click to edit Master title style</a:t>
            </a:r>
            <a:endParaRPr/>
          </a:p>
        </p:txBody>
      </p:sp>
      <p:sp>
        <p:nvSpPr>
          <p:cNvPr id="3" name="Content Placeholder 2"/>
          <p:cNvSpPr>
            <a:spLocks noGrp="1"/>
          </p:cNvSpPr>
          <p:nvPr>
            <p:ph sz="half" idx="1"/>
          </p:nvPr>
        </p:nvSpPr>
        <p:spPr>
          <a:xfrm>
            <a:off x="3672840" y="10005062"/>
            <a:ext cx="17556480" cy="20078698"/>
          </a:xfrm>
        </p:spPr>
        <p:txBody>
          <a:bodyPr>
            <a:normAutofit/>
          </a:bodyPr>
          <a:lstStyle>
            <a:lvl1pPr>
              <a:defRPr sz="9600"/>
            </a:lvl1pPr>
            <a:lvl2pPr>
              <a:defRPr sz="8600"/>
            </a:lvl2pPr>
            <a:lvl3pPr>
              <a:defRPr sz="8600"/>
            </a:lvl3pPr>
            <a:lvl4pPr>
              <a:defRPr sz="8600"/>
            </a:lvl4pPr>
            <a:lvl5pPr>
              <a:defRPr sz="8600"/>
            </a:lvl5pPr>
            <a:lvl6pPr marL="9866952" indent="-1653383">
              <a:defRPr sz="8600"/>
            </a:lvl6pPr>
            <a:lvl7pPr marL="9866952" indent="-1653383">
              <a:defRPr sz="8600"/>
            </a:lvl7pPr>
            <a:lvl8pPr marL="9866952" indent="-1653383">
              <a:defRPr sz="8600"/>
            </a:lvl8pPr>
            <a:lvl9pPr marL="9866952" indent="-1653383">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22654257" y="10005062"/>
            <a:ext cx="17556480" cy="20078698"/>
          </a:xfrm>
        </p:spPr>
        <p:txBody>
          <a:bodyPr>
            <a:normAutofit/>
          </a:bodyPr>
          <a:lstStyle>
            <a:lvl1pPr>
              <a:defRPr sz="9600"/>
            </a:lvl1pPr>
            <a:lvl2pPr>
              <a:defRPr sz="8600"/>
            </a:lvl2pPr>
            <a:lvl3pPr>
              <a:defRPr sz="8600"/>
            </a:lvl3pPr>
            <a:lvl4pPr>
              <a:defRPr sz="8600"/>
            </a:lvl4pPr>
            <a:lvl5pPr>
              <a:defRPr sz="8600"/>
            </a:lvl5pPr>
            <a:lvl6pPr marL="9866952" indent="-1653383">
              <a:defRPr sz="8600"/>
            </a:lvl6pPr>
            <a:lvl7pPr marL="9866952" indent="-1653383">
              <a:defRPr sz="8600"/>
            </a:lvl7pPr>
            <a:lvl8pPr marL="9866952" indent="-1653383">
              <a:defRPr sz="8600"/>
            </a:lvl8pPr>
            <a:lvl9pPr marL="9866952" indent="-1653383">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fld id="{08429408-0C79-6942-9988-8F2B89FA8D73}" type="datetimeFigureOut">
              <a:rPr lang="en-US" smtClean="0"/>
              <a:pPr>
                <a:defRPr/>
              </a:pPr>
              <a:t>5/16/2013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29590A2-3B8F-C24F-B17F-ECB7AAEF24CF}"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72837" y="381447"/>
            <a:ext cx="36537903" cy="68046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3672835" y="8100059"/>
            <a:ext cx="17556480" cy="4335782"/>
          </a:xfrm>
        </p:spPr>
        <p:txBody>
          <a:bodyPr anchor="ctr" anchorCtr="0">
            <a:noAutofit/>
          </a:bodyPr>
          <a:lstStyle>
            <a:lvl1pPr marL="0" indent="0" algn="ctr">
              <a:spcBef>
                <a:spcPts val="0"/>
              </a:spcBef>
              <a:buNone/>
              <a:defRPr sz="13400" b="0"/>
            </a:lvl1pPr>
            <a:lvl2pPr marL="2194349" indent="0">
              <a:buNone/>
              <a:defRPr sz="9600" b="1"/>
            </a:lvl2pPr>
            <a:lvl3pPr marL="4388697" indent="0">
              <a:buNone/>
              <a:defRPr sz="8600" b="1"/>
            </a:lvl3pPr>
            <a:lvl4pPr marL="6583046" indent="0">
              <a:buNone/>
              <a:defRPr sz="7700" b="1"/>
            </a:lvl4pPr>
            <a:lvl5pPr marL="8777394" indent="0">
              <a:buNone/>
              <a:defRPr sz="7700" b="1"/>
            </a:lvl5pPr>
            <a:lvl6pPr marL="10971743" indent="0">
              <a:buNone/>
              <a:defRPr sz="7700" b="1"/>
            </a:lvl6pPr>
            <a:lvl7pPr marL="13166092" indent="0">
              <a:buNone/>
              <a:defRPr sz="7700" b="1"/>
            </a:lvl7pPr>
            <a:lvl8pPr marL="15360440" indent="0">
              <a:buNone/>
              <a:defRPr sz="7700" b="1"/>
            </a:lvl8pPr>
            <a:lvl9pPr marL="17554789"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3672835" y="12715543"/>
            <a:ext cx="17556480" cy="17319807"/>
          </a:xfrm>
        </p:spPr>
        <p:txBody>
          <a:bodyPr>
            <a:normAutofit/>
          </a:bodyPr>
          <a:lstStyle>
            <a:lvl1pPr>
              <a:defRPr sz="9600"/>
            </a:lvl1pPr>
            <a:lvl2pPr>
              <a:defRPr sz="8600"/>
            </a:lvl2pPr>
            <a:lvl3pPr>
              <a:defRPr sz="8600"/>
            </a:lvl3pPr>
            <a:lvl4pPr>
              <a:defRPr sz="8600"/>
            </a:lvl4pPr>
            <a:lvl5pPr>
              <a:defRPr sz="8600"/>
            </a:lvl5pPr>
            <a:lvl6pPr marL="9866952" indent="-1653383">
              <a:defRPr sz="7700"/>
            </a:lvl6pPr>
            <a:lvl7pPr marL="9866952" indent="-1653383">
              <a:defRPr sz="7700"/>
            </a:lvl7pPr>
            <a:lvl8pPr marL="9866952" indent="-1653383">
              <a:defRPr sz="7700"/>
            </a:lvl8pPr>
            <a:lvl9pPr marL="9866952" indent="-1653383">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22654257" y="8100059"/>
            <a:ext cx="17556480" cy="4335782"/>
          </a:xfrm>
        </p:spPr>
        <p:txBody>
          <a:bodyPr anchor="ctr" anchorCtr="0">
            <a:noAutofit/>
          </a:bodyPr>
          <a:lstStyle>
            <a:lvl1pPr marL="0" indent="0" algn="ctr">
              <a:spcBef>
                <a:spcPts val="0"/>
              </a:spcBef>
              <a:buNone/>
              <a:defRPr sz="13400" b="0"/>
            </a:lvl1pPr>
            <a:lvl2pPr marL="2194349" indent="0">
              <a:buNone/>
              <a:defRPr sz="9600" b="1"/>
            </a:lvl2pPr>
            <a:lvl3pPr marL="4388697" indent="0">
              <a:buNone/>
              <a:defRPr sz="8600" b="1"/>
            </a:lvl3pPr>
            <a:lvl4pPr marL="6583046" indent="0">
              <a:buNone/>
              <a:defRPr sz="7700" b="1"/>
            </a:lvl4pPr>
            <a:lvl5pPr marL="8777394" indent="0">
              <a:buNone/>
              <a:defRPr sz="7700" b="1"/>
            </a:lvl5pPr>
            <a:lvl6pPr marL="10971743" indent="0">
              <a:buNone/>
              <a:defRPr sz="7700" b="1"/>
            </a:lvl6pPr>
            <a:lvl7pPr marL="13166092" indent="0">
              <a:buNone/>
              <a:defRPr sz="7700" b="1"/>
            </a:lvl7pPr>
            <a:lvl8pPr marL="15360440" indent="0">
              <a:buNone/>
              <a:defRPr sz="7700" b="1"/>
            </a:lvl8pPr>
            <a:lvl9pPr marL="17554789"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654257" y="12715543"/>
            <a:ext cx="17556480" cy="17319807"/>
          </a:xfrm>
        </p:spPr>
        <p:txBody>
          <a:bodyPr>
            <a:normAutofit/>
          </a:bodyPr>
          <a:lstStyle>
            <a:lvl1pPr>
              <a:defRPr sz="9600"/>
            </a:lvl1pPr>
            <a:lvl2pPr>
              <a:defRPr sz="8600"/>
            </a:lvl2pPr>
            <a:lvl3pPr>
              <a:defRPr sz="8600"/>
            </a:lvl3pPr>
            <a:lvl4pPr>
              <a:defRPr sz="8600"/>
            </a:lvl4pPr>
            <a:lvl5pPr>
              <a:defRPr sz="8600"/>
            </a:lvl5pPr>
            <a:lvl6pPr marL="9866952" indent="-1653383">
              <a:defRPr sz="7700"/>
            </a:lvl6pPr>
            <a:lvl7pPr marL="9866952" indent="-1653383">
              <a:defRPr sz="7700"/>
            </a:lvl7pPr>
            <a:lvl8pPr marL="9866952" indent="-1653383">
              <a:defRPr sz="7700"/>
            </a:lvl8pPr>
            <a:lvl9pPr marL="9866952" indent="-1653383">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fld id="{1B5FD3AB-7FE3-4F40-96C3-C3FCC7D546BD}" type="datetimeFigureOut">
              <a:rPr lang="en-US" smtClean="0"/>
              <a:pPr>
                <a:defRPr/>
              </a:pPr>
              <a:t>5/16/2013</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9DE2025B-1EFA-334A-AE3A-57D5250CEE7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BA12B791-2D52-6C42-9246-8D6A659D5549}" type="datetimeFigureOut">
              <a:rPr lang="en-US" smtClean="0"/>
              <a:pPr>
                <a:defRPr/>
              </a:pPr>
              <a:t>5/16/2013</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A7D5C71-BB03-DE4C-BD0F-E86655A217B8}"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87D9627-1B5A-5042-A9B5-2DEF027A8C6C}" type="datetimeFigureOut">
              <a:rPr lang="en-US" smtClean="0"/>
              <a:pPr>
                <a:defRPr/>
              </a:pPr>
              <a:t>5/16/2013</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F4B26302-E749-6840-BD00-B7535E764F2F}"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2941" y="1828801"/>
            <a:ext cx="15601728" cy="7833360"/>
          </a:xfrm>
        </p:spPr>
        <p:txBody>
          <a:bodyPr anchor="b"/>
          <a:lstStyle>
            <a:lvl1pPr algn="ctr">
              <a:defRPr sz="17300" b="0"/>
            </a:lvl1pPr>
          </a:lstStyle>
          <a:p>
            <a:r>
              <a:rPr lang="en-US" smtClean="0"/>
              <a:t>Click to edit Master title style</a:t>
            </a:r>
            <a:endParaRPr/>
          </a:p>
        </p:txBody>
      </p:sp>
      <p:sp>
        <p:nvSpPr>
          <p:cNvPr id="3" name="Content Placeholder 2"/>
          <p:cNvSpPr>
            <a:spLocks noGrp="1"/>
          </p:cNvSpPr>
          <p:nvPr>
            <p:ph idx="1"/>
          </p:nvPr>
        </p:nvSpPr>
        <p:spPr>
          <a:xfrm>
            <a:off x="21579843" y="1828800"/>
            <a:ext cx="19918680" cy="28254960"/>
          </a:xfrm>
        </p:spPr>
        <p:txBody>
          <a:bodyPr>
            <a:normAutofit/>
          </a:bodyPr>
          <a:lstStyle>
            <a:lvl1pPr>
              <a:defRPr sz="11500"/>
            </a:lvl1pPr>
            <a:lvl2pPr>
              <a:defRPr sz="106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922941" y="10005068"/>
            <a:ext cx="15601728" cy="18889978"/>
          </a:xfrm>
        </p:spPr>
        <p:txBody>
          <a:bodyPr vert="horz" lIns="438869" tIns="219435" rIns="438869" bIns="219435" rtlCol="0" anchor="t" anchorCtr="0">
            <a:noAutofit/>
          </a:bodyPr>
          <a:lstStyle>
            <a:lvl1pPr marL="0" indent="0" algn="ctr" defTabSz="4388697" rtl="0" eaLnBrk="1" latinLnBrk="0" hangingPunct="1">
              <a:spcBef>
                <a:spcPts val="2880"/>
              </a:spcBef>
              <a:buNone/>
              <a:defRPr sz="86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2194349" indent="0">
              <a:buNone/>
              <a:defRPr sz="5800"/>
            </a:lvl2pPr>
            <a:lvl3pPr marL="4388697" indent="0">
              <a:buNone/>
              <a:defRPr sz="4800"/>
            </a:lvl3pPr>
            <a:lvl4pPr marL="6583046" indent="0">
              <a:buNone/>
              <a:defRPr sz="4300"/>
            </a:lvl4pPr>
            <a:lvl5pPr marL="8777394" indent="0">
              <a:buNone/>
              <a:defRPr sz="4300"/>
            </a:lvl5pPr>
            <a:lvl6pPr marL="10971743" indent="0">
              <a:buNone/>
              <a:defRPr sz="4300"/>
            </a:lvl6pPr>
            <a:lvl7pPr marL="13166092" indent="0">
              <a:buNone/>
              <a:defRPr sz="4300"/>
            </a:lvl7pPr>
            <a:lvl8pPr marL="15360440" indent="0">
              <a:buNone/>
              <a:defRPr sz="4300"/>
            </a:lvl8pPr>
            <a:lvl9pPr marL="17554789" indent="0">
              <a:buNone/>
              <a:defRPr sz="4300"/>
            </a:lvl9pPr>
          </a:lstStyle>
          <a:p>
            <a:pPr lvl="0"/>
            <a:r>
              <a:rPr lang="en-US" smtClean="0"/>
              <a:t>Click to edit Master text styles</a:t>
            </a:r>
          </a:p>
        </p:txBody>
      </p:sp>
      <p:sp>
        <p:nvSpPr>
          <p:cNvPr id="5" name="Date Placeholder 4"/>
          <p:cNvSpPr>
            <a:spLocks noGrp="1"/>
          </p:cNvSpPr>
          <p:nvPr>
            <p:ph type="dt" sz="half" idx="10"/>
          </p:nvPr>
        </p:nvSpPr>
        <p:spPr>
          <a:xfrm>
            <a:off x="21579840" y="30510483"/>
            <a:ext cx="5486400" cy="1752600"/>
          </a:xfrm>
        </p:spPr>
        <p:txBody>
          <a:bodyPr/>
          <a:lstStyle>
            <a:lvl1pPr algn="l">
              <a:defRPr/>
            </a:lvl1pPr>
          </a:lstStyle>
          <a:p>
            <a:pPr>
              <a:defRPr/>
            </a:pPr>
            <a:fld id="{2C31A1AC-0FBB-3A42-A12F-52CB8931706B}" type="datetimeFigureOut">
              <a:rPr lang="en-US" smtClean="0"/>
              <a:pPr>
                <a:defRPr/>
              </a:pPr>
              <a:t>5/16/2013</a:t>
            </a:fld>
            <a:endParaRPr lang="en-US" dirty="0"/>
          </a:p>
        </p:txBody>
      </p:sp>
      <p:sp>
        <p:nvSpPr>
          <p:cNvPr id="6" name="Footer Placeholder 5"/>
          <p:cNvSpPr>
            <a:spLocks noGrp="1"/>
          </p:cNvSpPr>
          <p:nvPr>
            <p:ph type="ftr" sz="quarter" idx="11"/>
          </p:nvPr>
        </p:nvSpPr>
        <p:spPr>
          <a:xfrm>
            <a:off x="27797760" y="30510483"/>
            <a:ext cx="13898880" cy="1752600"/>
          </a:xfrm>
        </p:spPr>
        <p:txBody>
          <a:bodyPr/>
          <a:lstStyle>
            <a:lvl1pPr algn="r">
              <a:defRPr/>
            </a:lvl1pPr>
          </a:lstStyle>
          <a:p>
            <a:pPr>
              <a:defRPr/>
            </a:pPr>
            <a:endParaRPr lang="en-US" dirty="0"/>
          </a:p>
        </p:txBody>
      </p:sp>
      <p:sp>
        <p:nvSpPr>
          <p:cNvPr id="7" name="Slide Number Placeholder 6"/>
          <p:cNvSpPr>
            <a:spLocks noGrp="1"/>
          </p:cNvSpPr>
          <p:nvPr>
            <p:ph type="sldNum" sz="quarter" idx="12"/>
          </p:nvPr>
        </p:nvSpPr>
        <p:spPr>
          <a:xfrm>
            <a:off x="9443645" y="30510483"/>
            <a:ext cx="2560320" cy="1752600"/>
          </a:xfrm>
        </p:spPr>
        <p:txBody>
          <a:bodyPr/>
          <a:lstStyle>
            <a:lvl1pPr>
              <a:defRPr>
                <a:solidFill>
                  <a:schemeClr val="tx2"/>
                </a:solidFill>
              </a:defRPr>
            </a:lvl1pPr>
          </a:lstStyle>
          <a:p>
            <a:pPr>
              <a:defRPr/>
            </a:pPr>
            <a:fld id="{641FC361-0262-DC4A-BDEB-625828884DB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2837" y="381447"/>
            <a:ext cx="36537903" cy="6804662"/>
          </a:xfrm>
          <a:prstGeom prst="rect">
            <a:avLst/>
          </a:prstGeom>
        </p:spPr>
        <p:txBody>
          <a:bodyPr vert="horz" lIns="438869" tIns="219435" rIns="438869" bIns="219435"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3672841" y="9940064"/>
            <a:ext cx="36537907" cy="20073768"/>
          </a:xfrm>
          <a:prstGeom prst="rect">
            <a:avLst/>
          </a:prstGeom>
        </p:spPr>
        <p:txBody>
          <a:bodyPr vert="horz" lIns="438869" tIns="219435" rIns="438869" bIns="2194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1455360" y="30510483"/>
            <a:ext cx="10241280" cy="1752600"/>
          </a:xfrm>
          <a:prstGeom prst="rect">
            <a:avLst/>
          </a:prstGeom>
        </p:spPr>
        <p:txBody>
          <a:bodyPr vert="horz" lIns="438869" tIns="219435" rIns="438869" bIns="219435" rtlCol="0" anchor="ctr"/>
          <a:lstStyle>
            <a:lvl1pPr algn="r">
              <a:defRPr sz="5800">
                <a:solidFill>
                  <a:schemeClr val="bg1"/>
                </a:solidFill>
              </a:defRPr>
            </a:lvl1pPr>
          </a:lstStyle>
          <a:p>
            <a:pPr>
              <a:defRPr/>
            </a:pPr>
            <a:fld id="{A8BFB469-8979-2B4B-9C22-4F1F957DD228}" type="datetimeFigureOut">
              <a:rPr lang="en-US" smtClean="0"/>
              <a:pPr>
                <a:defRPr/>
              </a:pPr>
              <a:t>5/16/2013</a:t>
            </a:fld>
            <a:endParaRPr lang="en-US" dirty="0"/>
          </a:p>
        </p:txBody>
      </p:sp>
      <p:sp>
        <p:nvSpPr>
          <p:cNvPr id="5" name="Footer Placeholder 4"/>
          <p:cNvSpPr>
            <a:spLocks noGrp="1"/>
          </p:cNvSpPr>
          <p:nvPr>
            <p:ph type="ftr" sz="quarter" idx="3"/>
          </p:nvPr>
        </p:nvSpPr>
        <p:spPr>
          <a:xfrm>
            <a:off x="2130014" y="30510483"/>
            <a:ext cx="13898880" cy="1752600"/>
          </a:xfrm>
          <a:prstGeom prst="rect">
            <a:avLst/>
          </a:prstGeom>
        </p:spPr>
        <p:txBody>
          <a:bodyPr vert="horz" lIns="438869" tIns="219435" rIns="438869" bIns="219435" rtlCol="0" anchor="ctr"/>
          <a:lstStyle>
            <a:lvl1pPr algn="l">
              <a:defRPr sz="5800">
                <a:solidFill>
                  <a:schemeClr val="bg1"/>
                </a:solidFill>
              </a:defRPr>
            </a:lvl1pPr>
          </a:lstStyle>
          <a:p>
            <a:pPr>
              <a:defRPr/>
            </a:pPr>
            <a:endParaRPr lang="en-US" dirty="0"/>
          </a:p>
        </p:txBody>
      </p:sp>
      <p:sp>
        <p:nvSpPr>
          <p:cNvPr id="6" name="Slide Number Placeholder 5"/>
          <p:cNvSpPr>
            <a:spLocks noGrp="1"/>
          </p:cNvSpPr>
          <p:nvPr>
            <p:ph type="sldNum" sz="quarter" idx="4"/>
          </p:nvPr>
        </p:nvSpPr>
        <p:spPr>
          <a:xfrm>
            <a:off x="20665440" y="30510483"/>
            <a:ext cx="2560320" cy="1752600"/>
          </a:xfrm>
          <a:prstGeom prst="rect">
            <a:avLst/>
          </a:prstGeom>
        </p:spPr>
        <p:txBody>
          <a:bodyPr vert="horz" lIns="438869" tIns="219435" rIns="438869" bIns="219435" rtlCol="0" anchor="ctr"/>
          <a:lstStyle>
            <a:lvl1pPr algn="ctr">
              <a:defRPr sz="5800">
                <a:solidFill>
                  <a:schemeClr val="bg1"/>
                </a:solidFill>
              </a:defRPr>
            </a:lvl1pPr>
          </a:lstStyle>
          <a:p>
            <a:pPr>
              <a:defRPr/>
            </a:pPr>
            <a:fld id="{68AF9DCB-26EE-5540-B77D-AB3A14A1F39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defTabSz="4388697" rtl="0" eaLnBrk="1" latinLnBrk="0" hangingPunct="1">
        <a:spcBef>
          <a:spcPct val="0"/>
        </a:spcBef>
        <a:buNone/>
        <a:defRPr sz="230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1645762" indent="-1645762" algn="l" defTabSz="4388697" rtl="0" eaLnBrk="1" latinLnBrk="0" hangingPunct="1">
        <a:spcBef>
          <a:spcPts val="9598"/>
        </a:spcBef>
        <a:buFont typeface="Wingdings 2" pitchFamily="18" charset="2"/>
        <a:buChar char=""/>
        <a:defRPr sz="11500" kern="1200">
          <a:solidFill>
            <a:schemeClr val="bg1"/>
          </a:solidFill>
          <a:effectLst>
            <a:outerShdw blurRad="63500" dist="50800" dir="2700000" algn="tl" rotWithShape="0">
              <a:prstClr val="black">
                <a:alpha val="50000"/>
              </a:prstClr>
            </a:outerShdw>
          </a:effectLst>
          <a:latin typeface="+mn-lt"/>
          <a:ea typeface="+mn-ea"/>
          <a:cs typeface="+mn-cs"/>
        </a:defRPr>
      </a:lvl1pPr>
      <a:lvl2pPr marL="3291523" indent="-1615284" algn="l" defTabSz="4388697" rtl="0" eaLnBrk="1" latinLnBrk="0" hangingPunct="1">
        <a:spcBef>
          <a:spcPts val="2880"/>
        </a:spcBef>
        <a:buFont typeface="Wingdings 2" pitchFamily="18" charset="2"/>
        <a:buChar char=""/>
        <a:defRPr sz="10600" kern="1200">
          <a:solidFill>
            <a:schemeClr val="bg1"/>
          </a:solidFill>
          <a:effectLst>
            <a:outerShdw blurRad="63500" dist="50800" dir="2700000" algn="tl" rotWithShape="0">
              <a:prstClr val="black">
                <a:alpha val="50000"/>
              </a:prstClr>
            </a:outerShdw>
          </a:effectLst>
          <a:latin typeface="+mn-lt"/>
          <a:ea typeface="+mn-ea"/>
          <a:cs typeface="+mn-cs"/>
        </a:defRPr>
      </a:lvl2pPr>
      <a:lvl3pPr marL="4967762" indent="-1676239" algn="l" defTabSz="4388697" rtl="0" eaLnBrk="1" latinLnBrk="0" hangingPunct="1">
        <a:spcBef>
          <a:spcPts val="2880"/>
        </a:spcBef>
        <a:buFont typeface="Wingdings 2" pitchFamily="18" charset="2"/>
        <a:buChar char=""/>
        <a:defRPr sz="9600" kern="1200">
          <a:solidFill>
            <a:schemeClr val="bg1"/>
          </a:solidFill>
          <a:effectLst>
            <a:outerShdw blurRad="63500" dist="50800" dir="2700000" algn="tl" rotWithShape="0">
              <a:prstClr val="black">
                <a:alpha val="50000"/>
              </a:prstClr>
            </a:outerShdw>
          </a:effectLst>
          <a:latin typeface="+mn-lt"/>
          <a:ea typeface="+mn-ea"/>
          <a:cs typeface="+mn-cs"/>
        </a:defRPr>
      </a:lvl3pPr>
      <a:lvl4pPr marL="6583046" indent="-1615284" algn="l" defTabSz="4388697" rtl="0" eaLnBrk="1" latinLnBrk="0" hangingPunct="1">
        <a:spcBef>
          <a:spcPts val="2880"/>
        </a:spcBef>
        <a:buFont typeface="Wingdings 2" pitchFamily="18" charset="2"/>
        <a:buChar char=""/>
        <a:defRPr sz="8600" kern="1200">
          <a:solidFill>
            <a:schemeClr val="bg1"/>
          </a:solidFill>
          <a:effectLst>
            <a:outerShdw blurRad="63500" dist="50800" dir="2700000" algn="tl" rotWithShape="0">
              <a:prstClr val="black">
                <a:alpha val="50000"/>
              </a:prstClr>
            </a:outerShdw>
          </a:effectLst>
          <a:latin typeface="+mn-lt"/>
          <a:ea typeface="+mn-ea"/>
          <a:cs typeface="+mn-cs"/>
        </a:defRPr>
      </a:lvl4pPr>
      <a:lvl5pPr marL="8259285" indent="-1676239" algn="l" defTabSz="4388697" rtl="0" eaLnBrk="1" latinLnBrk="0" hangingPunct="1">
        <a:spcBef>
          <a:spcPts val="2880"/>
        </a:spcBef>
        <a:buFont typeface="Wingdings 2" pitchFamily="18" charset="2"/>
        <a:buChar char=""/>
        <a:defRPr sz="8600" kern="1200">
          <a:solidFill>
            <a:schemeClr val="bg1"/>
          </a:solidFill>
          <a:effectLst>
            <a:outerShdw blurRad="63500" dist="50800" dir="2700000" algn="tl" rotWithShape="0">
              <a:prstClr val="black">
                <a:alpha val="50000"/>
              </a:prstClr>
            </a:outerShdw>
          </a:effectLst>
          <a:latin typeface="+mn-lt"/>
          <a:ea typeface="+mn-ea"/>
          <a:cs typeface="+mn-cs"/>
        </a:defRPr>
      </a:lvl5pPr>
      <a:lvl6pPr marL="9866952" indent="-1653383" algn="l" defTabSz="4388697"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11512714" indent="-1653383" algn="l" defTabSz="4388697"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13166092" indent="-1653383" algn="l" defTabSz="4388697" rtl="0" eaLnBrk="1" latinLnBrk="0" hangingPunct="1">
        <a:spcBef>
          <a:spcPct val="20000"/>
        </a:spcBef>
        <a:buFont typeface="Wingdings 2" pitchFamily="18" charset="2"/>
        <a:buChar char=""/>
        <a:defRPr lang="en-US" sz="86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14819475" indent="-1653383" algn="l" defTabSz="4388697" rtl="0" eaLnBrk="1" latinLnBrk="0" hangingPunct="1">
        <a:spcBef>
          <a:spcPct val="20000"/>
        </a:spcBef>
        <a:buFont typeface="Wingdings 2" pitchFamily="18" charset="2"/>
        <a:buChar char=""/>
        <a:defRPr lang="en-US" sz="86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4388697" rtl="0" eaLnBrk="1" latinLnBrk="0" hangingPunct="1">
        <a:defRPr sz="8600" kern="1200">
          <a:solidFill>
            <a:schemeClr val="tx1"/>
          </a:solidFill>
          <a:latin typeface="+mn-lt"/>
          <a:ea typeface="+mn-ea"/>
          <a:cs typeface="+mn-cs"/>
        </a:defRPr>
      </a:lvl1pPr>
      <a:lvl2pPr marL="2194349" algn="l" defTabSz="4388697" rtl="0" eaLnBrk="1" latinLnBrk="0" hangingPunct="1">
        <a:defRPr sz="8600" kern="1200">
          <a:solidFill>
            <a:schemeClr val="tx1"/>
          </a:solidFill>
          <a:latin typeface="+mn-lt"/>
          <a:ea typeface="+mn-ea"/>
          <a:cs typeface="+mn-cs"/>
        </a:defRPr>
      </a:lvl2pPr>
      <a:lvl3pPr marL="4388697" algn="l" defTabSz="4388697" rtl="0" eaLnBrk="1" latinLnBrk="0" hangingPunct="1">
        <a:defRPr sz="8600" kern="1200">
          <a:solidFill>
            <a:schemeClr val="tx1"/>
          </a:solidFill>
          <a:latin typeface="+mn-lt"/>
          <a:ea typeface="+mn-ea"/>
          <a:cs typeface="+mn-cs"/>
        </a:defRPr>
      </a:lvl3pPr>
      <a:lvl4pPr marL="6583046" algn="l" defTabSz="4388697" rtl="0" eaLnBrk="1" latinLnBrk="0" hangingPunct="1">
        <a:defRPr sz="8600" kern="1200">
          <a:solidFill>
            <a:schemeClr val="tx1"/>
          </a:solidFill>
          <a:latin typeface="+mn-lt"/>
          <a:ea typeface="+mn-ea"/>
          <a:cs typeface="+mn-cs"/>
        </a:defRPr>
      </a:lvl4pPr>
      <a:lvl5pPr marL="8777394" algn="l" defTabSz="4388697" rtl="0" eaLnBrk="1" latinLnBrk="0" hangingPunct="1">
        <a:defRPr sz="8600" kern="1200">
          <a:solidFill>
            <a:schemeClr val="tx1"/>
          </a:solidFill>
          <a:latin typeface="+mn-lt"/>
          <a:ea typeface="+mn-ea"/>
          <a:cs typeface="+mn-cs"/>
        </a:defRPr>
      </a:lvl5pPr>
      <a:lvl6pPr marL="10971743" algn="l" defTabSz="4388697" rtl="0" eaLnBrk="1" latinLnBrk="0" hangingPunct="1">
        <a:defRPr sz="8600" kern="1200">
          <a:solidFill>
            <a:schemeClr val="tx1"/>
          </a:solidFill>
          <a:latin typeface="+mn-lt"/>
          <a:ea typeface="+mn-ea"/>
          <a:cs typeface="+mn-cs"/>
        </a:defRPr>
      </a:lvl6pPr>
      <a:lvl7pPr marL="13166092" algn="l" defTabSz="4388697" rtl="0" eaLnBrk="1" latinLnBrk="0" hangingPunct="1">
        <a:defRPr sz="8600" kern="1200">
          <a:solidFill>
            <a:schemeClr val="tx1"/>
          </a:solidFill>
          <a:latin typeface="+mn-lt"/>
          <a:ea typeface="+mn-ea"/>
          <a:cs typeface="+mn-cs"/>
        </a:defRPr>
      </a:lvl7pPr>
      <a:lvl8pPr marL="15360440" algn="l" defTabSz="4388697" rtl="0" eaLnBrk="1" latinLnBrk="0" hangingPunct="1">
        <a:defRPr sz="8600" kern="1200">
          <a:solidFill>
            <a:schemeClr val="tx1"/>
          </a:solidFill>
          <a:latin typeface="+mn-lt"/>
          <a:ea typeface="+mn-ea"/>
          <a:cs typeface="+mn-cs"/>
        </a:defRPr>
      </a:lvl8pPr>
      <a:lvl9pPr marL="17554789" algn="l" defTabSz="4388697"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hyperlink" Target="http://www.ncbi.nlm.nih.gov/pubmed/19330327" TargetMode="External"/><Relationship Id="rId26" Type="http://schemas.openxmlformats.org/officeDocument/2006/relationships/image" Target="../media/image27.png"/><Relationship Id="rId3" Type="http://schemas.openxmlformats.org/officeDocument/2006/relationships/image" Target="../media/image6.png"/><Relationship Id="rId21"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hyperlink" Target="http://microbewiki.kenyon.edu/index.php/Biodiesel_from_Algae_Oil" TargetMode="External"/><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4.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13957" y="22935602"/>
            <a:ext cx="4402293" cy="3286840"/>
          </a:xfrm>
          <a:prstGeom prst="rect">
            <a:avLst/>
          </a:prstGeom>
        </p:spPr>
      </p:pic>
      <p:pic>
        <p:nvPicPr>
          <p:cNvPr id="2050" name="Picture 1"/>
          <p:cNvPicPr>
            <a:picLocks noChangeAspect="1"/>
          </p:cNvPicPr>
          <p:nvPr/>
        </p:nvPicPr>
        <p:blipFill>
          <a:blip r:embed="rId4">
            <a:alphaModFix amt="60000"/>
            <a:extLst>
              <a:ext uri="{28A0092B-C50C-407E-A947-70E740481C1C}">
                <a14:useLocalDpi xmlns:a14="http://schemas.microsoft.com/office/drawing/2010/main"/>
              </a:ext>
            </a:extLst>
          </a:blip>
          <a:srcRect/>
          <a:stretch>
            <a:fillRect/>
          </a:stretch>
        </p:blipFill>
        <p:spPr bwMode="auto">
          <a:xfrm>
            <a:off x="-62271" y="-264016"/>
            <a:ext cx="43953471" cy="6987019"/>
          </a:xfrm>
          <a:prstGeom prst="rect">
            <a:avLst/>
          </a:prstGeom>
          <a:noFill/>
          <a:ln>
            <a:noFill/>
          </a:ln>
          <a:extLst>
            <a:ext uri="{909E8E84-426E-40DD-AFC4-6F175D3DCCD1}">
              <a14:hiddenFill xmlns:a14="http://schemas.microsoft.com/office/drawing/2010/main">
                <a:solidFill>
                  <a:srgbClr val="FFFFFF">
                    <a:alpha val="3294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Title 3"/>
          <p:cNvSpPr>
            <a:spLocks noGrp="1"/>
          </p:cNvSpPr>
          <p:nvPr>
            <p:ph type="title"/>
          </p:nvPr>
        </p:nvSpPr>
        <p:spPr>
          <a:xfrm>
            <a:off x="861368" y="209818"/>
            <a:ext cx="43017788" cy="5486400"/>
          </a:xfrm>
          <a:ln>
            <a:noFill/>
          </a:ln>
        </p:spPr>
        <p:txBody>
          <a:bodyPr rtlCol="0">
            <a:normAutofit/>
          </a:bodyPr>
          <a:lstStyle/>
          <a:p>
            <a:pPr defTabSz="2194190">
              <a:defRPr/>
            </a:pPr>
            <a:r>
              <a:rPr lang="en-US" sz="11500" b="1" dirty="0">
                <a:ln>
                  <a:solidFill>
                    <a:schemeClr val="bg1"/>
                  </a:solidFill>
                </a:ln>
                <a:solidFill>
                  <a:schemeClr val="bg1"/>
                </a:solidFill>
                <a:effectLst>
                  <a:outerShdw blurRad="50800" dist="38100" dir="2700000" algn="tl" rotWithShape="0">
                    <a:srgbClr val="000000">
                      <a:alpha val="88000"/>
                    </a:srgbClr>
                  </a:outerShdw>
                </a:effectLst>
                <a:latin typeface="+mn-lt"/>
              </a:rPr>
              <a:t>Bioprospecting to Discover Local Algae for Biofuel Production</a:t>
            </a:r>
            <a:br>
              <a:rPr lang="en-US" sz="11500" b="1" dirty="0">
                <a:ln>
                  <a:solidFill>
                    <a:schemeClr val="bg1"/>
                  </a:solidFill>
                </a:ln>
                <a:solidFill>
                  <a:schemeClr val="bg1"/>
                </a:solidFill>
                <a:effectLst>
                  <a:outerShdw blurRad="50800" dist="38100" dir="2700000" algn="tl" rotWithShape="0">
                    <a:srgbClr val="000000">
                      <a:alpha val="88000"/>
                    </a:srgbClr>
                  </a:outerShdw>
                </a:effectLst>
                <a:latin typeface="+mn-lt"/>
              </a:rPr>
            </a:br>
            <a:r>
              <a:rPr lang="en-US" sz="9100" b="1" dirty="0">
                <a:ln>
                  <a:solidFill>
                    <a:schemeClr val="bg1"/>
                  </a:solidFill>
                </a:ln>
                <a:solidFill>
                  <a:schemeClr val="bg1"/>
                </a:solidFill>
                <a:effectLst>
                  <a:outerShdw blurRad="50800" dist="38100" dir="2700000" algn="tl" rotWithShape="0">
                    <a:srgbClr val="000000">
                      <a:alpha val="88000"/>
                    </a:srgbClr>
                  </a:outerShdw>
                </a:effectLst>
                <a:latin typeface="+mn-lt"/>
              </a:rPr>
              <a:t>Cassidy Laird, Muriel Steele, and Dr. David Ladner</a:t>
            </a:r>
            <a:br>
              <a:rPr lang="en-US" sz="9100" b="1" dirty="0">
                <a:ln>
                  <a:solidFill>
                    <a:schemeClr val="bg1"/>
                  </a:solidFill>
                </a:ln>
                <a:solidFill>
                  <a:schemeClr val="bg1"/>
                </a:solidFill>
                <a:effectLst>
                  <a:outerShdw blurRad="50800" dist="38100" dir="2700000" algn="tl" rotWithShape="0">
                    <a:srgbClr val="000000">
                      <a:alpha val="88000"/>
                    </a:srgbClr>
                  </a:outerShdw>
                </a:effectLst>
                <a:latin typeface="+mn-lt"/>
              </a:rPr>
            </a:br>
            <a:r>
              <a:rPr lang="en-US" sz="9100" b="1" dirty="0">
                <a:ln>
                  <a:solidFill>
                    <a:schemeClr val="bg1"/>
                  </a:solidFill>
                </a:ln>
                <a:solidFill>
                  <a:schemeClr val="bg1"/>
                </a:solidFill>
                <a:effectLst>
                  <a:outerShdw blurRad="50800" dist="38100" dir="2700000" algn="tl" rotWithShape="0">
                    <a:srgbClr val="000000">
                      <a:alpha val="88000"/>
                    </a:srgbClr>
                  </a:outerShdw>
                </a:effectLst>
                <a:latin typeface="+mn-lt"/>
              </a:rPr>
              <a:t>  </a:t>
            </a:r>
            <a:r>
              <a:rPr lang="en-US" sz="8200" b="1" dirty="0">
                <a:ln>
                  <a:solidFill>
                    <a:schemeClr val="tx1"/>
                  </a:solidFill>
                </a:ln>
                <a:solidFill>
                  <a:srgbClr val="FFFFFF"/>
                </a:solidFill>
                <a:effectLst/>
                <a:latin typeface="+mn-lt"/>
              </a:rPr>
              <a:t>Department of Environmental Engineering and Earth Sciences </a:t>
            </a:r>
            <a:endParaRPr lang="en-US" sz="8200" b="1" dirty="0">
              <a:ln>
                <a:solidFill>
                  <a:schemeClr val="tx1"/>
                </a:solidFill>
              </a:ln>
              <a:solidFill>
                <a:srgbClr val="FFFFFF"/>
              </a:solidFill>
              <a:effectLst>
                <a:outerShdw blurRad="50800" dist="38100" dir="2700000" algn="tl" rotWithShape="0">
                  <a:srgbClr val="000000">
                    <a:alpha val="88000"/>
                  </a:srgbClr>
                </a:outerShdw>
              </a:effectLst>
              <a:latin typeface="+mn-lt"/>
            </a:endParaRPr>
          </a:p>
        </p:txBody>
      </p:sp>
      <p:pic>
        <p:nvPicPr>
          <p:cNvPr id="2053" name="Picture 18"/>
          <p:cNvPicPr>
            <a:picLocks noChangeAspect="1"/>
          </p:cNvPicPr>
          <p:nvPr/>
        </p:nvPicPr>
        <p:blipFill>
          <a:blip r:embed="rId5" cstate="print">
            <a:extLst>
              <a:ext uri="{28A0092B-C50C-407E-A947-70E740481C1C}">
                <a14:useLocalDpi xmlns:a14="http://schemas.microsoft.com/office/drawing/2010/main"/>
              </a:ext>
            </a:extLst>
          </a:blip>
          <a:srcRect l="5756" t="11111" r="7915" b="11111"/>
          <a:stretch>
            <a:fillRect/>
          </a:stretch>
        </p:blipFill>
        <p:spPr bwMode="auto">
          <a:xfrm>
            <a:off x="37958181" y="3454758"/>
            <a:ext cx="5663381" cy="259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74539" y="3736483"/>
            <a:ext cx="7277510" cy="20847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5" name="TextBox 5"/>
          <p:cNvSpPr txBox="1">
            <a:spLocks noChangeArrowheads="1"/>
          </p:cNvSpPr>
          <p:nvPr/>
        </p:nvSpPr>
        <p:spPr bwMode="auto">
          <a:xfrm>
            <a:off x="3280696" y="6364863"/>
            <a:ext cx="5689600" cy="15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Abstract</a:t>
            </a:r>
          </a:p>
        </p:txBody>
      </p:sp>
      <p:sp>
        <p:nvSpPr>
          <p:cNvPr id="2057" name="TextBox 8"/>
          <p:cNvSpPr txBox="1">
            <a:spLocks noChangeArrowheads="1"/>
          </p:cNvSpPr>
          <p:nvPr/>
        </p:nvSpPr>
        <p:spPr bwMode="auto">
          <a:xfrm>
            <a:off x="2194233" y="15370866"/>
            <a:ext cx="8116529" cy="15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Introduction</a:t>
            </a:r>
          </a:p>
        </p:txBody>
      </p:sp>
      <p:sp>
        <p:nvSpPr>
          <p:cNvPr id="10" name="TextBox 9"/>
          <p:cNvSpPr txBox="1">
            <a:spLocks/>
          </p:cNvSpPr>
          <p:nvPr/>
        </p:nvSpPr>
        <p:spPr>
          <a:xfrm>
            <a:off x="1106994" y="16963017"/>
            <a:ext cx="9805630" cy="7250379"/>
          </a:xfrm>
          <a:prstGeom prst="rect">
            <a:avLst/>
          </a:prstGeom>
          <a:noFill/>
        </p:spPr>
        <p:txBody>
          <a:bodyPr wrap="square" lIns="93654" tIns="46829" rIns="93654" bIns="46829">
            <a:spAutoFit/>
          </a:bodyPr>
          <a:lstStyle/>
          <a:p>
            <a:pPr marL="468271" indent="-468271" algn="just" defTabSz="2194190">
              <a:buFont typeface="Wingdings" charset="2"/>
              <a:buChar char="²"/>
              <a:defRPr/>
            </a:pPr>
            <a:r>
              <a:rPr lang="en-US" sz="3100" dirty="0">
                <a:solidFill>
                  <a:srgbClr val="FFFFFF"/>
                </a:solidFill>
              </a:rPr>
              <a:t>Algae are transformed into biofuel using three steps: cultivation, harvesting, and conversion.</a:t>
            </a:r>
          </a:p>
          <a:p>
            <a:pPr marL="468271" indent="-468271" algn="just" defTabSz="2194190">
              <a:buFont typeface="Wingdings" charset="2"/>
              <a:buChar char="²"/>
              <a:defRPr/>
            </a:pPr>
            <a:r>
              <a:rPr lang="en-US" sz="3100" dirty="0">
                <a:solidFill>
                  <a:srgbClr val="FFFFFF"/>
                </a:solidFill>
              </a:rPr>
              <a:t>Harvesting (dewatering) is a major bottleneck in the process</a:t>
            </a:r>
            <a:r>
              <a:rPr lang="en-US" sz="3100" baseline="30000" dirty="0">
                <a:solidFill>
                  <a:srgbClr val="FFFFFF"/>
                </a:solidFill>
              </a:rPr>
              <a:t>1</a:t>
            </a:r>
            <a:r>
              <a:rPr lang="en-US" sz="3100" dirty="0">
                <a:solidFill>
                  <a:srgbClr val="FFFFFF"/>
                </a:solidFill>
              </a:rPr>
              <a:t>.</a:t>
            </a:r>
          </a:p>
          <a:p>
            <a:pPr marL="468271" indent="-468271" algn="just" defTabSz="2194190">
              <a:buFont typeface="Wingdings" charset="2"/>
              <a:buChar char="²"/>
              <a:defRPr/>
            </a:pPr>
            <a:r>
              <a:rPr lang="en-US" sz="3100" dirty="0">
                <a:solidFill>
                  <a:srgbClr val="FFFFFF"/>
                </a:solidFill>
              </a:rPr>
              <a:t>Harvesting can be done in various ways: Sedimentation, dissolved air flotation, or filtration</a:t>
            </a:r>
          </a:p>
          <a:p>
            <a:pPr marL="468308" indent="-468308" algn="just" defTabSz="2194349">
              <a:buFont typeface="Wingdings" charset="2"/>
              <a:buChar char="²"/>
              <a:defRPr/>
            </a:pPr>
            <a:r>
              <a:rPr lang="en-US" sz="3100" dirty="0">
                <a:solidFill>
                  <a:srgbClr val="FFFFFF"/>
                </a:solidFill>
              </a:rPr>
              <a:t>Membrane microfiltration can be beneficial because it accomplishes near complete separation without chemical addition.</a:t>
            </a:r>
          </a:p>
          <a:p>
            <a:pPr marL="468308" indent="-468308" algn="just" defTabSz="2194349">
              <a:buFont typeface="Wingdings" charset="2"/>
              <a:buChar char="²"/>
              <a:defRPr/>
            </a:pPr>
            <a:r>
              <a:rPr lang="en-US" sz="3100" dirty="0">
                <a:solidFill>
                  <a:srgbClr val="FFFFFF"/>
                </a:solidFill>
              </a:rPr>
              <a:t>A major problem with microfiltration is the energy cost, especially when fouling occurs.</a:t>
            </a:r>
          </a:p>
          <a:p>
            <a:pPr marL="468308" indent="-468308" algn="just" defTabSz="2194349">
              <a:buFont typeface="Wingdings" charset="2"/>
              <a:buChar char="²"/>
              <a:defRPr/>
            </a:pPr>
            <a:r>
              <a:rPr lang="en-US" sz="3100" dirty="0">
                <a:solidFill>
                  <a:srgbClr val="FFFFFF"/>
                </a:solidFill>
              </a:rPr>
              <a:t>The overall goal of this work is to find algal species that are low fouling, then learn what makes them that way.    </a:t>
            </a:r>
          </a:p>
          <a:p>
            <a:pPr marL="468308" indent="-468308" algn="just" defTabSz="2194349">
              <a:buFont typeface="Wingdings" charset="2"/>
              <a:buChar char="²"/>
              <a:defRPr/>
            </a:pPr>
            <a:r>
              <a:rPr lang="en-US" sz="3100" dirty="0">
                <a:solidFill>
                  <a:srgbClr val="FFFFFF"/>
                </a:solidFill>
              </a:rPr>
              <a:t>The specific goal of this EUREKA! Project was to collect, identify, and culture local algal species. </a:t>
            </a:r>
          </a:p>
        </p:txBody>
      </p:sp>
      <p:sp>
        <p:nvSpPr>
          <p:cNvPr id="2059" name="TextBox 10"/>
          <p:cNvSpPr txBox="1">
            <a:spLocks noChangeArrowheads="1"/>
          </p:cNvSpPr>
          <p:nvPr/>
        </p:nvSpPr>
        <p:spPr bwMode="auto">
          <a:xfrm>
            <a:off x="2459704" y="24271291"/>
            <a:ext cx="7326670" cy="15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Methods</a:t>
            </a:r>
          </a:p>
        </p:txBody>
      </p:sp>
      <p:sp>
        <p:nvSpPr>
          <p:cNvPr id="12" name="TextBox 11"/>
          <p:cNvSpPr txBox="1"/>
          <p:nvPr/>
        </p:nvSpPr>
        <p:spPr>
          <a:xfrm>
            <a:off x="1106994" y="25863442"/>
            <a:ext cx="9805630" cy="4911276"/>
          </a:xfrm>
          <a:prstGeom prst="rect">
            <a:avLst/>
          </a:prstGeom>
          <a:noFill/>
        </p:spPr>
        <p:txBody>
          <a:bodyPr wrap="square" lIns="93654" tIns="46829" rIns="93654" bIns="46829">
            <a:spAutoFit/>
          </a:bodyPr>
          <a:lstStyle/>
          <a:p>
            <a:pPr marL="468271" indent="-468271" algn="just" defTabSz="2194190">
              <a:buFont typeface="Wingdings" charset="2"/>
              <a:buChar char="²"/>
              <a:defRPr/>
            </a:pPr>
            <a:r>
              <a:rPr lang="en-US" sz="3100" dirty="0">
                <a:solidFill>
                  <a:srgbClr val="FFFFFF"/>
                </a:solidFill>
              </a:rPr>
              <a:t>Collect algae samples from various sites. </a:t>
            </a:r>
          </a:p>
          <a:p>
            <a:pPr marL="468271" indent="-468271" algn="just" defTabSz="2194190">
              <a:buFont typeface="Wingdings" charset="2"/>
              <a:buChar char="²"/>
              <a:defRPr/>
            </a:pPr>
            <a:r>
              <a:rPr lang="en-US" sz="3100" dirty="0">
                <a:solidFill>
                  <a:srgbClr val="FFFFFF"/>
                </a:solidFill>
              </a:rPr>
              <a:t>View under microscope and determine species to form a generalized idea of the algal community. </a:t>
            </a:r>
          </a:p>
          <a:p>
            <a:pPr marL="468271" indent="-468271" algn="just" defTabSz="2194190">
              <a:buFont typeface="Wingdings" charset="2"/>
              <a:buChar char="²"/>
              <a:defRPr/>
            </a:pPr>
            <a:r>
              <a:rPr lang="en-US" sz="3100" dirty="0">
                <a:solidFill>
                  <a:srgbClr val="FFFFFF"/>
                </a:solidFill>
              </a:rPr>
              <a:t>Create agar-based growth plates in which to grow the cultures. </a:t>
            </a:r>
          </a:p>
          <a:p>
            <a:pPr marL="1404820" lvl="1" indent="-468271" algn="just" defTabSz="2194190">
              <a:buFont typeface="Wingdings" charset="2"/>
              <a:buChar char="²"/>
              <a:defRPr/>
            </a:pPr>
            <a:r>
              <a:rPr lang="en-US" sz="3100" dirty="0">
                <a:solidFill>
                  <a:srgbClr val="FFFFFF"/>
                </a:solidFill>
              </a:rPr>
              <a:t>BG-11 Media was used in plates</a:t>
            </a:r>
          </a:p>
          <a:p>
            <a:pPr marL="468271" indent="-468271" algn="just" defTabSz="2194190">
              <a:buFont typeface="Wingdings" charset="2"/>
              <a:buChar char="²"/>
              <a:defRPr/>
            </a:pPr>
            <a:r>
              <a:rPr lang="en-US" sz="3100" dirty="0">
                <a:solidFill>
                  <a:srgbClr val="FFFFFF"/>
                </a:solidFill>
              </a:rPr>
              <a:t>Inoculate plates and examine growing cultures. </a:t>
            </a:r>
          </a:p>
          <a:p>
            <a:pPr marL="468271" indent="-468271" algn="just" defTabSz="2194190">
              <a:buFont typeface="Wingdings" charset="2"/>
              <a:buChar char="²"/>
              <a:defRPr/>
            </a:pPr>
            <a:r>
              <a:rPr lang="en-US" sz="3100" dirty="0">
                <a:solidFill>
                  <a:srgbClr val="FFFFFF"/>
                </a:solidFill>
              </a:rPr>
              <a:t>Analyze and interpret data in relation to the question of which is best for harvesting for biofuels. </a:t>
            </a:r>
          </a:p>
          <a:p>
            <a:pPr defTabSz="2194190">
              <a:defRPr/>
            </a:pPr>
            <a:endParaRPr lang="en-US" sz="3400" dirty="0"/>
          </a:p>
        </p:txBody>
      </p:sp>
      <p:sp>
        <p:nvSpPr>
          <p:cNvPr id="2061" name="TextBox 12"/>
          <p:cNvSpPr txBox="1">
            <a:spLocks noChangeArrowheads="1"/>
          </p:cNvSpPr>
          <p:nvPr/>
        </p:nvSpPr>
        <p:spPr bwMode="auto">
          <a:xfrm>
            <a:off x="19662878" y="6364863"/>
            <a:ext cx="4630994" cy="15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ln w="38100" cmpd="sng">
                  <a:noFill/>
                </a:ln>
                <a:solidFill>
                  <a:srgbClr val="FFFFFF"/>
                </a:solidFill>
              </a:rPr>
              <a:t>Results</a:t>
            </a:r>
          </a:p>
        </p:txBody>
      </p:sp>
      <p:pic>
        <p:nvPicPr>
          <p:cNvPr id="2062" name="Picture 1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7574407" y="8247283"/>
            <a:ext cx="9448800" cy="539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Box 17"/>
          <p:cNvSpPr txBox="1">
            <a:spLocks noChangeArrowheads="1"/>
          </p:cNvSpPr>
          <p:nvPr/>
        </p:nvSpPr>
        <p:spPr bwMode="auto">
          <a:xfrm>
            <a:off x="31963781" y="6364862"/>
            <a:ext cx="8826090" cy="15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Discussion</a:t>
            </a:r>
          </a:p>
        </p:txBody>
      </p:sp>
      <p:sp>
        <p:nvSpPr>
          <p:cNvPr id="19" name="TextBox 18"/>
          <p:cNvSpPr txBox="1"/>
          <p:nvPr/>
        </p:nvSpPr>
        <p:spPr>
          <a:xfrm>
            <a:off x="29103789" y="8247283"/>
            <a:ext cx="13727471" cy="8019818"/>
          </a:xfrm>
          <a:prstGeom prst="rect">
            <a:avLst/>
          </a:prstGeom>
          <a:noFill/>
        </p:spPr>
        <p:txBody>
          <a:bodyPr lIns="93654" tIns="46829" rIns="93654" bIns="46829">
            <a:spAutoFit/>
          </a:bodyPr>
          <a:lstStyle/>
          <a:p>
            <a:pPr marL="292670" indent="-292670" algn="just" defTabSz="2194190">
              <a:buFont typeface="Wingdings" charset="2"/>
              <a:buChar char="²"/>
              <a:defRPr/>
            </a:pPr>
            <a:r>
              <a:rPr lang="en-US" sz="3400" dirty="0">
                <a:solidFill>
                  <a:srgbClr val="FFFFFF"/>
                </a:solidFill>
              </a:rPr>
              <a:t> The Botanical Gardens had the highest biodiversity, most likely because it is somewhat stagnant and nutrient-rich. </a:t>
            </a:r>
          </a:p>
          <a:p>
            <a:pPr marL="292670" indent="-292670" algn="just" defTabSz="2194190">
              <a:buFont typeface="Wingdings" charset="2"/>
              <a:buChar char="²"/>
              <a:defRPr/>
            </a:pPr>
            <a:r>
              <a:rPr lang="en-US" sz="3400" dirty="0">
                <a:solidFill>
                  <a:srgbClr val="FFFFFF"/>
                </a:solidFill>
              </a:rPr>
              <a:t>The benefits of growing local algae is that there would be less contamination (e.g. by invasive species) and it would be far more sustainable. </a:t>
            </a:r>
          </a:p>
          <a:p>
            <a:pPr marL="468271" indent="-468271" algn="just" defTabSz="2194190">
              <a:buFont typeface="Wingdings" charset="2"/>
              <a:buChar char="²"/>
              <a:defRPr/>
            </a:pPr>
            <a:r>
              <a:rPr lang="en-US" sz="3400" dirty="0">
                <a:solidFill>
                  <a:srgbClr val="FFFFFF"/>
                </a:solidFill>
              </a:rPr>
              <a:t>The ideal algae for biofuels are </a:t>
            </a:r>
            <a:r>
              <a:rPr lang="en-US" sz="3400" i="1" dirty="0">
                <a:solidFill>
                  <a:srgbClr val="FFFFFF"/>
                </a:solidFill>
              </a:rPr>
              <a:t>Chlorophyceae</a:t>
            </a:r>
            <a:r>
              <a:rPr lang="en-US" sz="3400" dirty="0">
                <a:solidFill>
                  <a:srgbClr val="FFFFFF"/>
                </a:solidFill>
              </a:rPr>
              <a:t> (green algae) because of their high lipid content and quick reproduction time</a:t>
            </a:r>
            <a:r>
              <a:rPr lang="en-US" sz="3400" baseline="30000" dirty="0">
                <a:solidFill>
                  <a:srgbClr val="FFFFFF"/>
                </a:solidFill>
              </a:rPr>
              <a:t>2</a:t>
            </a:r>
            <a:r>
              <a:rPr lang="en-US" sz="3400" dirty="0">
                <a:solidFill>
                  <a:srgbClr val="FFFFFF"/>
                </a:solidFill>
              </a:rPr>
              <a:t>.   </a:t>
            </a:r>
          </a:p>
          <a:p>
            <a:pPr marL="1404923" lvl="1" indent="-468271" algn="just" defTabSz="2194190">
              <a:buFont typeface="Wingdings" charset="2"/>
              <a:buChar char="²"/>
              <a:defRPr/>
            </a:pPr>
            <a:r>
              <a:rPr lang="en-US" sz="3400" i="1" dirty="0">
                <a:solidFill>
                  <a:srgbClr val="FFFFFF"/>
                </a:solidFill>
              </a:rPr>
              <a:t>Chlorella</a:t>
            </a:r>
            <a:r>
              <a:rPr lang="en-US" sz="3400" dirty="0">
                <a:solidFill>
                  <a:srgbClr val="FFFFFF"/>
                </a:solidFill>
              </a:rPr>
              <a:t> and </a:t>
            </a:r>
            <a:r>
              <a:rPr lang="en-US" sz="3400" i="1" dirty="0">
                <a:solidFill>
                  <a:srgbClr val="FFFFFF"/>
                </a:solidFill>
              </a:rPr>
              <a:t>Dunaliella</a:t>
            </a:r>
            <a:r>
              <a:rPr lang="en-US" sz="3400" dirty="0">
                <a:solidFill>
                  <a:srgbClr val="FFFFFF"/>
                </a:solidFill>
              </a:rPr>
              <a:t> are preferred, but were not found at the sites</a:t>
            </a:r>
          </a:p>
          <a:p>
            <a:pPr marL="468271" indent="-468271" algn="just" defTabSz="2194190">
              <a:buFont typeface="Wingdings" charset="2"/>
              <a:buChar char="²"/>
              <a:defRPr/>
            </a:pPr>
            <a:r>
              <a:rPr lang="en-US" sz="3400" i="1" dirty="0">
                <a:solidFill>
                  <a:srgbClr val="FFFFFF"/>
                </a:solidFill>
              </a:rPr>
              <a:t>Scenedesmus</a:t>
            </a:r>
            <a:r>
              <a:rPr lang="en-US" sz="3400" dirty="0">
                <a:solidFill>
                  <a:srgbClr val="FFFFFF"/>
                </a:solidFill>
              </a:rPr>
              <a:t>, a </a:t>
            </a:r>
            <a:r>
              <a:rPr lang="en-US" sz="3400" i="1" dirty="0">
                <a:solidFill>
                  <a:srgbClr val="FFFFFF"/>
                </a:solidFill>
              </a:rPr>
              <a:t>Chlorophyceae</a:t>
            </a:r>
            <a:r>
              <a:rPr lang="en-US" sz="3400" dirty="0">
                <a:solidFill>
                  <a:srgbClr val="FFFFFF"/>
                </a:solidFill>
              </a:rPr>
              <a:t>, was found at four of the sites.</a:t>
            </a:r>
          </a:p>
          <a:p>
            <a:pPr marL="1404923" lvl="2" indent="-468271" algn="just" defTabSz="2194190">
              <a:buFont typeface="Wingdings" charset="2"/>
              <a:buChar char="²"/>
              <a:defRPr/>
            </a:pPr>
            <a:r>
              <a:rPr lang="en-US" sz="3400" dirty="0">
                <a:solidFill>
                  <a:srgbClr val="FFFFFF"/>
                </a:solidFill>
              </a:rPr>
              <a:t>This species is viewed as a feasible option for biofuels conversion</a:t>
            </a:r>
            <a:r>
              <a:rPr lang="en-US" sz="3400" baseline="30000" dirty="0">
                <a:solidFill>
                  <a:srgbClr val="FFFFFF"/>
                </a:solidFill>
              </a:rPr>
              <a:t>3</a:t>
            </a:r>
            <a:r>
              <a:rPr lang="en-US" sz="3400" dirty="0">
                <a:solidFill>
                  <a:srgbClr val="FFFFFF"/>
                </a:solidFill>
              </a:rPr>
              <a:t>.</a:t>
            </a:r>
          </a:p>
          <a:p>
            <a:pPr marL="468271" indent="-468271" algn="just" defTabSz="2194190">
              <a:buFont typeface="Wingdings" charset="2"/>
              <a:buChar char="²"/>
              <a:defRPr/>
            </a:pPr>
            <a:r>
              <a:rPr lang="en-US" sz="3400" dirty="0">
                <a:solidFill>
                  <a:srgbClr val="FFFFFF"/>
                </a:solidFill>
              </a:rPr>
              <a:t>Another </a:t>
            </a:r>
            <a:r>
              <a:rPr lang="en-US" sz="3400" i="1" dirty="0">
                <a:solidFill>
                  <a:srgbClr val="FFFFFF"/>
                </a:solidFill>
              </a:rPr>
              <a:t>Chlorophyceae</a:t>
            </a:r>
            <a:r>
              <a:rPr lang="en-US" sz="3400" dirty="0">
                <a:solidFill>
                  <a:srgbClr val="FFFFFF"/>
                </a:solidFill>
              </a:rPr>
              <a:t>, </a:t>
            </a:r>
            <a:r>
              <a:rPr lang="en-US" sz="3400" i="1" dirty="0">
                <a:solidFill>
                  <a:srgbClr val="FFFFFF"/>
                </a:solidFill>
              </a:rPr>
              <a:t>Oedogonium gracilis</a:t>
            </a:r>
            <a:r>
              <a:rPr lang="en-US" sz="3400" dirty="0">
                <a:solidFill>
                  <a:srgbClr val="FFFFFF"/>
                </a:solidFill>
              </a:rPr>
              <a:t>, was found a two of the sights, and also is one of the filaments that is growing the quickest in the agar plated cultures. </a:t>
            </a:r>
            <a:endParaRPr lang="en-US" sz="3400" i="1" dirty="0">
              <a:solidFill>
                <a:srgbClr val="FFFFFF"/>
              </a:solidFill>
              <a:latin typeface="Cambria"/>
            </a:endParaRPr>
          </a:p>
          <a:p>
            <a:pPr marL="468271" indent="-468271" algn="just" defTabSz="2194190">
              <a:buFont typeface="Wingdings" charset="2"/>
              <a:buChar char="²"/>
              <a:defRPr/>
            </a:pPr>
            <a:endParaRPr lang="en-US" sz="3500" dirty="0"/>
          </a:p>
        </p:txBody>
      </p:sp>
      <p:sp>
        <p:nvSpPr>
          <p:cNvPr id="2065" name="TextBox 19"/>
          <p:cNvSpPr txBox="1">
            <a:spLocks noChangeArrowheads="1"/>
          </p:cNvSpPr>
          <p:nvPr/>
        </p:nvSpPr>
        <p:spPr bwMode="auto">
          <a:xfrm>
            <a:off x="31110454" y="20941279"/>
            <a:ext cx="11021961" cy="159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Conclusion</a:t>
            </a:r>
          </a:p>
        </p:txBody>
      </p:sp>
      <p:sp>
        <p:nvSpPr>
          <p:cNvPr id="2066" name="TextBox 20"/>
          <p:cNvSpPr txBox="1">
            <a:spLocks noChangeArrowheads="1"/>
          </p:cNvSpPr>
          <p:nvPr/>
        </p:nvSpPr>
        <p:spPr bwMode="auto">
          <a:xfrm>
            <a:off x="30810910" y="29229624"/>
            <a:ext cx="11634839" cy="15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600" dirty="0">
                <a:solidFill>
                  <a:srgbClr val="FFFFFF"/>
                </a:solidFill>
              </a:rPr>
              <a:t>Acknowledgements</a:t>
            </a:r>
            <a:endParaRPr lang="en-US" sz="1900" dirty="0">
              <a:solidFill>
                <a:srgbClr val="FFFFFF"/>
              </a:solidFill>
            </a:endParaRPr>
          </a:p>
        </p:txBody>
      </p:sp>
      <p:sp>
        <p:nvSpPr>
          <p:cNvPr id="2067" name="TextBox 21"/>
          <p:cNvSpPr txBox="1">
            <a:spLocks noChangeArrowheads="1"/>
          </p:cNvSpPr>
          <p:nvPr/>
        </p:nvSpPr>
        <p:spPr bwMode="auto">
          <a:xfrm>
            <a:off x="29446279" y="30856041"/>
            <a:ext cx="13384981" cy="170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2800" dirty="0">
                <a:solidFill>
                  <a:srgbClr val="FFFFFF"/>
                </a:solidFill>
              </a:rPr>
              <a:t>Clemson University and the Calhoun Honors College are gratefully acknowledged for support of the EUREKA! Program.  Special thanks are given to Graham von Oehsen and Scott Davis for their help.  </a:t>
            </a:r>
          </a:p>
          <a:p>
            <a:pPr eaLnBrk="1" hangingPunct="1"/>
            <a:endParaRPr lang="en-US" sz="1900" dirty="0"/>
          </a:p>
        </p:txBody>
      </p:sp>
      <p:pic>
        <p:nvPicPr>
          <p:cNvPr id="2068" name="Picture 2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541977" y="17398676"/>
            <a:ext cx="4673178" cy="371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4"/>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539311" y="26434821"/>
            <a:ext cx="3979684" cy="29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5"/>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7480662" y="26364540"/>
            <a:ext cx="4073004" cy="300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2050"/>
          <p:cNvGraphicFramePr>
            <a:graphicFrameLocks noGrp="1"/>
          </p:cNvGraphicFramePr>
          <p:nvPr>
            <p:extLst>
              <p:ext uri="{D42A27DB-BD31-4B8C-83A1-F6EECF244321}">
                <p14:modId xmlns:p14="http://schemas.microsoft.com/office/powerpoint/2010/main" val="2249815482"/>
              </p:ext>
            </p:extLst>
          </p:nvPr>
        </p:nvGraphicFramePr>
        <p:xfrm>
          <a:off x="18050659" y="11641785"/>
          <a:ext cx="3028339" cy="3670474"/>
        </p:xfrm>
        <a:graphic>
          <a:graphicData uri="http://schemas.openxmlformats.org/drawingml/2006/table">
            <a:tbl>
              <a:tblPr>
                <a:tableStyleId>{3C2FFA5D-87B4-456A-9821-1D502468CF0F}</a:tableStyleId>
              </a:tblPr>
              <a:tblGrid>
                <a:gridCol w="1048776"/>
                <a:gridCol w="1979563"/>
              </a:tblGrid>
              <a:tr h="296213">
                <a:tc>
                  <a:txBody>
                    <a:bodyPr/>
                    <a:lstStyle/>
                    <a:p>
                      <a:pPr algn="l" fontAlgn="ctr"/>
                      <a:r>
                        <a:rPr lang="en-US" sz="1900" u="none" strike="noStrike" dirty="0">
                          <a:effectLst/>
                        </a:rPr>
                        <a:t>Symbol</a:t>
                      </a:r>
                      <a:endParaRPr lang="en-US" sz="1900" b="1" i="0" u="none" strike="noStrike" dirty="0">
                        <a:solidFill>
                          <a:srgbClr val="FFFFFF"/>
                        </a:solidFill>
                        <a:effectLst/>
                        <a:latin typeface="Cambria"/>
                      </a:endParaRPr>
                    </a:p>
                  </a:txBody>
                  <a:tcPr marL="0" marR="0" marT="0" marB="0" anchor="ctr"/>
                </a:tc>
                <a:tc>
                  <a:txBody>
                    <a:bodyPr/>
                    <a:lstStyle/>
                    <a:p>
                      <a:pPr algn="l" fontAlgn="ctr"/>
                      <a:r>
                        <a:rPr lang="en-US" sz="1900" u="none" strike="noStrike" dirty="0">
                          <a:effectLst/>
                        </a:rPr>
                        <a:t>Site</a:t>
                      </a:r>
                      <a:endParaRPr lang="en-US" sz="1900" b="1" i="0" u="none" strike="noStrike" dirty="0">
                        <a:solidFill>
                          <a:srgbClr val="FFFFFF"/>
                        </a:solidFill>
                        <a:effectLst/>
                        <a:latin typeface="Cambria"/>
                      </a:endParaRPr>
                    </a:p>
                  </a:txBody>
                  <a:tcPr marL="0" marR="0" marT="0" marB="0" anchor="ctr"/>
                </a:tc>
              </a:tr>
              <a:tr h="579547">
                <a:tc>
                  <a:txBody>
                    <a:bodyPr/>
                    <a:lstStyle/>
                    <a:p>
                      <a:pPr algn="l" fontAlgn="b"/>
                      <a:r>
                        <a:rPr lang="en-US" sz="1400" u="none" strike="noStrike" dirty="0">
                          <a:effectLst/>
                        </a:rPr>
                        <a:t> </a:t>
                      </a:r>
                      <a:endParaRPr lang="en-US" sz="1400" b="0" i="0" u="none" strike="noStrike" dirty="0">
                        <a:solidFill>
                          <a:srgbClr val="000000"/>
                        </a:solidFill>
                        <a:effectLst/>
                        <a:latin typeface="Calibri"/>
                      </a:endParaRPr>
                    </a:p>
                  </a:txBody>
                  <a:tcPr marL="0" marR="0" marT="0" marB="0" anchor="ctr"/>
                </a:tc>
                <a:tc>
                  <a:txBody>
                    <a:bodyPr/>
                    <a:lstStyle/>
                    <a:p>
                      <a:pPr algn="l" fontAlgn="ctr"/>
                      <a:r>
                        <a:rPr lang="en-US" sz="1400" u="none" strike="noStrike" dirty="0" smtClean="0">
                          <a:effectLst/>
                        </a:rPr>
                        <a:t>Aquaculture </a:t>
                      </a:r>
                      <a:r>
                        <a:rPr lang="en-US" sz="1400" u="none" strike="noStrike" dirty="0">
                          <a:effectLst/>
                        </a:rPr>
                        <a:t>Center</a:t>
                      </a:r>
                      <a:endParaRPr lang="en-US" sz="1400" b="0" i="0" u="none" strike="noStrike" dirty="0">
                        <a:solidFill>
                          <a:srgbClr val="000000"/>
                        </a:solidFill>
                        <a:effectLst/>
                        <a:latin typeface="Cambria"/>
                      </a:endParaRPr>
                    </a:p>
                  </a:txBody>
                  <a:tcPr marL="0" marR="0" marT="0" marB="0" anchor="ctr"/>
                </a:tc>
              </a:tr>
              <a:tr h="566669">
                <a:tc>
                  <a:txBody>
                    <a:bodyPr/>
                    <a:lstStyle/>
                    <a:p>
                      <a:pPr algn="l" fontAlgn="t"/>
                      <a:endParaRPr lang="en-US" sz="1400" b="0" i="0" u="none" strike="noStrike" dirty="0">
                        <a:solidFill>
                          <a:srgbClr val="000000"/>
                        </a:solidFill>
                        <a:effectLst/>
                        <a:latin typeface="Cambria"/>
                      </a:endParaRPr>
                    </a:p>
                  </a:txBody>
                  <a:tcPr marL="0" marR="0" marT="0" marB="0"/>
                </a:tc>
                <a:tc>
                  <a:txBody>
                    <a:bodyPr/>
                    <a:lstStyle/>
                    <a:p>
                      <a:pPr algn="l" fontAlgn="ctr"/>
                      <a:r>
                        <a:rPr lang="en-US" sz="1400" u="none" strike="noStrike" dirty="0">
                          <a:effectLst/>
                        </a:rPr>
                        <a:t>Botanical Garden</a:t>
                      </a:r>
                      <a:endParaRPr lang="en-US" sz="1400" b="0" i="0" u="none" strike="noStrike" dirty="0">
                        <a:solidFill>
                          <a:srgbClr val="000000"/>
                        </a:solidFill>
                        <a:effectLst/>
                        <a:latin typeface="Cambria"/>
                      </a:endParaRPr>
                    </a:p>
                  </a:txBody>
                  <a:tcPr marL="0" marR="0" marT="0" marB="0" anchor="ctr"/>
                </a:tc>
              </a:tr>
              <a:tr h="592430">
                <a:tc>
                  <a:txBody>
                    <a:bodyPr/>
                    <a:lstStyle/>
                    <a:p>
                      <a:pPr algn="l" fontAlgn="t"/>
                      <a:endParaRPr lang="en-US" sz="1400" b="0" i="0" u="none" strike="noStrike" dirty="0">
                        <a:solidFill>
                          <a:srgbClr val="000000"/>
                        </a:solidFill>
                        <a:effectLst/>
                        <a:latin typeface="Cambria"/>
                      </a:endParaRPr>
                    </a:p>
                  </a:txBody>
                  <a:tcPr marL="0" marR="0" marT="0" marB="0"/>
                </a:tc>
                <a:tc>
                  <a:txBody>
                    <a:bodyPr/>
                    <a:lstStyle/>
                    <a:p>
                      <a:pPr algn="l" fontAlgn="ctr"/>
                      <a:r>
                        <a:rPr lang="en-US" sz="1400" u="none" strike="noStrike" dirty="0">
                          <a:effectLst/>
                        </a:rPr>
                        <a:t>Cane Creek Landing</a:t>
                      </a:r>
                      <a:endParaRPr lang="en-US" sz="1400" b="0" i="0" u="none" strike="noStrike" dirty="0">
                        <a:solidFill>
                          <a:srgbClr val="000000"/>
                        </a:solidFill>
                        <a:effectLst/>
                        <a:latin typeface="Cambria"/>
                      </a:endParaRPr>
                    </a:p>
                  </a:txBody>
                  <a:tcPr marL="0" marR="0" marT="0" marB="0" anchor="ctr"/>
                </a:tc>
              </a:tr>
              <a:tr h="553791">
                <a:tc>
                  <a:txBody>
                    <a:bodyPr/>
                    <a:lstStyle/>
                    <a:p>
                      <a:pPr algn="l" fontAlgn="t"/>
                      <a:endParaRPr lang="en-US" sz="1400" b="0" i="0" u="none" strike="noStrike" dirty="0">
                        <a:solidFill>
                          <a:srgbClr val="000000"/>
                        </a:solidFill>
                        <a:effectLst/>
                        <a:latin typeface="Cambria"/>
                      </a:endParaRPr>
                    </a:p>
                  </a:txBody>
                  <a:tcPr marL="0" marR="0" marT="0" marB="0"/>
                </a:tc>
                <a:tc>
                  <a:txBody>
                    <a:bodyPr/>
                    <a:lstStyle/>
                    <a:p>
                      <a:pPr algn="l" fontAlgn="ctr"/>
                      <a:r>
                        <a:rPr lang="en-US" sz="1400" u="none" strike="noStrike" dirty="0">
                          <a:effectLst/>
                        </a:rPr>
                        <a:t>Issaqueena Lake</a:t>
                      </a:r>
                      <a:endParaRPr lang="en-US" sz="1400" b="0" i="0" u="none" strike="noStrike" dirty="0">
                        <a:solidFill>
                          <a:srgbClr val="000000"/>
                        </a:solidFill>
                        <a:effectLst/>
                        <a:latin typeface="Cambria"/>
                      </a:endParaRPr>
                    </a:p>
                  </a:txBody>
                  <a:tcPr marL="0" marR="0" marT="0" marB="0" anchor="ctr"/>
                </a:tc>
              </a:tr>
              <a:tr h="515155">
                <a:tc>
                  <a:txBody>
                    <a:bodyPr/>
                    <a:lstStyle/>
                    <a:p>
                      <a:pPr algn="l" fontAlgn="t"/>
                      <a:endParaRPr lang="en-US" sz="1400" b="0" i="0" u="none" strike="noStrike" dirty="0">
                        <a:solidFill>
                          <a:srgbClr val="000000"/>
                        </a:solidFill>
                        <a:effectLst/>
                        <a:latin typeface="Cambria"/>
                      </a:endParaRPr>
                    </a:p>
                  </a:txBody>
                  <a:tcPr marL="0" marR="0" marT="0" marB="0"/>
                </a:tc>
                <a:tc>
                  <a:txBody>
                    <a:bodyPr/>
                    <a:lstStyle/>
                    <a:p>
                      <a:pPr algn="l" fontAlgn="ctr"/>
                      <a:r>
                        <a:rPr lang="en-US" sz="1400" u="none" strike="noStrike" dirty="0">
                          <a:effectLst/>
                        </a:rPr>
                        <a:t>Lake Hartwell</a:t>
                      </a:r>
                      <a:endParaRPr lang="en-US" sz="1400" b="0" i="0" u="none" strike="noStrike" dirty="0">
                        <a:solidFill>
                          <a:srgbClr val="000000"/>
                        </a:solidFill>
                        <a:effectLst/>
                        <a:latin typeface="Cambria"/>
                      </a:endParaRPr>
                    </a:p>
                  </a:txBody>
                  <a:tcPr marL="0" marR="0" marT="0" marB="0" anchor="ctr"/>
                </a:tc>
              </a:tr>
              <a:tr h="566669">
                <a:tc>
                  <a:txBody>
                    <a:bodyPr/>
                    <a:lstStyle/>
                    <a:p>
                      <a:pPr algn="l" fontAlgn="t"/>
                      <a:endParaRPr lang="en-US" sz="1400" b="0" i="0" u="none" strike="noStrike" dirty="0">
                        <a:solidFill>
                          <a:srgbClr val="000000"/>
                        </a:solidFill>
                        <a:effectLst/>
                        <a:latin typeface="Cambria"/>
                      </a:endParaRPr>
                    </a:p>
                  </a:txBody>
                  <a:tcPr marL="0" marR="0" marT="0" marB="0"/>
                </a:tc>
                <a:tc>
                  <a:txBody>
                    <a:bodyPr/>
                    <a:lstStyle/>
                    <a:p>
                      <a:pPr algn="l" fontAlgn="ctr"/>
                      <a:r>
                        <a:rPr lang="en-US" sz="1400" u="none" strike="noStrike" dirty="0">
                          <a:effectLst/>
                        </a:rPr>
                        <a:t>Reflection Pond</a:t>
                      </a:r>
                      <a:endParaRPr lang="en-US" sz="1400" b="0" i="0" u="none" strike="noStrike" dirty="0">
                        <a:solidFill>
                          <a:srgbClr val="000000"/>
                        </a:solidFill>
                        <a:effectLst/>
                        <a:latin typeface="Cambria"/>
                      </a:endParaRPr>
                    </a:p>
                  </a:txBody>
                  <a:tcPr marL="0" marR="0" marT="0" marB="0" anchor="ctr"/>
                </a:tc>
              </a:tr>
            </a:tbl>
          </a:graphicData>
        </a:graphic>
      </p:graphicFrame>
      <p:grpSp>
        <p:nvGrpSpPr>
          <p:cNvPr id="2073" name="Group 2051"/>
          <p:cNvGrpSpPr>
            <a:grpSpLocks/>
          </p:cNvGrpSpPr>
          <p:nvPr/>
        </p:nvGrpSpPr>
        <p:grpSpPr bwMode="auto">
          <a:xfrm>
            <a:off x="18288885" y="11996646"/>
            <a:ext cx="458838" cy="3296992"/>
            <a:chOff x="114300" y="330200"/>
            <a:chExt cx="444500" cy="3251200"/>
          </a:xfrm>
        </p:grpSpPr>
        <p:pic>
          <p:nvPicPr>
            <p:cNvPr id="2130"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7000" y="927100"/>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1" name="Picture 14" descr="clip_image00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14300" y="1460500"/>
              <a:ext cx="431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2" name="Picture 15" descr="clip_image0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39700" y="2032000"/>
              <a:ext cx="406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3"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7000" y="2578100"/>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4" name="Picture 17" descr="clip_image01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4300" y="3098800"/>
              <a:ext cx="419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5"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14300" y="330200"/>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e 2054"/>
          <p:cNvGraphicFramePr>
            <a:graphicFrameLocks noGrp="1"/>
          </p:cNvGraphicFramePr>
          <p:nvPr>
            <p:extLst>
              <p:ext uri="{D42A27DB-BD31-4B8C-83A1-F6EECF244321}">
                <p14:modId xmlns:p14="http://schemas.microsoft.com/office/powerpoint/2010/main" val="606407412"/>
              </p:ext>
            </p:extLst>
          </p:nvPr>
        </p:nvGraphicFramePr>
        <p:xfrm>
          <a:off x="21738645" y="13137949"/>
          <a:ext cx="6571832" cy="12756557"/>
        </p:xfrm>
        <a:graphic>
          <a:graphicData uri="http://schemas.openxmlformats.org/drawingml/2006/table">
            <a:tbl>
              <a:tblPr>
                <a:tableStyleId>{3C2FFA5D-87B4-456A-9821-1D502468CF0F}</a:tableStyleId>
              </a:tblPr>
              <a:tblGrid>
                <a:gridCol w="2318874"/>
                <a:gridCol w="1875134"/>
                <a:gridCol w="2377824"/>
              </a:tblGrid>
              <a:tr h="346719">
                <a:tc>
                  <a:txBody>
                    <a:bodyPr/>
                    <a:lstStyle/>
                    <a:p>
                      <a:pPr algn="l" fontAlgn="b"/>
                      <a:r>
                        <a:rPr lang="en-US" sz="1900" u="none" strike="noStrike" dirty="0" smtClean="0">
                          <a:effectLst/>
                        </a:rPr>
                        <a:t>Class</a:t>
                      </a:r>
                      <a:endParaRPr lang="en-US" sz="1900" b="0" i="0" u="none" strike="noStrike" dirty="0">
                        <a:solidFill>
                          <a:srgbClr val="000000"/>
                        </a:solidFill>
                        <a:effectLst/>
                        <a:latin typeface="Calibri"/>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b="0" i="0" u="none" strike="noStrike" dirty="0" smtClean="0">
                          <a:solidFill>
                            <a:schemeClr val="dk1"/>
                          </a:solidFill>
                          <a:effectLst/>
                          <a:latin typeface="+mn-lt"/>
                        </a:rPr>
                        <a:t>Genus</a:t>
                      </a:r>
                      <a:endParaRPr lang="en-US" sz="1900" b="1" i="0" u="none" strike="noStrike" dirty="0">
                        <a:solidFill>
                          <a:srgbClr val="FFFFFF"/>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smtClean="0">
                          <a:effectLst/>
                        </a:rPr>
                        <a:t>Location</a:t>
                      </a:r>
                      <a:endParaRPr lang="en-US" sz="1900" b="1" i="0" u="none" strike="noStrike" dirty="0">
                        <a:solidFill>
                          <a:srgbClr val="FFFFFF"/>
                        </a:solidFill>
                        <a:effectLst/>
                        <a:latin typeface="Cambria"/>
                      </a:endParaRPr>
                    </a:p>
                  </a:txBody>
                  <a:tcPr marL="22263" marR="22263" marT="10935" marB="109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49831">
                <a:tc rowSpan="3">
                  <a:txBody>
                    <a:bodyPr/>
                    <a:lstStyle/>
                    <a:p>
                      <a:pPr algn="l" fontAlgn="ctr"/>
                      <a:r>
                        <a:rPr lang="en-US" sz="1900" i="1" u="none" strike="noStrike" dirty="0">
                          <a:effectLst/>
                        </a:rPr>
                        <a:t>Bacillariophyceae</a:t>
                      </a:r>
                      <a:r>
                        <a:rPr lang="en-US" sz="1900" u="none" strike="noStrike" dirty="0">
                          <a:effectLst/>
                        </a:rPr>
                        <a:t> – diatoms (centric)</a:t>
                      </a:r>
                      <a:endParaRPr lang="en-US" sz="1900" b="0" i="1" u="none" strike="noStrike" dirty="0">
                        <a:solidFill>
                          <a:srgbClr val="000000"/>
                        </a:solidFill>
                        <a:effectLst/>
                        <a:latin typeface="Cambria"/>
                      </a:endParaRPr>
                    </a:p>
                    <a:p>
                      <a:pPr algn="l" fontAlgn="ctr"/>
                      <a:r>
                        <a:rPr lang="en-US" sz="1900" i="1" u="none" strike="noStrike" dirty="0">
                          <a:effectLst/>
                        </a:rPr>
                        <a:t> </a:t>
                      </a:r>
                      <a:endParaRPr lang="en-US" sz="1900" b="0" i="1" u="none" strike="noStrike" dirty="0">
                        <a:solidFill>
                          <a:srgbClr val="000000"/>
                        </a:solidFill>
                        <a:effectLst/>
                        <a:latin typeface="Cambria"/>
                      </a:endParaRPr>
                    </a:p>
                    <a:p>
                      <a:pPr algn="l" fontAlgn="ctr"/>
                      <a:r>
                        <a:rPr lang="en-US" sz="1900" i="1" u="none" strike="noStrike" dirty="0">
                          <a:effectLst/>
                        </a:rPr>
                        <a:t> </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C</a:t>
                      </a:r>
                      <a:r>
                        <a:rPr lang="en-US" sz="1900" i="1" u="none" strike="noStrike" dirty="0" smtClean="0">
                          <a:effectLst/>
                        </a:rPr>
                        <a:t>yclotella </a:t>
                      </a:r>
                      <a:r>
                        <a:rPr lang="en-US" sz="1900" i="1" u="none" strike="noStrike" dirty="0">
                          <a:effectLst/>
                        </a:rPr>
                        <a:t>comta </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587277">
                <a:tc vMerge="1">
                  <a:txBody>
                    <a:bodyPr/>
                    <a:lstStyle/>
                    <a:p>
                      <a:pPr algn="l" fontAlgn="ctr"/>
                      <a:endParaRPr lang="en-US" sz="1800" b="0" i="1" u="none" strike="noStrike">
                        <a:solidFill>
                          <a:srgbClr val="000000"/>
                        </a:solidFill>
                        <a:effectLst/>
                        <a:latin typeface="Cambria"/>
                      </a:endParaRPr>
                    </a:p>
                  </a:txBody>
                  <a:tcPr marL="0" marR="0" marT="0" marB="0" anchor="ctr"/>
                </a:tc>
                <a:tc>
                  <a:txBody>
                    <a:bodyPr/>
                    <a:lstStyle/>
                    <a:p>
                      <a:pPr algn="l" fontAlgn="ctr"/>
                      <a:r>
                        <a:rPr lang="en-US" sz="1900" i="0" u="none" strike="noStrike" dirty="0" smtClean="0">
                          <a:effectLst/>
                        </a:rPr>
                        <a:t>Centric Filaments</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30299">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a:effectLst/>
                        </a:rPr>
                        <a:t>P</a:t>
                      </a:r>
                      <a:r>
                        <a:rPr lang="en-US" sz="1900" i="1" u="none" strike="noStrike" dirty="0" smtClean="0">
                          <a:effectLst/>
                        </a:rPr>
                        <a:t>odosira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92761">
                <a:tc>
                  <a:txBody>
                    <a:bodyPr/>
                    <a:lstStyle/>
                    <a:p>
                      <a:pPr marL="0" marR="0" indent="0" algn="l" defTabSz="4284604" rtl="0" eaLnBrk="1" fontAlgn="ctr" latinLnBrk="0" hangingPunct="1">
                        <a:lnSpc>
                          <a:spcPct val="100000"/>
                        </a:lnSpc>
                        <a:spcBef>
                          <a:spcPts val="0"/>
                        </a:spcBef>
                        <a:spcAft>
                          <a:spcPts val="0"/>
                        </a:spcAft>
                        <a:buClrTx/>
                        <a:buSzTx/>
                        <a:buFontTx/>
                        <a:buNone/>
                        <a:tabLst/>
                        <a:defRPr/>
                      </a:pPr>
                      <a:r>
                        <a:rPr lang="en-US" sz="1900" i="1" u="none" strike="noStrike" dirty="0" smtClean="0">
                          <a:effectLst/>
                        </a:rPr>
                        <a:t>Charophyceae</a:t>
                      </a:r>
                      <a:endParaRPr lang="en-US" sz="1900" b="0" i="1" u="none" strike="noStrike" dirty="0" smtClean="0">
                        <a:solidFill>
                          <a:srgbClr val="000000"/>
                        </a:solidFill>
                        <a:effectLst/>
                        <a:latin typeface="Cambria"/>
                      </a:endParaRPr>
                    </a:p>
                    <a:p>
                      <a:pPr algn="l" fontAlgn="ct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284604" rtl="0" eaLnBrk="1" fontAlgn="ctr" latinLnBrk="0" hangingPunct="1">
                        <a:lnSpc>
                          <a:spcPct val="100000"/>
                        </a:lnSpc>
                        <a:spcBef>
                          <a:spcPts val="0"/>
                        </a:spcBef>
                        <a:spcAft>
                          <a:spcPts val="0"/>
                        </a:spcAft>
                        <a:buClrTx/>
                        <a:buSzTx/>
                        <a:buFontTx/>
                        <a:buNone/>
                        <a:tabLst/>
                        <a:defRPr/>
                      </a:pPr>
                      <a:r>
                        <a:rPr lang="en-US" sz="1900" i="1" u="none" strike="noStrike" dirty="0" smtClean="0">
                          <a:effectLst/>
                        </a:rPr>
                        <a:t>Staurodesmus</a:t>
                      </a:r>
                      <a:endParaRPr lang="en-US" sz="1900" b="0" i="1" u="none" strike="noStrike" dirty="0" smtClean="0">
                        <a:solidFill>
                          <a:srgbClr val="000000"/>
                        </a:solidFill>
                        <a:effectLst/>
                        <a:latin typeface="Cambria"/>
                      </a:endParaRPr>
                    </a:p>
                    <a:p>
                      <a:pPr algn="l" fontAlgn="ct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87277">
                <a:tc rowSpan="10">
                  <a:txBody>
                    <a:bodyPr/>
                    <a:lstStyle/>
                    <a:p>
                      <a:pPr algn="l" fontAlgn="ctr"/>
                      <a:r>
                        <a:rPr lang="en-US" sz="1900" i="1" u="none" strike="noStrike" dirty="0">
                          <a:effectLst/>
                          <a:latin typeface="+mn-lt"/>
                        </a:rPr>
                        <a:t>Chlorophyceae</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p>
                      <a:pPr algn="l" fontAlgn="ctr"/>
                      <a:r>
                        <a:rPr lang="en-US" sz="1900" i="1" u="none" strike="noStrike" dirty="0">
                          <a:effectLst/>
                          <a:latin typeface="+mn-lt"/>
                        </a:rPr>
                        <a:t> </a:t>
                      </a:r>
                      <a:endParaRPr lang="en-US" sz="1900" b="0" i="1" u="none" strike="noStrike" dirty="0">
                        <a:solidFill>
                          <a:srgbClr val="000000"/>
                        </a:solidFill>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smtClean="0">
                          <a:effectLst/>
                        </a:rPr>
                        <a:t>Closterium</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87277">
                <a:tc vMerge="1">
                  <a:txBody>
                    <a:bodyPr/>
                    <a:lstStyle/>
                    <a:p>
                      <a:pPr algn="l" fontAlgn="ct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smtClean="0">
                          <a:effectLst/>
                        </a:rPr>
                        <a:t>Cosmarium</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87277">
                <a:tc vMerge="1">
                  <a:txBody>
                    <a:bodyPr/>
                    <a:lstStyle/>
                    <a:p>
                      <a:pPr algn="l" fontAlgn="ct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smtClean="0">
                          <a:effectLst/>
                        </a:rPr>
                        <a:t>Eudorina</a:t>
                      </a:r>
                      <a:r>
                        <a:rPr lang="en-US" sz="1900" i="1" u="none" strike="noStrike" baseline="0" dirty="0" smtClean="0">
                          <a:effectLst/>
                        </a:rPr>
                        <a:t> or </a:t>
                      </a:r>
                      <a:r>
                        <a:rPr lang="en-US" sz="1900" i="1" u="none" strike="noStrike" dirty="0" smtClean="0">
                          <a:effectLst/>
                        </a:rPr>
                        <a:t>Pleodorina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89082">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a:effectLst/>
                        </a:rPr>
                        <a:t>Kirchneriella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87277">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a:effectLst/>
                        </a:rPr>
                        <a:t>Oedogonium gracilis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73928">
                <a:tc vMerge="1">
                  <a:txBody>
                    <a:bodyPr/>
                    <a:lstStyle/>
                    <a:p>
                      <a:endParaRPr lang="en-US"/>
                    </a:p>
                  </a:txBody>
                  <a:tcPr/>
                </a:tc>
                <a:tc>
                  <a:txBody>
                    <a:bodyPr/>
                    <a:lstStyle/>
                    <a:p>
                      <a:pPr algn="l" fontAlgn="ctr"/>
                      <a:r>
                        <a:rPr lang="en-US" sz="1900" i="1" u="none" strike="noStrike" dirty="0" smtClean="0">
                          <a:effectLst/>
                        </a:rPr>
                        <a:t>Pediastrum</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73928">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a:effectLst/>
                        </a:rPr>
                        <a:t>Scenedesmus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15151">
                <a:tc vMerge="1">
                  <a:txBody>
                    <a:bodyPr/>
                    <a:lstStyle/>
                    <a:p>
                      <a:endParaRPr lang="en-US"/>
                    </a:p>
                  </a:txBody>
                  <a:tcPr/>
                </a:tc>
                <a:tc>
                  <a:txBody>
                    <a:bodyPr/>
                    <a:lstStyle/>
                    <a:p>
                      <a:pPr algn="l" fontAlgn="ctr"/>
                      <a:r>
                        <a:rPr lang="en-US" sz="1900" i="1" u="none" strike="noStrike" dirty="0" smtClean="0">
                          <a:effectLst/>
                        </a:rPr>
                        <a:t>Staurastrum</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15151">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smtClean="0">
                          <a:effectLst/>
                        </a:rPr>
                        <a:t>Tetraedron</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99997">
                <a:tc vMerge="1">
                  <a:txBody>
                    <a:bodyPr/>
                    <a:lstStyle/>
                    <a:p>
                      <a:pPr algn="l" fontAlgn="ctr"/>
                      <a:endParaRPr lang="en-US" sz="1800" b="0" i="1" u="none" strike="noStrike" dirty="0">
                        <a:solidFill>
                          <a:srgbClr val="000000"/>
                        </a:solidFill>
                        <a:effectLst/>
                        <a:latin typeface="Cambria"/>
                      </a:endParaRPr>
                    </a:p>
                  </a:txBody>
                  <a:tcPr marL="0" marR="0" marT="0" marB="0" anchor="ctr"/>
                </a:tc>
                <a:tc>
                  <a:txBody>
                    <a:bodyPr/>
                    <a:lstStyle/>
                    <a:p>
                      <a:pPr algn="l" fontAlgn="ctr"/>
                      <a:r>
                        <a:rPr lang="en-US" sz="1900" b="0" i="1" u="none" strike="noStrike" dirty="0" smtClean="0">
                          <a:solidFill>
                            <a:srgbClr val="000000"/>
                          </a:solidFill>
                          <a:effectLst/>
                          <a:latin typeface="+mn-lt"/>
                        </a:rPr>
                        <a:t>Treubaria</a:t>
                      </a:r>
                      <a:endParaRPr lang="en-US" sz="1900" b="0" i="1" u="none" strike="noStrike" dirty="0">
                        <a:solidFill>
                          <a:srgbClr val="000000"/>
                        </a:solidFill>
                        <a:effectLst/>
                        <a:latin typeface="+mn-lt"/>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84848">
                <a:tc>
                  <a:txBody>
                    <a:bodyPr/>
                    <a:lstStyle/>
                    <a:p>
                      <a:pPr algn="l" fontAlgn="ctr"/>
                      <a:r>
                        <a:rPr lang="en-US" sz="1900" i="1" u="none" strike="noStrike" dirty="0" smtClean="0">
                          <a:effectLst/>
                        </a:rPr>
                        <a:t>Chrysophyceae</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Mallomonas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84848">
                <a:tc rowSpan="2">
                  <a:txBody>
                    <a:bodyPr/>
                    <a:lstStyle/>
                    <a:p>
                      <a:pPr algn="l" fontAlgn="ctr"/>
                      <a:r>
                        <a:rPr lang="en-US" sz="1900" i="1" u="none" strike="noStrike" dirty="0">
                          <a:effectLst/>
                        </a:rPr>
                        <a:t>Cyanobacteria </a:t>
                      </a:r>
                      <a:r>
                        <a:rPr lang="en-US" sz="1900" i="1" u="none" strike="noStrike" dirty="0" smtClean="0">
                          <a:effectLst/>
                        </a:rPr>
                        <a:t>(Cyanophyceae</a:t>
                      </a:r>
                      <a:r>
                        <a:rPr lang="en-US" sz="1900" i="1" u="none" strike="noStrike" dirty="0">
                          <a:effectLst/>
                        </a:rPr>
                        <a:t>)</a:t>
                      </a:r>
                      <a:endParaRPr lang="en-US" sz="1900" b="0" i="1" u="none" strike="noStrike" dirty="0">
                        <a:solidFill>
                          <a:srgbClr val="000000"/>
                        </a:solidFill>
                        <a:effectLst/>
                        <a:latin typeface="Cambria"/>
                      </a:endParaRPr>
                    </a:p>
                    <a:p>
                      <a:pPr algn="l" fontAlgn="ctr"/>
                      <a:r>
                        <a:rPr lang="en-US" sz="1900" i="1" u="none" strike="noStrike" dirty="0">
                          <a:effectLst/>
                        </a:rPr>
                        <a:t> </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Fischerella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484848">
                <a:tc vMerge="1">
                  <a:txBody>
                    <a:bodyPr/>
                    <a:lstStyle/>
                    <a:p>
                      <a:pPr algn="l" fontAlgn="ctr"/>
                      <a:endParaRPr lang="en-US" sz="18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smtClean="0">
                          <a:effectLst/>
                        </a:rPr>
                        <a:t>Microcystis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60606">
                <a:tc rowSpan="3">
                  <a:txBody>
                    <a:bodyPr/>
                    <a:lstStyle/>
                    <a:p>
                      <a:pPr algn="l" fontAlgn="ctr"/>
                      <a:r>
                        <a:rPr lang="en-US" sz="1900" i="1" u="none" strike="noStrike" dirty="0">
                          <a:effectLst/>
                        </a:rPr>
                        <a:t>Euglenophyceae</a:t>
                      </a:r>
                      <a:endParaRPr lang="en-US" sz="1900" b="0" i="1" u="none" strike="noStrike" dirty="0">
                        <a:solidFill>
                          <a:srgbClr val="000000"/>
                        </a:solidFill>
                        <a:effectLst/>
                        <a:latin typeface="Cambria"/>
                      </a:endParaRPr>
                    </a:p>
                    <a:p>
                      <a:pPr algn="l" fontAlgn="ctr"/>
                      <a:r>
                        <a:rPr lang="en-US" sz="1900" i="1" u="none" strike="noStrike" dirty="0">
                          <a:effectLst/>
                        </a:rPr>
                        <a:t> </a:t>
                      </a:r>
                      <a:endParaRPr lang="en-US" sz="1900" b="0" i="1" u="none" strike="noStrike" dirty="0">
                        <a:solidFill>
                          <a:srgbClr val="000000"/>
                        </a:solidFill>
                        <a:effectLst/>
                        <a:latin typeface="Cambria"/>
                      </a:endParaRPr>
                    </a:p>
                    <a:p>
                      <a:pPr algn="l" fontAlgn="ctr"/>
                      <a:r>
                        <a:rPr lang="en-US" sz="1900" i="1" u="none" strike="noStrike" dirty="0">
                          <a:effectLst/>
                        </a:rPr>
                        <a:t> </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Euglena </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60606">
                <a:tc vMerge="1">
                  <a:txBody>
                    <a:bodyPr/>
                    <a:lstStyle/>
                    <a:p>
                      <a:pPr algn="l" fontAlgn="ctr"/>
                      <a:endParaRPr lang="en-US" sz="18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Phacus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60606">
                <a:tc vMerge="1">
                  <a:txBody>
                    <a:bodyPr/>
                    <a:lstStyle/>
                    <a:p>
                      <a:pPr algn="l" fontAlgn="ctr"/>
                      <a:endParaRPr lang="en-US" sz="18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Trachelomonas</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45453">
                <a:tc rowSpan="2">
                  <a:txBody>
                    <a:bodyPr/>
                    <a:lstStyle/>
                    <a:p>
                      <a:pPr algn="l" fontAlgn="ctr"/>
                      <a:r>
                        <a:rPr lang="en-US" sz="1900" u="none" strike="noStrike" dirty="0">
                          <a:effectLst/>
                        </a:rPr>
                        <a:t>Various</a:t>
                      </a:r>
                      <a:endParaRPr lang="en-US" sz="1900" b="0" i="0" u="none" strike="noStrike" dirty="0">
                        <a:solidFill>
                          <a:srgbClr val="000000"/>
                        </a:solidFill>
                        <a:effectLst/>
                        <a:latin typeface="Cambria"/>
                      </a:endParaRPr>
                    </a:p>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smtClean="0">
                          <a:effectLst/>
                        </a:rPr>
                        <a:t>Eladocera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r>
                        <a:rPr lang="en-US" sz="1900" u="none" strike="noStrike" dirty="0">
                          <a:effectLst/>
                        </a:rPr>
                        <a:t> </a:t>
                      </a:r>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5755">
                <a:tc vMerge="1">
                  <a:txBody>
                    <a:bodyPr/>
                    <a:lstStyle/>
                    <a:p>
                      <a:pPr algn="l" fontAlgn="ctr"/>
                      <a:endParaRPr lang="en-US" sz="1800" b="0" i="0" u="none" strike="noStrike" dirty="0">
                        <a:solidFill>
                          <a:srgbClr val="000000"/>
                        </a:solidFill>
                        <a:effectLst/>
                        <a:latin typeface="Cambria"/>
                      </a:endParaRPr>
                    </a:p>
                  </a:txBody>
                  <a:tcPr marL="0" marR="0" marT="0" marB="0" anchor="ctr"/>
                </a:tc>
                <a:tc>
                  <a:txBody>
                    <a:bodyPr/>
                    <a:lstStyle/>
                    <a:p>
                      <a:pPr algn="l" fontAlgn="ctr"/>
                      <a:r>
                        <a:rPr lang="en-US" sz="1900" i="1" u="none" strike="noStrike" dirty="0" smtClean="0">
                          <a:effectLst/>
                        </a:rPr>
                        <a:t>Keratella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t"/>
                      <a:endParaRPr lang="en-US" sz="1900" b="0" i="0" u="none" strike="noStrike" dirty="0">
                        <a:solidFill>
                          <a:srgbClr val="000000"/>
                        </a:solidFill>
                        <a:effectLst/>
                        <a:latin typeface="Cambria"/>
                      </a:endParaRPr>
                    </a:p>
                  </a:txBody>
                  <a:tcPr marL="0" marR="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5755">
                <a:tc>
                  <a:txBody>
                    <a:bodyPr/>
                    <a:lstStyle/>
                    <a:p>
                      <a:pPr algn="l" fontAlgn="ctr"/>
                      <a:r>
                        <a:rPr lang="en-US" sz="1900" i="1" u="none" strike="noStrike" dirty="0" smtClean="0">
                          <a:effectLst/>
                        </a:rPr>
                        <a:t>Xanthophyceae</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i="1" u="none" strike="noStrike" dirty="0">
                          <a:effectLst/>
                        </a:rPr>
                        <a:t>Tribonema</a:t>
                      </a:r>
                      <a:endParaRPr lang="en-US" sz="1900" b="0" i="1"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1900" u="none" strike="noStrike" dirty="0">
                          <a:effectLst/>
                        </a:rPr>
                        <a:t>  </a:t>
                      </a:r>
                      <a:endParaRPr lang="en-US" sz="1900" b="0" i="0" u="none" strike="noStrike" dirty="0">
                        <a:solidFill>
                          <a:srgbClr val="000000"/>
                        </a:solidFill>
                        <a:effectLst/>
                        <a:latin typeface="Cambri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pSp>
        <p:nvGrpSpPr>
          <p:cNvPr id="2075" name="Group 2056"/>
          <p:cNvGrpSpPr>
            <a:grpSpLocks/>
          </p:cNvGrpSpPr>
          <p:nvPr/>
        </p:nvGrpSpPr>
        <p:grpSpPr bwMode="auto">
          <a:xfrm>
            <a:off x="26015457" y="13492973"/>
            <a:ext cx="1997948" cy="12370469"/>
            <a:chOff x="23964536" y="14076863"/>
            <a:chExt cx="1935249" cy="12198630"/>
          </a:xfrm>
        </p:grpSpPr>
        <p:pic>
          <p:nvPicPr>
            <p:cNvPr id="2094"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026516" y="14076863"/>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5"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64536" y="25792893"/>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6"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74949" y="22525065"/>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96529" y="20994362"/>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8"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83829" y="20021463"/>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001117" y="19069574"/>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0"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73370" y="23585432"/>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1" name="Picture 18" descr="clip_image00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975459" y="23007665"/>
              <a:ext cx="4445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2"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524569" y="14102263"/>
              <a:ext cx="4064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3"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52030" y="14648363"/>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4"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34629" y="1523157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5"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523748" y="2304022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6"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524570" y="2358543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7"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3975459" y="24107473"/>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8"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26516" y="18051843"/>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05450" y="17454615"/>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0"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21930" y="19532003"/>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1"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3988158" y="21545031"/>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2"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014901" y="2053716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3"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511870" y="25802865"/>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4" name="Picture 13" descr="clip_image00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3984380" y="25241952"/>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5" name="Picture 14" descr="clip_image00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89935" y="16317224"/>
              <a:ext cx="431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6" name="Picture 14" descr="clip_image00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88158" y="16893840"/>
              <a:ext cx="431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7" name="Picture 14" descr="clip_image00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4519002" y="19529552"/>
              <a:ext cx="431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8" name="Picture 15" descr="clip_image0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5027191" y="23040222"/>
              <a:ext cx="406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 name="Picture 15" descr="clip_image0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511870" y="24118291"/>
              <a:ext cx="406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 name="Picture 15" descr="clip_image0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5027191" y="19540338"/>
              <a:ext cx="406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1" name="Picture 15" descr="clip_image0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519002" y="20034163"/>
              <a:ext cx="406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2"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5506085" y="19567878"/>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3"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4025750" y="18625072"/>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4"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4524569" y="21563220"/>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5"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5027191" y="20044950"/>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6" name="Picture 16" descr="clip_image010"/>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4015335" y="15790371"/>
              <a:ext cx="393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7" name="Picture 17" descr="clip_image01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519002" y="18586972"/>
              <a:ext cx="419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8" name="Picture 17" descr="clip_image01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000349" y="22007720"/>
              <a:ext cx="419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 name="Picture 17" descr="clip_image01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3996529" y="24689848"/>
              <a:ext cx="419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76" name="Group 2070"/>
          <p:cNvGrpSpPr>
            <a:grpSpLocks/>
          </p:cNvGrpSpPr>
          <p:nvPr/>
        </p:nvGrpSpPr>
        <p:grpSpPr bwMode="auto">
          <a:xfrm>
            <a:off x="861368" y="30592994"/>
            <a:ext cx="9978364" cy="1849557"/>
            <a:chOff x="1428935" y="29575739"/>
            <a:chExt cx="10913417" cy="2882455"/>
          </a:xfrm>
        </p:grpSpPr>
        <p:sp>
          <p:nvSpPr>
            <p:cNvPr id="2092" name="TextBox 2066"/>
            <p:cNvSpPr txBox="1">
              <a:spLocks noChangeArrowheads="1"/>
            </p:cNvSpPr>
            <p:nvPr/>
          </p:nvSpPr>
          <p:spPr bwMode="auto">
            <a:xfrm>
              <a:off x="5261599" y="29575739"/>
              <a:ext cx="3239455" cy="47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800" dirty="0">
                  <a:solidFill>
                    <a:srgbClr val="FFFFFF"/>
                  </a:solidFill>
                </a:rPr>
                <a:t>Bibliography</a:t>
              </a:r>
            </a:p>
          </p:txBody>
        </p:sp>
        <p:sp>
          <p:nvSpPr>
            <p:cNvPr id="2093" name="TextBox 2068"/>
            <p:cNvSpPr txBox="1">
              <a:spLocks noChangeArrowheads="1"/>
            </p:cNvSpPr>
            <p:nvPr/>
          </p:nvSpPr>
          <p:spPr bwMode="auto">
            <a:xfrm>
              <a:off x="1428935" y="30417536"/>
              <a:ext cx="10913417" cy="204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dirty="0">
                  <a:solidFill>
                    <a:srgbClr val="FFFFFF"/>
                  </a:solidFill>
                </a:rPr>
                <a:t>1 Wiley, Patrick, J. Elliott Campbell, and Brandi McKuin. (2011). Production of Biodiesel and Biogas from Algae: A Review of Process Train Options. </a:t>
              </a:r>
              <a:r>
                <a:rPr lang="en-US" sz="1300" i="1" dirty="0">
                  <a:solidFill>
                    <a:srgbClr val="FFFFFF"/>
                  </a:solidFill>
                </a:rPr>
                <a:t>Water Environment Research, 83</a:t>
              </a:r>
              <a:r>
                <a:rPr lang="en-US" sz="1300" dirty="0">
                  <a:solidFill>
                    <a:srgbClr val="FFFFFF"/>
                  </a:solidFill>
                </a:rPr>
                <a:t> (4). Retrieved on June 28, 2012 from online database. </a:t>
              </a:r>
            </a:p>
            <a:p>
              <a:pPr eaLnBrk="1" hangingPunct="1"/>
              <a:r>
                <a:rPr lang="en-US" sz="1300" dirty="0">
                  <a:solidFill>
                    <a:srgbClr val="FFFFFF"/>
                  </a:solidFill>
                </a:rPr>
                <a:t>  </a:t>
              </a:r>
            </a:p>
            <a:p>
              <a:pPr eaLnBrk="1" hangingPunct="1"/>
              <a:r>
                <a:rPr lang="en-US" sz="1300" dirty="0">
                  <a:solidFill>
                    <a:srgbClr val="FFFFFF"/>
                  </a:solidFill>
                </a:rPr>
                <a:t>2 Kenyon College. (2011, July 23). Biodiesel from Algae Oil. Retrieved July 29, 2012, from: </a:t>
              </a:r>
              <a:r>
                <a:rPr lang="en-US" sz="1300" u="sng" dirty="0">
                  <a:solidFill>
                    <a:srgbClr val="FFFFFF"/>
                  </a:solidFill>
                  <a:hlinkClick r:id="rId17"/>
                </a:rPr>
                <a:t>http://microbewiki.kenyon.edu/index.php/Biodiesel_from_Algae_Oil</a:t>
              </a:r>
              <a:r>
                <a:rPr lang="en-US" sz="1300" dirty="0">
                  <a:solidFill>
                    <a:srgbClr val="FFFFFF"/>
                  </a:solidFill>
                </a:rPr>
                <a:t>.  </a:t>
              </a:r>
            </a:p>
            <a:p>
              <a:pPr eaLnBrk="1" hangingPunct="1"/>
              <a:r>
                <a:rPr lang="en-US" sz="1300" dirty="0">
                  <a:solidFill>
                    <a:srgbClr val="FFFFFF"/>
                  </a:solidFill>
                </a:rPr>
                <a:t> </a:t>
              </a:r>
            </a:p>
            <a:p>
              <a:pPr eaLnBrk="1" hangingPunct="1"/>
              <a:r>
                <a:rPr lang="en-US" sz="1300" dirty="0">
                  <a:solidFill>
                    <a:srgbClr val="FFFFFF"/>
                  </a:solidFill>
                </a:rPr>
                <a:t>3 Mandal, S. and N. Mallick. “Microalga Scenedesmus obliquus a potential source for biodiesel production.” </a:t>
              </a:r>
              <a:r>
                <a:rPr lang="en-US" sz="1300" i="1" dirty="0">
                  <a:solidFill>
                    <a:srgbClr val="FFFFFF"/>
                  </a:solidFill>
                </a:rPr>
                <a:t>Appl Microbiol Biotechnol</a:t>
              </a:r>
              <a:r>
                <a:rPr lang="en-US" sz="1300" dirty="0">
                  <a:solidFill>
                    <a:srgbClr val="FFFFFF"/>
                  </a:solidFill>
                </a:rPr>
                <a:t>, March 28, 2009. Accessed July 29, 2012. Abstract retrieved from </a:t>
              </a:r>
              <a:r>
                <a:rPr lang="en-US" sz="1300" u="sng" dirty="0">
                  <a:solidFill>
                    <a:srgbClr val="FFFFFF"/>
                  </a:solidFill>
                  <a:hlinkClick r:id="rId18"/>
                </a:rPr>
                <a:t>http://www.ncbi.nlm.nih.gov/pubmed/19330327</a:t>
              </a:r>
              <a:r>
                <a:rPr lang="en-US" sz="1300" dirty="0">
                  <a:solidFill>
                    <a:srgbClr val="FFFFFF"/>
                  </a:solidFill>
                </a:rPr>
                <a:t>. </a:t>
              </a:r>
            </a:p>
          </p:txBody>
        </p:sp>
      </p:grpSp>
      <p:sp>
        <p:nvSpPr>
          <p:cNvPr id="2077" name="TextBox 2069"/>
          <p:cNvSpPr txBox="1">
            <a:spLocks noChangeArrowheads="1"/>
          </p:cNvSpPr>
          <p:nvPr/>
        </p:nvSpPr>
        <p:spPr bwMode="auto">
          <a:xfrm>
            <a:off x="29446279" y="22707899"/>
            <a:ext cx="13384981" cy="63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3400" dirty="0">
                <a:solidFill>
                  <a:srgbClr val="FFFFFF"/>
                </a:solidFill>
              </a:rPr>
              <a:t>The investigation into the harvesting process for biofuels is an ongoing process that will require significantly more data, particularly in regards to filtrations and biomasses of various algae. This project, however, is a starting point for investigations regarding the harvestability of local algae, and demonstrates that using local algae has benefits, such as relatively easy access to it. Certain algae prefer certain conditions, and the diversity found within this radius exhibits the variety of environments that are available locally. The most prevalent local species was the </a:t>
            </a:r>
            <a:r>
              <a:rPr lang="en-US" sz="3400" i="1" dirty="0">
                <a:solidFill>
                  <a:srgbClr val="FFFFFF"/>
                </a:solidFill>
              </a:rPr>
              <a:t>Scenedesmus, </a:t>
            </a:r>
            <a:r>
              <a:rPr lang="en-US" sz="3400" dirty="0">
                <a:solidFill>
                  <a:srgbClr val="FFFFFF"/>
                </a:solidFill>
              </a:rPr>
              <a:t>having been noted at four of the six sites, and </a:t>
            </a:r>
            <a:r>
              <a:rPr lang="en-US" sz="3400" i="1" dirty="0">
                <a:solidFill>
                  <a:srgbClr val="FFFFFF"/>
                </a:solidFill>
              </a:rPr>
              <a:t>Staurastrum</a:t>
            </a:r>
            <a:r>
              <a:rPr lang="en-US" sz="3400" dirty="0">
                <a:solidFill>
                  <a:srgbClr val="FFFFFF"/>
                </a:solidFill>
              </a:rPr>
              <a:t> and </a:t>
            </a:r>
            <a:r>
              <a:rPr lang="en-US" sz="3400" i="1" dirty="0">
                <a:solidFill>
                  <a:srgbClr val="FFFFFF"/>
                </a:solidFill>
              </a:rPr>
              <a:t>Euglena</a:t>
            </a:r>
            <a:r>
              <a:rPr lang="en-US" sz="3400" dirty="0">
                <a:solidFill>
                  <a:srgbClr val="FFFFFF"/>
                </a:solidFill>
              </a:rPr>
              <a:t> were seen at three of the sites.  The filamentous algae (</a:t>
            </a:r>
            <a:r>
              <a:rPr lang="en-US" sz="3400" i="1" dirty="0">
                <a:solidFill>
                  <a:srgbClr val="FFFFFF"/>
                </a:solidFill>
              </a:rPr>
              <a:t>Oedogonium gracilis</a:t>
            </a:r>
            <a:r>
              <a:rPr lang="en-US" sz="3400" dirty="0">
                <a:solidFill>
                  <a:srgbClr val="FFFFFF"/>
                </a:solidFill>
              </a:rPr>
              <a:t>) found at a couple of the sites seems to be the best suited for growing in the plated cultures. </a:t>
            </a:r>
          </a:p>
        </p:txBody>
      </p:sp>
      <p:pic>
        <p:nvPicPr>
          <p:cNvPr id="2079" name="Picture 22"/>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1978055" y="15146788"/>
            <a:ext cx="4540303" cy="363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0" name="TextBox 2073"/>
          <p:cNvSpPr txBox="1">
            <a:spLocks noChangeArrowheads="1"/>
          </p:cNvSpPr>
          <p:nvPr/>
        </p:nvSpPr>
        <p:spPr bwMode="auto">
          <a:xfrm>
            <a:off x="12980552" y="18983189"/>
            <a:ext cx="2830027" cy="9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1 (above): SEM image of </a:t>
            </a:r>
            <a:r>
              <a:rPr lang="en-US" sz="1900" i="1" dirty="0">
                <a:solidFill>
                  <a:srgbClr val="FFFFFF"/>
                </a:solidFill>
              </a:rPr>
              <a:t>Mallomonas</a:t>
            </a:r>
            <a:r>
              <a:rPr lang="en-US" sz="1900" dirty="0">
                <a:solidFill>
                  <a:srgbClr val="FFFFFF"/>
                </a:solidFill>
              </a:rPr>
              <a:t> and others. </a:t>
            </a:r>
          </a:p>
        </p:txBody>
      </p:sp>
      <p:sp>
        <p:nvSpPr>
          <p:cNvPr id="2081" name="TextBox 2074"/>
          <p:cNvSpPr txBox="1">
            <a:spLocks noChangeArrowheads="1"/>
          </p:cNvSpPr>
          <p:nvPr/>
        </p:nvSpPr>
        <p:spPr bwMode="auto">
          <a:xfrm>
            <a:off x="17074601" y="16512235"/>
            <a:ext cx="3107384" cy="67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2 (below): SEM image of </a:t>
            </a:r>
            <a:r>
              <a:rPr lang="en-US" sz="1900" i="1" dirty="0">
                <a:solidFill>
                  <a:srgbClr val="FFFFFF"/>
                </a:solidFill>
              </a:rPr>
              <a:t>Phacus</a:t>
            </a:r>
            <a:r>
              <a:rPr lang="en-US" sz="1900" dirty="0">
                <a:solidFill>
                  <a:srgbClr val="FFFFFF"/>
                </a:solidFill>
              </a:rPr>
              <a:t> and others. </a:t>
            </a:r>
          </a:p>
        </p:txBody>
      </p:sp>
      <p:sp>
        <p:nvSpPr>
          <p:cNvPr id="2082" name="TextBox 2075"/>
          <p:cNvSpPr txBox="1">
            <a:spLocks noChangeArrowheads="1"/>
          </p:cNvSpPr>
          <p:nvPr/>
        </p:nvSpPr>
        <p:spPr bwMode="auto">
          <a:xfrm>
            <a:off x="13403315" y="24759789"/>
            <a:ext cx="2407264" cy="127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3 (above): Bright field microscope image of </a:t>
            </a:r>
            <a:r>
              <a:rPr lang="en-US" sz="1900" i="1" dirty="0">
                <a:solidFill>
                  <a:srgbClr val="FFFFFF"/>
                </a:solidFill>
              </a:rPr>
              <a:t>Staurastrum</a:t>
            </a:r>
            <a:r>
              <a:rPr lang="en-US" sz="1900" dirty="0">
                <a:solidFill>
                  <a:srgbClr val="FFFFFF"/>
                </a:solidFill>
              </a:rPr>
              <a:t>. </a:t>
            </a:r>
          </a:p>
        </p:txBody>
      </p:sp>
      <p:sp>
        <p:nvSpPr>
          <p:cNvPr id="2083" name="TextBox 2076"/>
          <p:cNvSpPr txBox="1">
            <a:spLocks noChangeArrowheads="1"/>
          </p:cNvSpPr>
          <p:nvPr/>
        </p:nvSpPr>
        <p:spPr bwMode="auto">
          <a:xfrm>
            <a:off x="17259114" y="21896946"/>
            <a:ext cx="2753033" cy="9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4 (below): Bright field microscope image of </a:t>
            </a:r>
            <a:r>
              <a:rPr lang="en-US" sz="1900" i="1" dirty="0">
                <a:solidFill>
                  <a:srgbClr val="FFFFFF"/>
                </a:solidFill>
              </a:rPr>
              <a:t>Staurodesmus</a:t>
            </a:r>
            <a:r>
              <a:rPr lang="en-US" sz="1900" dirty="0">
                <a:solidFill>
                  <a:srgbClr val="FFFFFF"/>
                </a:solidFill>
              </a:rPr>
              <a:t>. </a:t>
            </a:r>
          </a:p>
        </p:txBody>
      </p:sp>
      <p:sp>
        <p:nvSpPr>
          <p:cNvPr id="2084" name="TextBox 2077"/>
          <p:cNvSpPr txBox="1">
            <a:spLocks noChangeArrowheads="1"/>
          </p:cNvSpPr>
          <p:nvPr/>
        </p:nvSpPr>
        <p:spPr bwMode="auto">
          <a:xfrm>
            <a:off x="21689025" y="27215475"/>
            <a:ext cx="1645265" cy="157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a:t>
            </a:r>
            <a:r>
              <a:rPr lang="en-US" sz="1900" dirty="0" smtClean="0">
                <a:solidFill>
                  <a:srgbClr val="FFFFFF"/>
                </a:solidFill>
              </a:rPr>
              <a:t>6 </a:t>
            </a:r>
            <a:r>
              <a:rPr lang="en-US" sz="1900" dirty="0">
                <a:solidFill>
                  <a:srgbClr val="FFFFFF"/>
                </a:solidFill>
              </a:rPr>
              <a:t>(left): Bright field microscope image of </a:t>
            </a:r>
            <a:r>
              <a:rPr lang="en-US" sz="1900" i="1" dirty="0">
                <a:solidFill>
                  <a:srgbClr val="FFFFFF"/>
                </a:solidFill>
              </a:rPr>
              <a:t>Scenedesmus</a:t>
            </a:r>
            <a:r>
              <a:rPr lang="en-US" sz="1900" dirty="0">
                <a:solidFill>
                  <a:srgbClr val="FFFFFF"/>
                </a:solidFill>
              </a:rPr>
              <a:t>. </a:t>
            </a:r>
          </a:p>
        </p:txBody>
      </p:sp>
      <p:sp>
        <p:nvSpPr>
          <p:cNvPr id="2085" name="TextBox 2078"/>
          <p:cNvSpPr txBox="1">
            <a:spLocks noChangeArrowheads="1"/>
          </p:cNvSpPr>
          <p:nvPr/>
        </p:nvSpPr>
        <p:spPr bwMode="auto">
          <a:xfrm>
            <a:off x="27518995" y="27292899"/>
            <a:ext cx="1791109" cy="127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a:t>
            </a:r>
            <a:r>
              <a:rPr lang="en-US" sz="1900" dirty="0" smtClean="0">
                <a:solidFill>
                  <a:srgbClr val="FFFFFF"/>
                </a:solidFill>
              </a:rPr>
              <a:t>7: </a:t>
            </a:r>
            <a:r>
              <a:rPr lang="en-US" sz="1900" dirty="0">
                <a:solidFill>
                  <a:srgbClr val="FFFFFF"/>
                </a:solidFill>
              </a:rPr>
              <a:t>Same image as Figure 5, but in fluorescence. </a:t>
            </a:r>
          </a:p>
        </p:txBody>
      </p:sp>
      <p:sp>
        <p:nvSpPr>
          <p:cNvPr id="2086" name="TextBox 31"/>
          <p:cNvSpPr txBox="1">
            <a:spLocks noChangeArrowheads="1"/>
          </p:cNvSpPr>
          <p:nvPr/>
        </p:nvSpPr>
        <p:spPr bwMode="auto">
          <a:xfrm>
            <a:off x="15546750" y="27510039"/>
            <a:ext cx="1909097" cy="12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a:t>
            </a:r>
            <a:r>
              <a:rPr lang="en-US" sz="1900" dirty="0" smtClean="0">
                <a:solidFill>
                  <a:srgbClr val="FFFFFF"/>
                </a:solidFill>
              </a:rPr>
              <a:t>5: </a:t>
            </a:r>
            <a:r>
              <a:rPr lang="en-US" sz="1900" dirty="0">
                <a:solidFill>
                  <a:srgbClr val="FFFFFF"/>
                </a:solidFill>
              </a:rPr>
              <a:t>Petri dishes containing inoculated agar plates in the lab.  </a:t>
            </a:r>
          </a:p>
        </p:txBody>
      </p:sp>
      <p:pic>
        <p:nvPicPr>
          <p:cNvPr id="2088" name="Picture 33"/>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0002974" y="29605373"/>
            <a:ext cx="3979683" cy="293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 name="TextBox 34"/>
          <p:cNvSpPr txBox="1">
            <a:spLocks noChangeArrowheads="1"/>
          </p:cNvSpPr>
          <p:nvPr/>
        </p:nvSpPr>
        <p:spPr bwMode="auto">
          <a:xfrm>
            <a:off x="17574407" y="30345062"/>
            <a:ext cx="1645265" cy="157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8 (left): Bright field microscope image of </a:t>
            </a:r>
            <a:r>
              <a:rPr lang="en-US" sz="1900" i="1" dirty="0">
                <a:solidFill>
                  <a:srgbClr val="FFFFFF"/>
                </a:solidFill>
              </a:rPr>
              <a:t>Keratella</a:t>
            </a:r>
            <a:r>
              <a:rPr lang="en-US" sz="1900" dirty="0">
                <a:solidFill>
                  <a:srgbClr val="FFFFFF"/>
                </a:solidFill>
              </a:rPr>
              <a:t>. </a:t>
            </a:r>
          </a:p>
        </p:txBody>
      </p:sp>
      <p:sp>
        <p:nvSpPr>
          <p:cNvPr id="2090" name="TextBox 35"/>
          <p:cNvSpPr txBox="1">
            <a:spLocks noChangeArrowheads="1"/>
          </p:cNvSpPr>
          <p:nvPr/>
        </p:nvSpPr>
        <p:spPr bwMode="auto">
          <a:xfrm>
            <a:off x="24466108" y="30199423"/>
            <a:ext cx="1791109" cy="18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9: Bright field Microscope image of </a:t>
            </a:r>
            <a:r>
              <a:rPr lang="en-US" sz="1900" i="1" dirty="0">
                <a:solidFill>
                  <a:srgbClr val="FFFFFF"/>
                </a:solidFill>
              </a:rPr>
              <a:t>Oedogonium gracilis</a:t>
            </a:r>
            <a:r>
              <a:rPr lang="en-US" sz="1900" dirty="0">
                <a:solidFill>
                  <a:srgbClr val="FFFFFF"/>
                </a:solidFill>
              </a:rPr>
              <a:t>. </a:t>
            </a:r>
            <a:endParaRPr lang="en-US" sz="1900" i="1" dirty="0">
              <a:solidFill>
                <a:srgbClr val="FFFFFF"/>
              </a:solidFill>
              <a:latin typeface="Cambria" charset="0"/>
            </a:endParaRPr>
          </a:p>
        </p:txBody>
      </p:sp>
      <p:pic>
        <p:nvPicPr>
          <p:cNvPr id="2091" name="Picture 37"/>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1444918" y="26454127"/>
            <a:ext cx="3916793" cy="28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2"/>
          <a:stretch>
            <a:fillRect/>
          </a:stretch>
        </p:blipFill>
        <p:spPr>
          <a:xfrm>
            <a:off x="12462038" y="29605373"/>
            <a:ext cx="4797076" cy="3055538"/>
          </a:xfrm>
          <a:prstGeom prst="rect">
            <a:avLst/>
          </a:prstGeom>
        </p:spPr>
      </p:pic>
      <p:pic>
        <p:nvPicPr>
          <p:cNvPr id="6" name="Picture 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2150639" y="20595599"/>
            <a:ext cx="4195136" cy="4077831"/>
          </a:xfrm>
          <a:prstGeom prst="rect">
            <a:avLst/>
          </a:prstGeom>
        </p:spPr>
      </p:pic>
      <p:sp>
        <p:nvSpPr>
          <p:cNvPr id="2056" name="TextBox 7"/>
          <p:cNvSpPr txBox="1">
            <a:spLocks noChangeArrowheads="1"/>
          </p:cNvSpPr>
          <p:nvPr/>
        </p:nvSpPr>
        <p:spPr bwMode="auto">
          <a:xfrm>
            <a:off x="1106994" y="7785217"/>
            <a:ext cx="16067264" cy="772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3100" dirty="0">
                <a:solidFill>
                  <a:srgbClr val="FFFFFF"/>
                </a:solidFill>
              </a:rPr>
              <a:t>Biofuel production from microalgae is a promising renewable energy endeavor. Most investigations to discover useful algal species focus on lipid production and growth rate but a challenge that receives less attention is harvesting the small cells in a low-energy manner. This project was the starting point for discovering algal species that could be easily removed from water by membrane filtration. Samples were taken from local water bodies to simultaneously evaluate dozens of non-invasive species. Algal genera were identified through bright-field microscope and scanning electron microscope (SEM) images. </a:t>
            </a:r>
            <a:r>
              <a:rPr lang="en-US" sz="3100" i="1" dirty="0">
                <a:solidFill>
                  <a:srgbClr val="FFFFFF"/>
                </a:solidFill>
              </a:rPr>
              <a:t>Scenedesmus</a:t>
            </a:r>
            <a:r>
              <a:rPr lang="en-US" sz="3100" dirty="0">
                <a:solidFill>
                  <a:srgbClr val="FFFFFF"/>
                </a:solidFill>
              </a:rPr>
              <a:t> was the most common genus identified, with </a:t>
            </a:r>
            <a:r>
              <a:rPr lang="en-US" sz="3100" i="1" dirty="0">
                <a:solidFill>
                  <a:srgbClr val="FFFFFF"/>
                </a:solidFill>
              </a:rPr>
              <a:t>Euglena</a:t>
            </a:r>
            <a:r>
              <a:rPr lang="en-US" sz="3100" dirty="0">
                <a:solidFill>
                  <a:srgbClr val="FFFFFF"/>
                </a:solidFill>
              </a:rPr>
              <a:t> and </a:t>
            </a:r>
            <a:r>
              <a:rPr lang="en-US" sz="3100" i="1" dirty="0">
                <a:solidFill>
                  <a:srgbClr val="FFFFFF"/>
                </a:solidFill>
              </a:rPr>
              <a:t>Staurastrum</a:t>
            </a:r>
            <a:r>
              <a:rPr lang="en-US" sz="3100" dirty="0">
                <a:solidFill>
                  <a:srgbClr val="FFFFFF"/>
                </a:solidFill>
              </a:rPr>
              <a:t> appearing repeatedly. After identification, agar plates were inoculated and algal growth was monitored to determine which species could be easily cultured. Filamentous algae like </a:t>
            </a:r>
            <a:r>
              <a:rPr lang="en-US" sz="3100" i="1" dirty="0">
                <a:solidFill>
                  <a:srgbClr val="FFFFFF"/>
                </a:solidFill>
              </a:rPr>
              <a:t>Oedogonium</a:t>
            </a:r>
            <a:r>
              <a:rPr lang="en-US" sz="3100" dirty="0">
                <a:solidFill>
                  <a:srgbClr val="FFFFFF"/>
                </a:solidFill>
              </a:rPr>
              <a:t> </a:t>
            </a:r>
            <a:r>
              <a:rPr lang="en-US" sz="3100" i="1" dirty="0">
                <a:solidFill>
                  <a:srgbClr val="FFFFFF"/>
                </a:solidFill>
              </a:rPr>
              <a:t>gracilis</a:t>
            </a:r>
            <a:r>
              <a:rPr lang="en-US" sz="3100" dirty="0">
                <a:solidFill>
                  <a:srgbClr val="FFFFFF"/>
                </a:solidFill>
              </a:rPr>
              <a:t> and </a:t>
            </a:r>
            <a:r>
              <a:rPr lang="en-US" sz="3100" i="1" dirty="0">
                <a:solidFill>
                  <a:srgbClr val="FFFFFF"/>
                </a:solidFill>
              </a:rPr>
              <a:t>Fischerella</a:t>
            </a:r>
            <a:r>
              <a:rPr lang="en-US" sz="3100" dirty="0">
                <a:solidFill>
                  <a:srgbClr val="FFFFFF"/>
                </a:solidFill>
              </a:rPr>
              <a:t> were the first to visibly grow in the agar plates out of the 21 genera identified. </a:t>
            </a:r>
            <a:r>
              <a:rPr lang="en-US" sz="3100" i="1" dirty="0">
                <a:solidFill>
                  <a:srgbClr val="FFFFFF"/>
                </a:solidFill>
              </a:rPr>
              <a:t>Scenedesmus</a:t>
            </a:r>
            <a:r>
              <a:rPr lang="en-US" sz="3100" dirty="0">
                <a:solidFill>
                  <a:srgbClr val="FFFFFF"/>
                </a:solidFill>
              </a:rPr>
              <a:t> was the next most prominent type. It is hypothesized that the filamentous algae are good candidates for harvesting because they can be filtered with minimal pore blocking. </a:t>
            </a:r>
            <a:r>
              <a:rPr lang="en-US" sz="3100" i="1" dirty="0">
                <a:solidFill>
                  <a:srgbClr val="FFFFFF"/>
                </a:solidFill>
              </a:rPr>
              <a:t>Mallomonas</a:t>
            </a:r>
            <a:r>
              <a:rPr lang="en-US" sz="3100" dirty="0">
                <a:solidFill>
                  <a:srgbClr val="FFFFFF"/>
                </a:solidFill>
              </a:rPr>
              <a:t> is another interesting species because its spiny structure would allow water passage. This project sets the stage for bench-scale harvestability tests to be conducted by the research group in the future, now that culturable genera with promising morphology have been identified. </a:t>
            </a:r>
          </a:p>
        </p:txBody>
      </p:sp>
      <p:pic>
        <p:nvPicPr>
          <p:cNvPr id="7" name="Picture 6"/>
          <p:cNvPicPr>
            <a:picLocks noChangeAspect="1"/>
          </p:cNvPicPr>
          <p:nvPr/>
        </p:nvPicPr>
        <p:blipFill>
          <a:blip r:embed="rId24"/>
          <a:stretch>
            <a:fillRect/>
          </a:stretch>
        </p:blipFill>
        <p:spPr>
          <a:xfrm rot="16200000">
            <a:off x="30481739" y="15497448"/>
            <a:ext cx="3851152" cy="4590337"/>
          </a:xfrm>
          <a:prstGeom prst="rect">
            <a:avLst/>
          </a:prstGeom>
        </p:spPr>
      </p:pic>
      <p:pic>
        <p:nvPicPr>
          <p:cNvPr id="8" name="Picture 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4494561" y="17413115"/>
            <a:ext cx="4568047" cy="3718928"/>
          </a:xfrm>
          <a:prstGeom prst="rect">
            <a:avLst/>
          </a:prstGeom>
        </p:spPr>
      </p:pic>
      <p:sp>
        <p:nvSpPr>
          <p:cNvPr id="89" name="TextBox 2076"/>
          <p:cNvSpPr txBox="1">
            <a:spLocks noChangeArrowheads="1"/>
          </p:cNvSpPr>
          <p:nvPr/>
        </p:nvSpPr>
        <p:spPr bwMode="auto">
          <a:xfrm>
            <a:off x="31110454" y="19944361"/>
            <a:ext cx="2753033" cy="98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a:t>
            </a:r>
            <a:r>
              <a:rPr lang="en-US" sz="1900" dirty="0" smtClean="0">
                <a:solidFill>
                  <a:srgbClr val="FFFFFF"/>
                </a:solidFill>
              </a:rPr>
              <a:t>10 (above)</a:t>
            </a:r>
            <a:r>
              <a:rPr lang="en-US" sz="1900" dirty="0">
                <a:solidFill>
                  <a:srgbClr val="FFFFFF"/>
                </a:solidFill>
              </a:rPr>
              <a:t>: Bright field microscope image of </a:t>
            </a:r>
            <a:r>
              <a:rPr lang="en-US" sz="1900" i="1" dirty="0" smtClean="0">
                <a:solidFill>
                  <a:srgbClr val="FFFFFF"/>
                </a:solidFill>
              </a:rPr>
              <a:t>Scenedesmus</a:t>
            </a:r>
            <a:r>
              <a:rPr lang="en-US" sz="1900" dirty="0">
                <a:solidFill>
                  <a:srgbClr val="FFFFFF"/>
                </a:solidFill>
              </a:rPr>
              <a:t>. </a:t>
            </a:r>
          </a:p>
        </p:txBody>
      </p:sp>
      <p:sp>
        <p:nvSpPr>
          <p:cNvPr id="90" name="TextBox 2076"/>
          <p:cNvSpPr txBox="1">
            <a:spLocks noChangeArrowheads="1"/>
          </p:cNvSpPr>
          <p:nvPr/>
        </p:nvSpPr>
        <p:spPr bwMode="auto">
          <a:xfrm>
            <a:off x="34973705" y="16399368"/>
            <a:ext cx="2753033" cy="9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54" tIns="46829" rIns="93654" bIns="4682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21399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21399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21399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213995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900" dirty="0">
                <a:solidFill>
                  <a:srgbClr val="FFFFFF"/>
                </a:solidFill>
              </a:rPr>
              <a:t>Figure </a:t>
            </a:r>
            <a:r>
              <a:rPr lang="en-US" sz="1900" dirty="0" smtClean="0">
                <a:solidFill>
                  <a:srgbClr val="FFFFFF"/>
                </a:solidFill>
              </a:rPr>
              <a:t>11 </a:t>
            </a:r>
            <a:r>
              <a:rPr lang="en-US" sz="1900" dirty="0">
                <a:solidFill>
                  <a:srgbClr val="FFFFFF"/>
                </a:solidFill>
              </a:rPr>
              <a:t>(below): </a:t>
            </a:r>
            <a:r>
              <a:rPr lang="en-US" sz="1900" dirty="0" smtClean="0">
                <a:solidFill>
                  <a:srgbClr val="FFFFFF"/>
                </a:solidFill>
              </a:rPr>
              <a:t>SEM image of </a:t>
            </a:r>
            <a:r>
              <a:rPr lang="en-US" sz="1900" i="1" dirty="0" smtClean="0">
                <a:solidFill>
                  <a:srgbClr val="FFFFFF"/>
                </a:solidFill>
              </a:rPr>
              <a:t>Mallomonas</a:t>
            </a:r>
            <a:r>
              <a:rPr lang="en-US" sz="1900" dirty="0" smtClean="0">
                <a:solidFill>
                  <a:srgbClr val="FFFFFF"/>
                </a:solidFill>
              </a:rPr>
              <a:t> and </a:t>
            </a:r>
            <a:r>
              <a:rPr lang="en-US" sz="1900" i="1" dirty="0" smtClean="0">
                <a:solidFill>
                  <a:srgbClr val="FFFFFF"/>
                </a:solidFill>
              </a:rPr>
              <a:t>Cyclotella comta</a:t>
            </a:r>
            <a:r>
              <a:rPr lang="en-US" sz="1900" dirty="0" smtClean="0">
                <a:solidFill>
                  <a:srgbClr val="FFFFFF"/>
                </a:solidFill>
              </a:rPr>
              <a:t>. </a:t>
            </a:r>
            <a:endParaRPr lang="en-US" sz="1900" dirty="0">
              <a:solidFill>
                <a:srgbClr val="FFFFFF"/>
              </a:solidFill>
            </a:endParaRPr>
          </a:p>
        </p:txBody>
      </p:sp>
      <p:pic>
        <p:nvPicPr>
          <p:cNvPr id="9" name="Picture 8"/>
          <p:cNvPicPr>
            <a:picLocks noChangeAspect="1"/>
          </p:cNvPicPr>
          <p:nvPr/>
        </p:nvPicPr>
        <p:blipFill>
          <a:blip r:embed="rId26"/>
          <a:stretch>
            <a:fillRect/>
          </a:stretch>
        </p:blipFill>
        <p:spPr>
          <a:xfrm>
            <a:off x="39958902" y="17344320"/>
            <a:ext cx="2173513" cy="2165609"/>
          </a:xfrm>
          <a:prstGeom prst="rect">
            <a:avLst/>
          </a:prstGeom>
        </p:spPr>
      </p:pic>
      <p:sp>
        <p:nvSpPr>
          <p:cNvPr id="11" name="TextBox 10"/>
          <p:cNvSpPr txBox="1"/>
          <p:nvPr/>
        </p:nvSpPr>
        <p:spPr>
          <a:xfrm>
            <a:off x="39992246" y="19664690"/>
            <a:ext cx="2190328" cy="1261884"/>
          </a:xfrm>
          <a:prstGeom prst="rect">
            <a:avLst/>
          </a:prstGeom>
          <a:noFill/>
        </p:spPr>
        <p:txBody>
          <a:bodyPr wrap="square" rtlCol="0">
            <a:spAutoFit/>
          </a:bodyPr>
          <a:lstStyle/>
          <a:p>
            <a:r>
              <a:rPr lang="en-US" sz="1900" dirty="0" smtClean="0">
                <a:solidFill>
                  <a:schemeClr val="bg1"/>
                </a:solidFill>
              </a:rPr>
              <a:t>For more images, scan the QR code (above) to access the online gallery.</a:t>
            </a:r>
            <a:endParaRPr lang="en-US" sz="1900"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821</TotalTime>
  <Words>1019</Words>
  <Application>Microsoft Office PowerPoint</Application>
  <PresentationFormat>Custom</PresentationFormat>
  <Paragraphs>125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Habitat</vt:lpstr>
      <vt:lpstr>Bioprospecting to Discover Local Algae for Biofuel Production Cassidy Laird, Muriel Steele, and Dr. David Ladner   Department of Environmental Engineering and Earth Sciences </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Cassidy Laird</dc:creator>
  <cp:lastModifiedBy>ladner</cp:lastModifiedBy>
  <cp:revision>93</cp:revision>
  <dcterms:created xsi:type="dcterms:W3CDTF">2012-07-28T02:03:03Z</dcterms:created>
  <dcterms:modified xsi:type="dcterms:W3CDTF">2013-05-16T15:47:28Z</dcterms:modified>
</cp:coreProperties>
</file>