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Default Extension="gif" ContentType="image/gif"/>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43926125"/>
  <p:notesSz cx="6858000" cy="9144000"/>
  <p:defaultTextStyle>
    <a:defPPr>
      <a:defRPr lang="zh-CN"/>
    </a:defPPr>
    <a:lvl1pPr marL="0" algn="l" defTabSz="5436108" rtl="0" eaLnBrk="1" latinLnBrk="0" hangingPunct="1">
      <a:defRPr sz="10700" kern="1200">
        <a:solidFill>
          <a:schemeClr val="tx1"/>
        </a:solidFill>
        <a:latin typeface="+mn-lt"/>
        <a:ea typeface="+mn-ea"/>
        <a:cs typeface="+mn-cs"/>
      </a:defRPr>
    </a:lvl1pPr>
    <a:lvl2pPr marL="2718054" algn="l" defTabSz="5436108" rtl="0" eaLnBrk="1" latinLnBrk="0" hangingPunct="1">
      <a:defRPr sz="10700" kern="1200">
        <a:solidFill>
          <a:schemeClr val="tx1"/>
        </a:solidFill>
        <a:latin typeface="+mn-lt"/>
        <a:ea typeface="+mn-ea"/>
        <a:cs typeface="+mn-cs"/>
      </a:defRPr>
    </a:lvl2pPr>
    <a:lvl3pPr marL="5436108" algn="l" defTabSz="5436108" rtl="0" eaLnBrk="1" latinLnBrk="0" hangingPunct="1">
      <a:defRPr sz="10700" kern="1200">
        <a:solidFill>
          <a:schemeClr val="tx1"/>
        </a:solidFill>
        <a:latin typeface="+mn-lt"/>
        <a:ea typeface="+mn-ea"/>
        <a:cs typeface="+mn-cs"/>
      </a:defRPr>
    </a:lvl3pPr>
    <a:lvl4pPr marL="8154162" algn="l" defTabSz="5436108" rtl="0" eaLnBrk="1" latinLnBrk="0" hangingPunct="1">
      <a:defRPr sz="10700" kern="1200">
        <a:solidFill>
          <a:schemeClr val="tx1"/>
        </a:solidFill>
        <a:latin typeface="+mn-lt"/>
        <a:ea typeface="+mn-ea"/>
        <a:cs typeface="+mn-cs"/>
      </a:defRPr>
    </a:lvl4pPr>
    <a:lvl5pPr marL="10872216" algn="l" defTabSz="5436108" rtl="0" eaLnBrk="1" latinLnBrk="0" hangingPunct="1">
      <a:defRPr sz="10700" kern="1200">
        <a:solidFill>
          <a:schemeClr val="tx1"/>
        </a:solidFill>
        <a:latin typeface="+mn-lt"/>
        <a:ea typeface="+mn-ea"/>
        <a:cs typeface="+mn-cs"/>
      </a:defRPr>
    </a:lvl5pPr>
    <a:lvl6pPr marL="13590270" algn="l" defTabSz="5436108" rtl="0" eaLnBrk="1" latinLnBrk="0" hangingPunct="1">
      <a:defRPr sz="10700" kern="1200">
        <a:solidFill>
          <a:schemeClr val="tx1"/>
        </a:solidFill>
        <a:latin typeface="+mn-lt"/>
        <a:ea typeface="+mn-ea"/>
        <a:cs typeface="+mn-cs"/>
      </a:defRPr>
    </a:lvl6pPr>
    <a:lvl7pPr marL="16308324" algn="l" defTabSz="5436108" rtl="0" eaLnBrk="1" latinLnBrk="0" hangingPunct="1">
      <a:defRPr sz="10700" kern="1200">
        <a:solidFill>
          <a:schemeClr val="tx1"/>
        </a:solidFill>
        <a:latin typeface="+mn-lt"/>
        <a:ea typeface="+mn-ea"/>
        <a:cs typeface="+mn-cs"/>
      </a:defRPr>
    </a:lvl7pPr>
    <a:lvl8pPr marL="19026378" algn="l" defTabSz="5436108" rtl="0" eaLnBrk="1" latinLnBrk="0" hangingPunct="1">
      <a:defRPr sz="10700" kern="1200">
        <a:solidFill>
          <a:schemeClr val="tx1"/>
        </a:solidFill>
        <a:latin typeface="+mn-lt"/>
        <a:ea typeface="+mn-ea"/>
        <a:cs typeface="+mn-cs"/>
      </a:defRPr>
    </a:lvl8pPr>
    <a:lvl9pPr marL="21744432" algn="l" defTabSz="5436108" rtl="0" eaLnBrk="1" latinLnBrk="0" hangingPunct="1">
      <a:defRPr sz="10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7" d="100"/>
          <a:sy n="17" d="100"/>
        </p:scale>
        <p:origin x="-1038" y="-72"/>
      </p:cViewPr>
      <p:guideLst>
        <p:guide orient="horz" pos="13835"/>
        <p:guide pos="1612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ibm\Documents\Clemson%20University\Thesis\SCEC%20Mar.%2010%202013\Data%20Complination%20_%20Mengfe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ibm\Documents\Clemson%20University\Thesis\SCEC%20Mar.%2010%202013\Data%20Complination%20_%20Mengfei.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ibm\Documents\Clemson%20University\Thesis\SCEC%20Mar.%2010%202013\Data%20Complination%20_%20Mengfei.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Data\Methylene%20Blue\2011\11-18-11,%201%20mg%20SPAC,%20500%20lmh.xls" TargetMode="External"/></Relationships>
</file>

<file path=ppt/charts/_rels/char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5" Type="http://schemas.openxmlformats.org/officeDocument/2006/relationships/oleObject" Target="file:///F:\Data\Flux%20Rates\Flux%20rate%20comparisons%20for%202%20psi.xls" TargetMode="External"/><Relationship Id="rId4" Type="http://schemas.openxmlformats.org/officeDocument/2006/relationships/image" Target="../media/image8.png"/></Relationships>
</file>

<file path=ppt/charts/_rels/chart6.xml.rels><?xml version="1.0" encoding="UTF-8" standalone="yes"?>
<Relationships xmlns="http://schemas.openxmlformats.org/package/2006/relationships"><Relationship Id="rId1" Type="http://schemas.openxmlformats.org/officeDocument/2006/relationships/oleObject" Target="file:///C:\Users\ytu\Downloads\Data%20Complination%20_%20Mengfe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zh-CN"/>
  <c:chart>
    <c:title>
      <c:tx>
        <c:rich>
          <a:bodyPr/>
          <a:lstStyle/>
          <a:p>
            <a:pPr>
              <a:defRPr/>
            </a:pPr>
            <a:r>
              <a:rPr lang="en-US"/>
              <a:t>Comparison of WPH PAC and WPH S-PAC in Bath Sonication  </a:t>
            </a:r>
            <a:endParaRPr lang="zh-CN"/>
          </a:p>
        </c:rich>
      </c:tx>
      <c:layout>
        <c:manualLayout>
          <c:xMode val="edge"/>
          <c:yMode val="edge"/>
          <c:x val="0.21622922134733183"/>
          <c:y val="0"/>
        </c:manualLayout>
      </c:layout>
      <c:overlay val="1"/>
    </c:title>
    <c:plotArea>
      <c:layout>
        <c:manualLayout>
          <c:layoutTarget val="inner"/>
          <c:xMode val="edge"/>
          <c:yMode val="edge"/>
          <c:x val="0.13348840769903783"/>
          <c:y val="9.3067220764071271E-2"/>
          <c:w val="0.75695056867891564"/>
          <c:h val="0.76780475357247135"/>
        </c:manualLayout>
      </c:layout>
      <c:scatterChart>
        <c:scatterStyle val="lineMarker"/>
        <c:ser>
          <c:idx val="0"/>
          <c:order val="0"/>
          <c:tx>
            <c:strRef>
              <c:f>Sheet1!$A$2</c:f>
              <c:strCache>
                <c:ptCount val="1"/>
                <c:pt idx="0">
                  <c:v>WPH PAC 0.5 hour</c:v>
                </c:pt>
              </c:strCache>
            </c:strRef>
          </c:tx>
          <c:spPr>
            <a:ln w="28575">
              <a:noFill/>
            </a:ln>
          </c:spPr>
          <c:marker>
            <c:symbol val="circle"/>
            <c:size val="20"/>
            <c:spPr>
              <a:solidFill>
                <a:schemeClr val="tx2">
                  <a:lumMod val="40000"/>
                  <a:lumOff val="60000"/>
                </a:schemeClr>
              </a:solidFill>
            </c:spPr>
          </c:marker>
          <c:xVal>
            <c:numRef>
              <c:f>Sheet1!$A$4:$A$113</c:f>
              <c:numCache>
                <c:formatCode>General</c:formatCode>
                <c:ptCount val="110"/>
                <c:pt idx="0">
                  <c:v>1.3286500000000001</c:v>
                </c:pt>
                <c:pt idx="1">
                  <c:v>1.4953099999999993</c:v>
                </c:pt>
                <c:pt idx="2">
                  <c:v>1.66198</c:v>
                </c:pt>
                <c:pt idx="3">
                  <c:v>1.8286500000000001</c:v>
                </c:pt>
                <c:pt idx="4">
                  <c:v>1.9955700000000001</c:v>
                </c:pt>
                <c:pt idx="5">
                  <c:v>2.1622399999999997</c:v>
                </c:pt>
                <c:pt idx="6">
                  <c:v>2.32891</c:v>
                </c:pt>
                <c:pt idx="7">
                  <c:v>2.4955699999999985</c:v>
                </c:pt>
                <c:pt idx="8">
                  <c:v>2.6622399999999997</c:v>
                </c:pt>
                <c:pt idx="9">
                  <c:v>2.82891</c:v>
                </c:pt>
                <c:pt idx="10">
                  <c:v>2.9955699999999985</c:v>
                </c:pt>
                <c:pt idx="11">
                  <c:v>3.1622399999999997</c:v>
                </c:pt>
                <c:pt idx="12">
                  <c:v>3.32891</c:v>
                </c:pt>
                <c:pt idx="13">
                  <c:v>3.4955699999999985</c:v>
                </c:pt>
                <c:pt idx="14">
                  <c:v>3.6622399999999997</c:v>
                </c:pt>
                <c:pt idx="15">
                  <c:v>3.82891</c:v>
                </c:pt>
                <c:pt idx="16">
                  <c:v>3.9955699999999985</c:v>
                </c:pt>
                <c:pt idx="17">
                  <c:v>4.1622399999999971</c:v>
                </c:pt>
                <c:pt idx="18">
                  <c:v>4.3289099999999969</c:v>
                </c:pt>
                <c:pt idx="19">
                  <c:v>4.4955699999999998</c:v>
                </c:pt>
                <c:pt idx="20">
                  <c:v>4.6622399999999971</c:v>
                </c:pt>
                <c:pt idx="21">
                  <c:v>4.8289099999999969</c:v>
                </c:pt>
                <c:pt idx="22">
                  <c:v>4.9955699999999998</c:v>
                </c:pt>
                <c:pt idx="23">
                  <c:v>5.1622399999999971</c:v>
                </c:pt>
                <c:pt idx="24">
                  <c:v>5.3289099999999969</c:v>
                </c:pt>
                <c:pt idx="25">
                  <c:v>5.4955699999999998</c:v>
                </c:pt>
                <c:pt idx="26">
                  <c:v>5.6622399999999971</c:v>
                </c:pt>
                <c:pt idx="27">
                  <c:v>5.8289099999999969</c:v>
                </c:pt>
                <c:pt idx="28">
                  <c:v>5.9955699999999998</c:v>
                </c:pt>
                <c:pt idx="29">
                  <c:v>6.1622399999999971</c:v>
                </c:pt>
                <c:pt idx="30">
                  <c:v>6.3289099999999969</c:v>
                </c:pt>
                <c:pt idx="31">
                  <c:v>6.4955699999999998</c:v>
                </c:pt>
                <c:pt idx="32">
                  <c:v>6.6622399999999971</c:v>
                </c:pt>
                <c:pt idx="33">
                  <c:v>6.8289099999999969</c:v>
                </c:pt>
                <c:pt idx="34">
                  <c:v>6.9955699999999998</c:v>
                </c:pt>
                <c:pt idx="35">
                  <c:v>7.1622399999999971</c:v>
                </c:pt>
                <c:pt idx="36">
                  <c:v>7.3289099999999969</c:v>
                </c:pt>
                <c:pt idx="37">
                  <c:v>7.4955699999999998</c:v>
                </c:pt>
                <c:pt idx="38">
                  <c:v>7.6622399999999971</c:v>
                </c:pt>
                <c:pt idx="39">
                  <c:v>7.8289099999999969</c:v>
                </c:pt>
                <c:pt idx="40">
                  <c:v>7.9955699999999998</c:v>
                </c:pt>
                <c:pt idx="41">
                  <c:v>8.1622400000000006</c:v>
                </c:pt>
                <c:pt idx="42">
                  <c:v>16.82891</c:v>
                </c:pt>
                <c:pt idx="43">
                  <c:v>16.995569999999983</c:v>
                </c:pt>
                <c:pt idx="44">
                  <c:v>17.162239999999983</c:v>
                </c:pt>
                <c:pt idx="45">
                  <c:v>17.32891</c:v>
                </c:pt>
                <c:pt idx="46">
                  <c:v>17.495569999999983</c:v>
                </c:pt>
                <c:pt idx="47">
                  <c:v>17.662239999999983</c:v>
                </c:pt>
                <c:pt idx="48">
                  <c:v>17.82891</c:v>
                </c:pt>
                <c:pt idx="49">
                  <c:v>17.995569999999983</c:v>
                </c:pt>
                <c:pt idx="50">
                  <c:v>18.162239999999983</c:v>
                </c:pt>
                <c:pt idx="51">
                  <c:v>18.32891</c:v>
                </c:pt>
                <c:pt idx="52">
                  <c:v>18.495569999999983</c:v>
                </c:pt>
                <c:pt idx="53">
                  <c:v>18.662239999999983</c:v>
                </c:pt>
                <c:pt idx="54">
                  <c:v>18.82891</c:v>
                </c:pt>
                <c:pt idx="55">
                  <c:v>18.995569999999983</c:v>
                </c:pt>
                <c:pt idx="56">
                  <c:v>19.162239999999983</c:v>
                </c:pt>
                <c:pt idx="57">
                  <c:v>19.32891</c:v>
                </c:pt>
                <c:pt idx="58">
                  <c:v>19.495569999999983</c:v>
                </c:pt>
                <c:pt idx="59">
                  <c:v>19.662239999999983</c:v>
                </c:pt>
                <c:pt idx="60">
                  <c:v>19.82891</c:v>
                </c:pt>
                <c:pt idx="61">
                  <c:v>19.995569999999983</c:v>
                </c:pt>
                <c:pt idx="62">
                  <c:v>20.162239999999983</c:v>
                </c:pt>
                <c:pt idx="63">
                  <c:v>20.32891</c:v>
                </c:pt>
                <c:pt idx="64">
                  <c:v>20.495569999999983</c:v>
                </c:pt>
                <c:pt idx="65">
                  <c:v>20.662239999999983</c:v>
                </c:pt>
                <c:pt idx="66">
                  <c:v>20.82891</c:v>
                </c:pt>
                <c:pt idx="67">
                  <c:v>20.995569999999983</c:v>
                </c:pt>
                <c:pt idx="68">
                  <c:v>21.162239999999983</c:v>
                </c:pt>
                <c:pt idx="69">
                  <c:v>21.32891</c:v>
                </c:pt>
                <c:pt idx="70">
                  <c:v>21.495569999999983</c:v>
                </c:pt>
                <c:pt idx="71">
                  <c:v>21.662239999999983</c:v>
                </c:pt>
                <c:pt idx="72">
                  <c:v>21.829170000000001</c:v>
                </c:pt>
                <c:pt idx="73">
                  <c:v>21.995830000000002</c:v>
                </c:pt>
                <c:pt idx="74">
                  <c:v>22.162499999999984</c:v>
                </c:pt>
                <c:pt idx="75">
                  <c:v>22.329170000000001</c:v>
                </c:pt>
                <c:pt idx="76">
                  <c:v>22.495830000000002</c:v>
                </c:pt>
                <c:pt idx="77">
                  <c:v>22.662499999999984</c:v>
                </c:pt>
                <c:pt idx="78">
                  <c:v>22.829170000000001</c:v>
                </c:pt>
                <c:pt idx="79">
                  <c:v>22.995830000000002</c:v>
                </c:pt>
                <c:pt idx="80">
                  <c:v>23.162499999999984</c:v>
                </c:pt>
                <c:pt idx="81">
                  <c:v>23.329170000000001</c:v>
                </c:pt>
                <c:pt idx="82">
                  <c:v>23.495830000000002</c:v>
                </c:pt>
                <c:pt idx="83">
                  <c:v>23.662499999999984</c:v>
                </c:pt>
                <c:pt idx="84">
                  <c:v>23.829170000000001</c:v>
                </c:pt>
                <c:pt idx="85">
                  <c:v>23.995830000000002</c:v>
                </c:pt>
                <c:pt idx="86">
                  <c:v>24.162499999999984</c:v>
                </c:pt>
                <c:pt idx="87">
                  <c:v>24.329170000000001</c:v>
                </c:pt>
                <c:pt idx="88">
                  <c:v>24.495830000000002</c:v>
                </c:pt>
                <c:pt idx="89">
                  <c:v>24.662499999999984</c:v>
                </c:pt>
                <c:pt idx="90">
                  <c:v>24.829170000000001</c:v>
                </c:pt>
                <c:pt idx="91">
                  <c:v>24.995830000000002</c:v>
                </c:pt>
                <c:pt idx="92">
                  <c:v>25.162499999999984</c:v>
                </c:pt>
                <c:pt idx="93">
                  <c:v>25.329170000000001</c:v>
                </c:pt>
                <c:pt idx="94">
                  <c:v>25.495830000000002</c:v>
                </c:pt>
                <c:pt idx="95">
                  <c:v>25.662499999999984</c:v>
                </c:pt>
                <c:pt idx="96">
                  <c:v>25.829170000000001</c:v>
                </c:pt>
                <c:pt idx="97">
                  <c:v>25.995830000000002</c:v>
                </c:pt>
                <c:pt idx="98">
                  <c:v>26.162499999999984</c:v>
                </c:pt>
                <c:pt idx="99">
                  <c:v>26.329170000000001</c:v>
                </c:pt>
                <c:pt idx="100">
                  <c:v>26.495830000000002</c:v>
                </c:pt>
                <c:pt idx="101">
                  <c:v>26.662499999999984</c:v>
                </c:pt>
                <c:pt idx="102">
                  <c:v>26.829170000000001</c:v>
                </c:pt>
                <c:pt idx="103">
                  <c:v>26.995830000000002</c:v>
                </c:pt>
                <c:pt idx="104">
                  <c:v>27.162499999999984</c:v>
                </c:pt>
                <c:pt idx="105">
                  <c:v>27.329170000000001</c:v>
                </c:pt>
                <c:pt idx="106">
                  <c:v>27.495830000000002</c:v>
                </c:pt>
                <c:pt idx="107">
                  <c:v>27.662499999999984</c:v>
                </c:pt>
                <c:pt idx="108">
                  <c:v>27.829170000000001</c:v>
                </c:pt>
                <c:pt idx="109">
                  <c:v>27.995830000000002</c:v>
                </c:pt>
              </c:numCache>
            </c:numRef>
          </c:xVal>
          <c:yVal>
            <c:numRef>
              <c:f>Sheet1!$D$4:$D$113</c:f>
              <c:numCache>
                <c:formatCode>General</c:formatCode>
                <c:ptCount val="110"/>
                <c:pt idx="0">
                  <c:v>1.1294572029172036</c:v>
                </c:pt>
                <c:pt idx="1">
                  <c:v>0.95069419562419633</c:v>
                </c:pt>
                <c:pt idx="2">
                  <c:v>0.98319655941655948</c:v>
                </c:pt>
                <c:pt idx="3">
                  <c:v>0.93444301158301191</c:v>
                </c:pt>
                <c:pt idx="4">
                  <c:v>1.0262837451737459</c:v>
                </c:pt>
                <c:pt idx="5">
                  <c:v>1.0644524753324753</c:v>
                </c:pt>
                <c:pt idx="6">
                  <c:v>1.0035105362505361</c:v>
                </c:pt>
                <c:pt idx="7">
                  <c:v>1.0319501072501072</c:v>
                </c:pt>
                <c:pt idx="8">
                  <c:v>0.98319655941655948</c:v>
                </c:pt>
                <c:pt idx="9">
                  <c:v>1.0522640883740875</c:v>
                </c:pt>
                <c:pt idx="10">
                  <c:v>0.9872593564993567</c:v>
                </c:pt>
                <c:pt idx="11">
                  <c:v>0.95881978549978564</c:v>
                </c:pt>
                <c:pt idx="12">
                  <c:v>0.94663139854139877</c:v>
                </c:pt>
                <c:pt idx="13">
                  <c:v>1.0197617202917202</c:v>
                </c:pt>
                <c:pt idx="14">
                  <c:v>1.0969548391248398</c:v>
                </c:pt>
                <c:pt idx="15">
                  <c:v>0.97913376233376259</c:v>
                </c:pt>
                <c:pt idx="16">
                  <c:v>1.0685152681252681</c:v>
                </c:pt>
                <c:pt idx="17">
                  <c:v>0.91412903474903484</c:v>
                </c:pt>
                <c:pt idx="18">
                  <c:v>0.99944774345774301</c:v>
                </c:pt>
                <c:pt idx="19">
                  <c:v>0.9872593564993567</c:v>
                </c:pt>
                <c:pt idx="20">
                  <c:v>0.95069419562419633</c:v>
                </c:pt>
                <c:pt idx="21">
                  <c:v>1.0035105362505361</c:v>
                </c:pt>
                <c:pt idx="22">
                  <c:v>1.0888292492492486</c:v>
                </c:pt>
                <c:pt idx="23">
                  <c:v>0.99132214929214857</c:v>
                </c:pt>
                <c:pt idx="24">
                  <c:v>0.95475698841698842</c:v>
                </c:pt>
                <c:pt idx="25">
                  <c:v>0.90194064350064362</c:v>
                </c:pt>
                <c:pt idx="26">
                  <c:v>1.0360129043329052</c:v>
                </c:pt>
                <c:pt idx="27">
                  <c:v>0.96694537537537584</c:v>
                </c:pt>
                <c:pt idx="28">
                  <c:v>0.95881978549978564</c:v>
                </c:pt>
                <c:pt idx="29">
                  <c:v>0.99944774345774301</c:v>
                </c:pt>
                <c:pt idx="30">
                  <c:v>1.0685152681252681</c:v>
                </c:pt>
                <c:pt idx="31">
                  <c:v>0.94663139854139877</c:v>
                </c:pt>
                <c:pt idx="32">
                  <c:v>1.0116361304161299</c:v>
                </c:pt>
                <c:pt idx="33">
                  <c:v>1.0278873144573144</c:v>
                </c:pt>
                <c:pt idx="34">
                  <c:v>0.9750709695409695</c:v>
                </c:pt>
                <c:pt idx="35">
                  <c:v>0.96288258258258264</c:v>
                </c:pt>
                <c:pt idx="36">
                  <c:v>0.96694537537537584</c:v>
                </c:pt>
                <c:pt idx="37">
                  <c:v>1.0400757014157025</c:v>
                </c:pt>
                <c:pt idx="38">
                  <c:v>1.0563268811668811</c:v>
                </c:pt>
                <c:pt idx="39">
                  <c:v>0.95069419562419633</c:v>
                </c:pt>
                <c:pt idx="40">
                  <c:v>0.99538494637494646</c:v>
                </c:pt>
                <c:pt idx="41">
                  <c:v>1.0238245173745162</c:v>
                </c:pt>
                <c:pt idx="42">
                  <c:v>0.85318709566709561</c:v>
                </c:pt>
                <c:pt idx="43">
                  <c:v>0.8125591419991417</c:v>
                </c:pt>
                <c:pt idx="44">
                  <c:v>0.85318709566709561</c:v>
                </c:pt>
                <c:pt idx="45">
                  <c:v>0.83693591591591587</c:v>
                </c:pt>
                <c:pt idx="46">
                  <c:v>0.86537548262548336</c:v>
                </c:pt>
                <c:pt idx="47">
                  <c:v>0.83693591591591587</c:v>
                </c:pt>
                <c:pt idx="48">
                  <c:v>0.87350107679107714</c:v>
                </c:pt>
                <c:pt idx="49">
                  <c:v>0.86943827970827969</c:v>
                </c:pt>
                <c:pt idx="50">
                  <c:v>0.85724989274989349</c:v>
                </c:pt>
                <c:pt idx="51">
                  <c:v>0.86131268983268927</c:v>
                </c:pt>
                <c:pt idx="52">
                  <c:v>0.89381505362505409</c:v>
                </c:pt>
                <c:pt idx="53">
                  <c:v>0.88568946374946378</c:v>
                </c:pt>
                <c:pt idx="54">
                  <c:v>0.84912430287430285</c:v>
                </c:pt>
                <c:pt idx="55">
                  <c:v>0.88975225654225654</c:v>
                </c:pt>
                <c:pt idx="56">
                  <c:v>0.89787785070785053</c:v>
                </c:pt>
                <c:pt idx="57">
                  <c:v>0.89381505362505409</c:v>
                </c:pt>
                <c:pt idx="58">
                  <c:v>0.88568946374946378</c:v>
                </c:pt>
                <c:pt idx="59">
                  <c:v>0.89381505362505409</c:v>
                </c:pt>
                <c:pt idx="60">
                  <c:v>0.88568946374946378</c:v>
                </c:pt>
                <c:pt idx="61">
                  <c:v>0.90194064350064362</c:v>
                </c:pt>
                <c:pt idx="62">
                  <c:v>0.89787785070785053</c:v>
                </c:pt>
                <c:pt idx="63">
                  <c:v>0.89787785070785053</c:v>
                </c:pt>
                <c:pt idx="64">
                  <c:v>0.91412903474903484</c:v>
                </c:pt>
                <c:pt idx="65">
                  <c:v>0.89381505362505409</c:v>
                </c:pt>
                <c:pt idx="66">
                  <c:v>0.88162666666666667</c:v>
                </c:pt>
                <c:pt idx="67">
                  <c:v>0.92631742170742126</c:v>
                </c:pt>
                <c:pt idx="68">
                  <c:v>0.87350107679107714</c:v>
                </c:pt>
                <c:pt idx="69">
                  <c:v>0.89381505362505409</c:v>
                </c:pt>
                <c:pt idx="70">
                  <c:v>0.91412903474903484</c:v>
                </c:pt>
                <c:pt idx="71">
                  <c:v>0.89787785070785053</c:v>
                </c:pt>
                <c:pt idx="72">
                  <c:v>0.91270293436293448</c:v>
                </c:pt>
                <c:pt idx="73">
                  <c:v>0.89787785070785053</c:v>
                </c:pt>
                <c:pt idx="74">
                  <c:v>0.89381505362505409</c:v>
                </c:pt>
                <c:pt idx="75">
                  <c:v>0.91819182754182793</c:v>
                </c:pt>
                <c:pt idx="76">
                  <c:v>0.89787785070785053</c:v>
                </c:pt>
                <c:pt idx="77">
                  <c:v>0.89787785070785053</c:v>
                </c:pt>
                <c:pt idx="78">
                  <c:v>0.89787785070785053</c:v>
                </c:pt>
                <c:pt idx="79">
                  <c:v>0.90194064350064362</c:v>
                </c:pt>
                <c:pt idx="80">
                  <c:v>0.89787785070785053</c:v>
                </c:pt>
                <c:pt idx="81">
                  <c:v>0.90600344058344062</c:v>
                </c:pt>
                <c:pt idx="82">
                  <c:v>0.90600344058344062</c:v>
                </c:pt>
                <c:pt idx="83">
                  <c:v>0.90600344058344062</c:v>
                </c:pt>
                <c:pt idx="84">
                  <c:v>0.90600344058344062</c:v>
                </c:pt>
                <c:pt idx="85">
                  <c:v>0.90600344058344062</c:v>
                </c:pt>
                <c:pt idx="86">
                  <c:v>0.90600344058344062</c:v>
                </c:pt>
                <c:pt idx="87">
                  <c:v>0.90600344058344062</c:v>
                </c:pt>
                <c:pt idx="88">
                  <c:v>0.86131268983268927</c:v>
                </c:pt>
                <c:pt idx="89">
                  <c:v>0.91412903474903484</c:v>
                </c:pt>
                <c:pt idx="90">
                  <c:v>0.89787785070785053</c:v>
                </c:pt>
                <c:pt idx="91">
                  <c:v>0.91412903474903484</c:v>
                </c:pt>
                <c:pt idx="92">
                  <c:v>0.89381505362505409</c:v>
                </c:pt>
                <c:pt idx="93">
                  <c:v>0.89381505362505409</c:v>
                </c:pt>
                <c:pt idx="94">
                  <c:v>0.91006623766623751</c:v>
                </c:pt>
                <c:pt idx="95">
                  <c:v>0.89381505362505409</c:v>
                </c:pt>
                <c:pt idx="96">
                  <c:v>0.89787785070785053</c:v>
                </c:pt>
                <c:pt idx="97">
                  <c:v>0.89381505362505409</c:v>
                </c:pt>
                <c:pt idx="98">
                  <c:v>0.90194064350064362</c:v>
                </c:pt>
                <c:pt idx="99">
                  <c:v>0.90600344058344062</c:v>
                </c:pt>
                <c:pt idx="100">
                  <c:v>0.89381505362505409</c:v>
                </c:pt>
                <c:pt idx="101">
                  <c:v>0.91006623766623751</c:v>
                </c:pt>
                <c:pt idx="102">
                  <c:v>0.89787785070785053</c:v>
                </c:pt>
                <c:pt idx="103">
                  <c:v>0.90194064350064362</c:v>
                </c:pt>
                <c:pt idx="104">
                  <c:v>0.90600344058344062</c:v>
                </c:pt>
                <c:pt idx="105">
                  <c:v>0.86537548262548336</c:v>
                </c:pt>
                <c:pt idx="106">
                  <c:v>0.89381505362505409</c:v>
                </c:pt>
                <c:pt idx="107">
                  <c:v>0.91006623766623751</c:v>
                </c:pt>
                <c:pt idx="108">
                  <c:v>0.89787785070785053</c:v>
                </c:pt>
                <c:pt idx="109">
                  <c:v>0.91006623766623751</c:v>
                </c:pt>
              </c:numCache>
            </c:numRef>
          </c:yVal>
        </c:ser>
        <c:ser>
          <c:idx val="1"/>
          <c:order val="1"/>
          <c:tx>
            <c:strRef>
              <c:f>Sheet1!$F$2</c:f>
              <c:strCache>
                <c:ptCount val="1"/>
                <c:pt idx="0">
                  <c:v>WPH S-PAC 0.5 hour</c:v>
                </c:pt>
              </c:strCache>
            </c:strRef>
          </c:tx>
          <c:spPr>
            <a:ln w="28575">
              <a:noFill/>
            </a:ln>
          </c:spPr>
          <c:marker>
            <c:symbol val="square"/>
            <c:size val="20"/>
            <c:spPr>
              <a:solidFill>
                <a:schemeClr val="accent2">
                  <a:lumMod val="40000"/>
                  <a:lumOff val="60000"/>
                </a:schemeClr>
              </a:solidFill>
            </c:spPr>
          </c:marker>
          <c:xVal>
            <c:numRef>
              <c:f>Sheet1!$F$4:$F$156</c:f>
              <c:numCache>
                <c:formatCode>General</c:formatCode>
                <c:ptCount val="153"/>
                <c:pt idx="0">
                  <c:v>1.16276</c:v>
                </c:pt>
                <c:pt idx="1">
                  <c:v>1.3294299999999992</c:v>
                </c:pt>
                <c:pt idx="2">
                  <c:v>1.4960899999999999</c:v>
                </c:pt>
                <c:pt idx="3">
                  <c:v>1.66276</c:v>
                </c:pt>
                <c:pt idx="4">
                  <c:v>1.8294299999999992</c:v>
                </c:pt>
                <c:pt idx="5">
                  <c:v>1.9960900000000001</c:v>
                </c:pt>
                <c:pt idx="6">
                  <c:v>2.16276</c:v>
                </c:pt>
                <c:pt idx="7">
                  <c:v>2.3296899999999985</c:v>
                </c:pt>
                <c:pt idx="8">
                  <c:v>2.4963499999999983</c:v>
                </c:pt>
                <c:pt idx="9">
                  <c:v>2.6630199999999999</c:v>
                </c:pt>
                <c:pt idx="10">
                  <c:v>2.8296899999999985</c:v>
                </c:pt>
                <c:pt idx="11">
                  <c:v>2.9963499999999983</c:v>
                </c:pt>
                <c:pt idx="12">
                  <c:v>3.1630199999999999</c:v>
                </c:pt>
                <c:pt idx="13">
                  <c:v>3.3296899999999985</c:v>
                </c:pt>
                <c:pt idx="14">
                  <c:v>3.4963499999999983</c:v>
                </c:pt>
                <c:pt idx="15">
                  <c:v>3.6630199999999999</c:v>
                </c:pt>
                <c:pt idx="16">
                  <c:v>3.8296899999999985</c:v>
                </c:pt>
                <c:pt idx="17">
                  <c:v>3.9963499999999983</c:v>
                </c:pt>
                <c:pt idx="18">
                  <c:v>4.1630199999999977</c:v>
                </c:pt>
                <c:pt idx="19">
                  <c:v>4.3296900000000003</c:v>
                </c:pt>
                <c:pt idx="20">
                  <c:v>4.4963500000000014</c:v>
                </c:pt>
                <c:pt idx="21">
                  <c:v>4.6630199999999977</c:v>
                </c:pt>
                <c:pt idx="22">
                  <c:v>4.8296900000000003</c:v>
                </c:pt>
                <c:pt idx="23">
                  <c:v>4.9963500000000014</c:v>
                </c:pt>
                <c:pt idx="24">
                  <c:v>5.1630199999999977</c:v>
                </c:pt>
                <c:pt idx="25">
                  <c:v>5.3296900000000003</c:v>
                </c:pt>
                <c:pt idx="26">
                  <c:v>5.4963500000000014</c:v>
                </c:pt>
                <c:pt idx="27">
                  <c:v>5.6630199999999977</c:v>
                </c:pt>
                <c:pt idx="28">
                  <c:v>5.8296900000000003</c:v>
                </c:pt>
                <c:pt idx="29">
                  <c:v>5.9963500000000014</c:v>
                </c:pt>
                <c:pt idx="30">
                  <c:v>6.1630199999999977</c:v>
                </c:pt>
                <c:pt idx="31">
                  <c:v>6.3296900000000003</c:v>
                </c:pt>
                <c:pt idx="32">
                  <c:v>6.4963500000000014</c:v>
                </c:pt>
                <c:pt idx="33">
                  <c:v>6.6630199999999977</c:v>
                </c:pt>
                <c:pt idx="34">
                  <c:v>6.8296900000000003</c:v>
                </c:pt>
                <c:pt idx="35">
                  <c:v>6.9963500000000014</c:v>
                </c:pt>
                <c:pt idx="36">
                  <c:v>7.1630199999999977</c:v>
                </c:pt>
                <c:pt idx="37">
                  <c:v>7.3296900000000003</c:v>
                </c:pt>
                <c:pt idx="38">
                  <c:v>7.4963500000000014</c:v>
                </c:pt>
                <c:pt idx="39">
                  <c:v>7.6630199999999977</c:v>
                </c:pt>
                <c:pt idx="40">
                  <c:v>7.8296900000000003</c:v>
                </c:pt>
                <c:pt idx="41">
                  <c:v>7.9963500000000014</c:v>
                </c:pt>
                <c:pt idx="42">
                  <c:v>8.1630200000000013</c:v>
                </c:pt>
                <c:pt idx="43">
                  <c:v>8.3296900000000047</c:v>
                </c:pt>
                <c:pt idx="44">
                  <c:v>8.4963500000000014</c:v>
                </c:pt>
                <c:pt idx="45">
                  <c:v>8.6630200000000013</c:v>
                </c:pt>
                <c:pt idx="46">
                  <c:v>8.8296900000000047</c:v>
                </c:pt>
                <c:pt idx="47">
                  <c:v>8.9963500000000014</c:v>
                </c:pt>
                <c:pt idx="48">
                  <c:v>9.1630200000000013</c:v>
                </c:pt>
                <c:pt idx="49">
                  <c:v>9.3296900000000047</c:v>
                </c:pt>
                <c:pt idx="50">
                  <c:v>9.4963500000000014</c:v>
                </c:pt>
                <c:pt idx="51">
                  <c:v>9.6630200000000013</c:v>
                </c:pt>
                <c:pt idx="52">
                  <c:v>9.8296900000000047</c:v>
                </c:pt>
                <c:pt idx="53">
                  <c:v>9.9963500000000014</c:v>
                </c:pt>
                <c:pt idx="54">
                  <c:v>10.163020000000001</c:v>
                </c:pt>
                <c:pt idx="55">
                  <c:v>10.329690000000006</c:v>
                </c:pt>
                <c:pt idx="56">
                  <c:v>10.49635</c:v>
                </c:pt>
                <c:pt idx="57">
                  <c:v>10.663020000000001</c:v>
                </c:pt>
                <c:pt idx="58">
                  <c:v>10.829690000000006</c:v>
                </c:pt>
                <c:pt idx="59">
                  <c:v>10.99635</c:v>
                </c:pt>
                <c:pt idx="60">
                  <c:v>11.163020000000001</c:v>
                </c:pt>
                <c:pt idx="61">
                  <c:v>11.329690000000006</c:v>
                </c:pt>
                <c:pt idx="62">
                  <c:v>14.163020000000001</c:v>
                </c:pt>
                <c:pt idx="63">
                  <c:v>14.329690000000006</c:v>
                </c:pt>
                <c:pt idx="64">
                  <c:v>14.49635</c:v>
                </c:pt>
                <c:pt idx="65">
                  <c:v>14.663020000000001</c:v>
                </c:pt>
                <c:pt idx="66">
                  <c:v>14.829690000000006</c:v>
                </c:pt>
                <c:pt idx="67">
                  <c:v>14.99635</c:v>
                </c:pt>
                <c:pt idx="68">
                  <c:v>15.163020000000001</c:v>
                </c:pt>
                <c:pt idx="69">
                  <c:v>15.329690000000006</c:v>
                </c:pt>
                <c:pt idx="70">
                  <c:v>15.49635</c:v>
                </c:pt>
                <c:pt idx="71">
                  <c:v>15.663020000000001</c:v>
                </c:pt>
                <c:pt idx="72">
                  <c:v>15.829690000000006</c:v>
                </c:pt>
                <c:pt idx="73">
                  <c:v>15.99635</c:v>
                </c:pt>
                <c:pt idx="74">
                  <c:v>16.163019999999989</c:v>
                </c:pt>
                <c:pt idx="75">
                  <c:v>16.329689999999989</c:v>
                </c:pt>
                <c:pt idx="76">
                  <c:v>16.49635</c:v>
                </c:pt>
                <c:pt idx="77">
                  <c:v>16.663019999999989</c:v>
                </c:pt>
                <c:pt idx="78">
                  <c:v>16.829689999999989</c:v>
                </c:pt>
                <c:pt idx="79">
                  <c:v>16.99635</c:v>
                </c:pt>
                <c:pt idx="80">
                  <c:v>17.163019999999989</c:v>
                </c:pt>
                <c:pt idx="81">
                  <c:v>17.329689999999989</c:v>
                </c:pt>
                <c:pt idx="82">
                  <c:v>17.49635</c:v>
                </c:pt>
                <c:pt idx="83">
                  <c:v>17.663019999999989</c:v>
                </c:pt>
                <c:pt idx="84">
                  <c:v>17.829689999999989</c:v>
                </c:pt>
                <c:pt idx="85">
                  <c:v>17.99635</c:v>
                </c:pt>
                <c:pt idx="86">
                  <c:v>18.163019999999989</c:v>
                </c:pt>
                <c:pt idx="87">
                  <c:v>18.329689999999989</c:v>
                </c:pt>
                <c:pt idx="88">
                  <c:v>18.49635</c:v>
                </c:pt>
                <c:pt idx="89">
                  <c:v>18.663019999999989</c:v>
                </c:pt>
                <c:pt idx="90">
                  <c:v>18.829689999999989</c:v>
                </c:pt>
                <c:pt idx="91">
                  <c:v>18.99635</c:v>
                </c:pt>
                <c:pt idx="92">
                  <c:v>19.163019999999989</c:v>
                </c:pt>
                <c:pt idx="93">
                  <c:v>19.329689999999989</c:v>
                </c:pt>
                <c:pt idx="94">
                  <c:v>19.49635</c:v>
                </c:pt>
                <c:pt idx="95">
                  <c:v>19.663019999999989</c:v>
                </c:pt>
                <c:pt idx="96">
                  <c:v>19.829689999999989</c:v>
                </c:pt>
                <c:pt idx="97">
                  <c:v>19.99635</c:v>
                </c:pt>
                <c:pt idx="98">
                  <c:v>20.163019999999989</c:v>
                </c:pt>
                <c:pt idx="99">
                  <c:v>20.329689999999989</c:v>
                </c:pt>
                <c:pt idx="100">
                  <c:v>20.49635</c:v>
                </c:pt>
                <c:pt idx="101">
                  <c:v>20.663019999999989</c:v>
                </c:pt>
                <c:pt idx="102">
                  <c:v>20.829689999999989</c:v>
                </c:pt>
                <c:pt idx="103">
                  <c:v>20.99635</c:v>
                </c:pt>
                <c:pt idx="104">
                  <c:v>21.163019999999989</c:v>
                </c:pt>
                <c:pt idx="105">
                  <c:v>21.329689999999989</c:v>
                </c:pt>
                <c:pt idx="106">
                  <c:v>21.49635</c:v>
                </c:pt>
                <c:pt idx="107">
                  <c:v>21.663019999999989</c:v>
                </c:pt>
                <c:pt idx="108">
                  <c:v>21.829689999999989</c:v>
                </c:pt>
                <c:pt idx="109">
                  <c:v>21.99635</c:v>
                </c:pt>
                <c:pt idx="110">
                  <c:v>22.163019999999989</c:v>
                </c:pt>
                <c:pt idx="111">
                  <c:v>22.329689999999989</c:v>
                </c:pt>
                <c:pt idx="112">
                  <c:v>22.49635</c:v>
                </c:pt>
                <c:pt idx="113">
                  <c:v>22.663019999999989</c:v>
                </c:pt>
                <c:pt idx="114">
                  <c:v>22.829689999999989</c:v>
                </c:pt>
                <c:pt idx="115">
                  <c:v>22.99635</c:v>
                </c:pt>
                <c:pt idx="116">
                  <c:v>23.163019999999989</c:v>
                </c:pt>
                <c:pt idx="117">
                  <c:v>23.329689999999989</c:v>
                </c:pt>
                <c:pt idx="118">
                  <c:v>23.49635</c:v>
                </c:pt>
                <c:pt idx="119">
                  <c:v>23.663019999999989</c:v>
                </c:pt>
                <c:pt idx="120">
                  <c:v>23.829689999999989</c:v>
                </c:pt>
                <c:pt idx="121">
                  <c:v>23.99635</c:v>
                </c:pt>
                <c:pt idx="122">
                  <c:v>24.163019999999989</c:v>
                </c:pt>
                <c:pt idx="123">
                  <c:v>24.329689999999989</c:v>
                </c:pt>
                <c:pt idx="124">
                  <c:v>24.49635</c:v>
                </c:pt>
                <c:pt idx="125">
                  <c:v>24.663019999999989</c:v>
                </c:pt>
                <c:pt idx="126">
                  <c:v>24.829689999999989</c:v>
                </c:pt>
                <c:pt idx="127">
                  <c:v>24.996609999999983</c:v>
                </c:pt>
                <c:pt idx="128">
                  <c:v>25.16328</c:v>
                </c:pt>
                <c:pt idx="129">
                  <c:v>25.329950000000011</c:v>
                </c:pt>
                <c:pt idx="130">
                  <c:v>25.496609999999983</c:v>
                </c:pt>
                <c:pt idx="131">
                  <c:v>25.66328</c:v>
                </c:pt>
                <c:pt idx="132">
                  <c:v>25.829950000000011</c:v>
                </c:pt>
                <c:pt idx="133">
                  <c:v>25.996609999999983</c:v>
                </c:pt>
                <c:pt idx="134">
                  <c:v>26.16328</c:v>
                </c:pt>
                <c:pt idx="135">
                  <c:v>26.329950000000011</c:v>
                </c:pt>
                <c:pt idx="136">
                  <c:v>26.496609999999983</c:v>
                </c:pt>
                <c:pt idx="137">
                  <c:v>26.66328</c:v>
                </c:pt>
                <c:pt idx="138">
                  <c:v>26.829950000000011</c:v>
                </c:pt>
                <c:pt idx="139">
                  <c:v>26.996609999999983</c:v>
                </c:pt>
                <c:pt idx="140">
                  <c:v>27.16328</c:v>
                </c:pt>
                <c:pt idx="141">
                  <c:v>27.329950000000011</c:v>
                </c:pt>
                <c:pt idx="142">
                  <c:v>27.496609999999983</c:v>
                </c:pt>
                <c:pt idx="143">
                  <c:v>27.66328</c:v>
                </c:pt>
                <c:pt idx="144">
                  <c:v>27.829950000000011</c:v>
                </c:pt>
                <c:pt idx="145">
                  <c:v>27.996609999999983</c:v>
                </c:pt>
                <c:pt idx="146">
                  <c:v>28.16328</c:v>
                </c:pt>
                <c:pt idx="147">
                  <c:v>28.329950000000011</c:v>
                </c:pt>
                <c:pt idx="148">
                  <c:v>28.496609999999983</c:v>
                </c:pt>
                <c:pt idx="149">
                  <c:v>28.66328</c:v>
                </c:pt>
                <c:pt idx="150">
                  <c:v>28.829950000000011</c:v>
                </c:pt>
                <c:pt idx="151">
                  <c:v>28.996609999999983</c:v>
                </c:pt>
                <c:pt idx="152">
                  <c:v>29.16328</c:v>
                </c:pt>
              </c:numCache>
            </c:numRef>
          </c:xVal>
          <c:yVal>
            <c:numRef>
              <c:f>Sheet1!$I$4:$I$156</c:f>
              <c:numCache>
                <c:formatCode>General</c:formatCode>
                <c:ptCount val="153"/>
                <c:pt idx="0">
                  <c:v>0.96684623505976131</c:v>
                </c:pt>
                <c:pt idx="1">
                  <c:v>0.98571152888446179</c:v>
                </c:pt>
                <c:pt idx="2">
                  <c:v>0.94798094123505949</c:v>
                </c:pt>
                <c:pt idx="3">
                  <c:v>0.99986049800796772</c:v>
                </c:pt>
                <c:pt idx="4">
                  <c:v>0.9715625597609554</c:v>
                </c:pt>
                <c:pt idx="5">
                  <c:v>0.99986049800796772</c:v>
                </c:pt>
                <c:pt idx="6">
                  <c:v>1.0140094671314739</c:v>
                </c:pt>
                <c:pt idx="7">
                  <c:v>0.96062892928286869</c:v>
                </c:pt>
                <c:pt idx="8">
                  <c:v>1.0187257868525896</c:v>
                </c:pt>
                <c:pt idx="9">
                  <c:v>0.99514417330677285</c:v>
                </c:pt>
                <c:pt idx="10">
                  <c:v>0.99042784860557764</c:v>
                </c:pt>
                <c:pt idx="11">
                  <c:v>1.0187257868525896</c:v>
                </c:pt>
                <c:pt idx="12">
                  <c:v>0.99514417330677285</c:v>
                </c:pt>
                <c:pt idx="13">
                  <c:v>0.99514417330677285</c:v>
                </c:pt>
                <c:pt idx="14">
                  <c:v>1.0140094671314739</c:v>
                </c:pt>
                <c:pt idx="15">
                  <c:v>1.004576817729083</c:v>
                </c:pt>
                <c:pt idx="16">
                  <c:v>1.004576817729083</c:v>
                </c:pt>
                <c:pt idx="17">
                  <c:v>1.0140094671314739</c:v>
                </c:pt>
                <c:pt idx="18">
                  <c:v>1.0140094671314739</c:v>
                </c:pt>
                <c:pt idx="19">
                  <c:v>0.97627887948207204</c:v>
                </c:pt>
                <c:pt idx="20">
                  <c:v>1.0092931424302782</c:v>
                </c:pt>
                <c:pt idx="21">
                  <c:v>1.0328747559760956</c:v>
                </c:pt>
                <c:pt idx="22">
                  <c:v>0.99986049800796772</c:v>
                </c:pt>
                <c:pt idx="23">
                  <c:v>1.004576817729083</c:v>
                </c:pt>
                <c:pt idx="24">
                  <c:v>1.0140094671314739</c:v>
                </c:pt>
                <c:pt idx="25">
                  <c:v>1.0187257868525896</c:v>
                </c:pt>
                <c:pt idx="26">
                  <c:v>0.98571152888446179</c:v>
                </c:pt>
                <c:pt idx="27">
                  <c:v>1.0140094671314739</c:v>
                </c:pt>
                <c:pt idx="28">
                  <c:v>1.0140094671314739</c:v>
                </c:pt>
                <c:pt idx="29">
                  <c:v>1.0092931424302782</c:v>
                </c:pt>
                <c:pt idx="30">
                  <c:v>1.0092931424302782</c:v>
                </c:pt>
                <c:pt idx="31">
                  <c:v>1.0092931424302782</c:v>
                </c:pt>
                <c:pt idx="32">
                  <c:v>1.02815843625498</c:v>
                </c:pt>
                <c:pt idx="33">
                  <c:v>0.96684623505976131</c:v>
                </c:pt>
                <c:pt idx="34">
                  <c:v>1.02815843625498</c:v>
                </c:pt>
                <c:pt idx="35">
                  <c:v>1.0140094671314739</c:v>
                </c:pt>
                <c:pt idx="36">
                  <c:v>0.99514417330677285</c:v>
                </c:pt>
                <c:pt idx="37">
                  <c:v>1.004576817729083</c:v>
                </c:pt>
                <c:pt idx="38">
                  <c:v>1.0234421115537855</c:v>
                </c:pt>
                <c:pt idx="39">
                  <c:v>0.98099520418326691</c:v>
                </c:pt>
                <c:pt idx="40">
                  <c:v>1.0140094671314739</c:v>
                </c:pt>
                <c:pt idx="41">
                  <c:v>1.0187257868525896</c:v>
                </c:pt>
                <c:pt idx="42">
                  <c:v>1.004576817729083</c:v>
                </c:pt>
                <c:pt idx="43">
                  <c:v>1.0092931424302782</c:v>
                </c:pt>
                <c:pt idx="44">
                  <c:v>1.004576817729083</c:v>
                </c:pt>
                <c:pt idx="45">
                  <c:v>1.0234421115537855</c:v>
                </c:pt>
                <c:pt idx="46">
                  <c:v>0.97627887948207204</c:v>
                </c:pt>
                <c:pt idx="47">
                  <c:v>1.0140094671314739</c:v>
                </c:pt>
                <c:pt idx="48">
                  <c:v>1.0234421115537855</c:v>
                </c:pt>
                <c:pt idx="49">
                  <c:v>0.99986049800796772</c:v>
                </c:pt>
                <c:pt idx="50">
                  <c:v>0.99514417330677285</c:v>
                </c:pt>
                <c:pt idx="51">
                  <c:v>1.02815843625498</c:v>
                </c:pt>
                <c:pt idx="52">
                  <c:v>1.0092931424302782</c:v>
                </c:pt>
                <c:pt idx="53">
                  <c:v>0.98571152888446179</c:v>
                </c:pt>
                <c:pt idx="54">
                  <c:v>1.0140094671314739</c:v>
                </c:pt>
                <c:pt idx="55">
                  <c:v>1.0092931424302782</c:v>
                </c:pt>
                <c:pt idx="56">
                  <c:v>0.99514417330677285</c:v>
                </c:pt>
                <c:pt idx="57">
                  <c:v>1.0187257868525896</c:v>
                </c:pt>
                <c:pt idx="58">
                  <c:v>1.0140094671314739</c:v>
                </c:pt>
                <c:pt idx="59">
                  <c:v>0.98099520418326691</c:v>
                </c:pt>
                <c:pt idx="60">
                  <c:v>1.0140094671314739</c:v>
                </c:pt>
                <c:pt idx="61">
                  <c:v>1.004576817729083</c:v>
                </c:pt>
                <c:pt idx="62">
                  <c:v>0.87723609561752991</c:v>
                </c:pt>
                <c:pt idx="63">
                  <c:v>0.84422183266932349</c:v>
                </c:pt>
                <c:pt idx="64">
                  <c:v>0.79705860557768959</c:v>
                </c:pt>
                <c:pt idx="65">
                  <c:v>0.7876259561752994</c:v>
                </c:pt>
                <c:pt idx="66">
                  <c:v>0.77819331175298811</c:v>
                </c:pt>
                <c:pt idx="67">
                  <c:v>0.76404434262948295</c:v>
                </c:pt>
                <c:pt idx="68">
                  <c:v>0.73574640438247074</c:v>
                </c:pt>
                <c:pt idx="69">
                  <c:v>0.74517904880478125</c:v>
                </c:pt>
                <c:pt idx="70">
                  <c:v>0.7310300796812752</c:v>
                </c:pt>
                <c:pt idx="71">
                  <c:v>0.71688111055776893</c:v>
                </c:pt>
                <c:pt idx="72">
                  <c:v>0.74046272410358571</c:v>
                </c:pt>
                <c:pt idx="73">
                  <c:v>0.72159743525896414</c:v>
                </c:pt>
                <c:pt idx="74">
                  <c:v>0.7310300796812752</c:v>
                </c:pt>
                <c:pt idx="75">
                  <c:v>0.71688111055776893</c:v>
                </c:pt>
                <c:pt idx="76">
                  <c:v>0.73574640438247074</c:v>
                </c:pt>
                <c:pt idx="77">
                  <c:v>0.71688111055776893</c:v>
                </c:pt>
                <c:pt idx="78">
                  <c:v>0.74046272410358571</c:v>
                </c:pt>
                <c:pt idx="79">
                  <c:v>0.7121647858565735</c:v>
                </c:pt>
                <c:pt idx="80">
                  <c:v>0.74046272410358571</c:v>
                </c:pt>
                <c:pt idx="81">
                  <c:v>0.69329949701195215</c:v>
                </c:pt>
                <c:pt idx="82">
                  <c:v>0.72631375498007966</c:v>
                </c:pt>
                <c:pt idx="83">
                  <c:v>0.72159743525896414</c:v>
                </c:pt>
                <c:pt idx="84">
                  <c:v>0.7310300796812752</c:v>
                </c:pt>
                <c:pt idx="85">
                  <c:v>0.7121647858565735</c:v>
                </c:pt>
                <c:pt idx="86">
                  <c:v>0.7310300796812752</c:v>
                </c:pt>
                <c:pt idx="87">
                  <c:v>0.7121647858565735</c:v>
                </c:pt>
                <c:pt idx="88">
                  <c:v>0.74046272410358571</c:v>
                </c:pt>
                <c:pt idx="89">
                  <c:v>0.71688111055776893</c:v>
                </c:pt>
                <c:pt idx="90">
                  <c:v>0.74046272410358571</c:v>
                </c:pt>
                <c:pt idx="91">
                  <c:v>0.72159743525896414</c:v>
                </c:pt>
                <c:pt idx="92">
                  <c:v>0.74046272410358571</c:v>
                </c:pt>
                <c:pt idx="93">
                  <c:v>0.72159743525896414</c:v>
                </c:pt>
                <c:pt idx="94">
                  <c:v>0.72159743525896414</c:v>
                </c:pt>
                <c:pt idx="95">
                  <c:v>0.74517904880478125</c:v>
                </c:pt>
                <c:pt idx="96">
                  <c:v>0.72159743525896414</c:v>
                </c:pt>
                <c:pt idx="97">
                  <c:v>0.74046272410358571</c:v>
                </c:pt>
                <c:pt idx="98">
                  <c:v>0.72631375498007966</c:v>
                </c:pt>
                <c:pt idx="99">
                  <c:v>0.74517904880478125</c:v>
                </c:pt>
                <c:pt idx="100">
                  <c:v>0.74517904880478125</c:v>
                </c:pt>
                <c:pt idx="101">
                  <c:v>0.72631375498007966</c:v>
                </c:pt>
                <c:pt idx="102">
                  <c:v>0.7310300796812752</c:v>
                </c:pt>
                <c:pt idx="103">
                  <c:v>0.75461169322709221</c:v>
                </c:pt>
                <c:pt idx="104">
                  <c:v>0.72631375498007966</c:v>
                </c:pt>
                <c:pt idx="105">
                  <c:v>0.7310300796812752</c:v>
                </c:pt>
                <c:pt idx="106">
                  <c:v>0.75932801792828752</c:v>
                </c:pt>
                <c:pt idx="107">
                  <c:v>0.75461169322709221</c:v>
                </c:pt>
                <c:pt idx="108">
                  <c:v>0.72631375498007966</c:v>
                </c:pt>
                <c:pt idx="109">
                  <c:v>0.75932801792828752</c:v>
                </c:pt>
                <c:pt idx="110">
                  <c:v>0.73574640438247074</c:v>
                </c:pt>
                <c:pt idx="111">
                  <c:v>0.7310300796812752</c:v>
                </c:pt>
                <c:pt idx="112">
                  <c:v>0.75461169322709221</c:v>
                </c:pt>
                <c:pt idx="113">
                  <c:v>0.73574640438247074</c:v>
                </c:pt>
                <c:pt idx="114">
                  <c:v>0.75932801792828752</c:v>
                </c:pt>
                <c:pt idx="115">
                  <c:v>0.76876066235059837</c:v>
                </c:pt>
                <c:pt idx="116">
                  <c:v>0.74517904880478125</c:v>
                </c:pt>
                <c:pt idx="117">
                  <c:v>0.76404434262948295</c:v>
                </c:pt>
                <c:pt idx="118">
                  <c:v>0.7310300796812752</c:v>
                </c:pt>
                <c:pt idx="119">
                  <c:v>0.74517904880478125</c:v>
                </c:pt>
                <c:pt idx="120">
                  <c:v>0.76876066235059837</c:v>
                </c:pt>
                <c:pt idx="121">
                  <c:v>0.75932801792828752</c:v>
                </c:pt>
                <c:pt idx="122">
                  <c:v>0.7498953735059769</c:v>
                </c:pt>
                <c:pt idx="123">
                  <c:v>0.75932801792828752</c:v>
                </c:pt>
                <c:pt idx="124">
                  <c:v>0.75932801792828752</c:v>
                </c:pt>
                <c:pt idx="125">
                  <c:v>0.7734769870517928</c:v>
                </c:pt>
                <c:pt idx="126">
                  <c:v>0.73574640438247074</c:v>
                </c:pt>
                <c:pt idx="127">
                  <c:v>0.77697928286852669</c:v>
                </c:pt>
                <c:pt idx="128">
                  <c:v>0.78290963645418432</c:v>
                </c:pt>
                <c:pt idx="129">
                  <c:v>0.74517904880478125</c:v>
                </c:pt>
                <c:pt idx="130">
                  <c:v>0.76404434262948295</c:v>
                </c:pt>
                <c:pt idx="131">
                  <c:v>0.76876066235059837</c:v>
                </c:pt>
                <c:pt idx="132">
                  <c:v>0.7734769870517928</c:v>
                </c:pt>
                <c:pt idx="133">
                  <c:v>0.76876066235059837</c:v>
                </c:pt>
                <c:pt idx="134">
                  <c:v>0.76876066235059837</c:v>
                </c:pt>
                <c:pt idx="135">
                  <c:v>0.7498953735059769</c:v>
                </c:pt>
                <c:pt idx="136">
                  <c:v>0.77819331175298811</c:v>
                </c:pt>
                <c:pt idx="137">
                  <c:v>0.78290963645418432</c:v>
                </c:pt>
                <c:pt idx="138">
                  <c:v>0.7734769870517928</c:v>
                </c:pt>
                <c:pt idx="139">
                  <c:v>0.7734769870517928</c:v>
                </c:pt>
                <c:pt idx="140">
                  <c:v>0.75461169322709221</c:v>
                </c:pt>
                <c:pt idx="141">
                  <c:v>0.77819331175298811</c:v>
                </c:pt>
                <c:pt idx="142">
                  <c:v>0.7876259561752994</c:v>
                </c:pt>
                <c:pt idx="143">
                  <c:v>0.77819331175298811</c:v>
                </c:pt>
                <c:pt idx="144">
                  <c:v>0.78290963645418432</c:v>
                </c:pt>
                <c:pt idx="145">
                  <c:v>0.74517904880478125</c:v>
                </c:pt>
                <c:pt idx="146">
                  <c:v>0.78290963645418432</c:v>
                </c:pt>
                <c:pt idx="147">
                  <c:v>0.79234228087649372</c:v>
                </c:pt>
                <c:pt idx="148">
                  <c:v>0.75932801792828752</c:v>
                </c:pt>
                <c:pt idx="149">
                  <c:v>0.7498953735059769</c:v>
                </c:pt>
                <c:pt idx="150">
                  <c:v>0.7876259561752994</c:v>
                </c:pt>
                <c:pt idx="151">
                  <c:v>0.78290963645418432</c:v>
                </c:pt>
                <c:pt idx="152">
                  <c:v>0.77819331175298811</c:v>
                </c:pt>
              </c:numCache>
            </c:numRef>
          </c:yVal>
        </c:ser>
        <c:ser>
          <c:idx val="2"/>
          <c:order val="2"/>
          <c:tx>
            <c:strRef>
              <c:f>Sheet1!$L$2</c:f>
              <c:strCache>
                <c:ptCount val="1"/>
                <c:pt idx="0">
                  <c:v>WPH S-PAC 1 hour</c:v>
                </c:pt>
              </c:strCache>
            </c:strRef>
          </c:tx>
          <c:spPr>
            <a:ln w="28575">
              <a:noFill/>
            </a:ln>
          </c:spPr>
          <c:marker>
            <c:symbol val="triangle"/>
            <c:size val="20"/>
            <c:spPr>
              <a:solidFill>
                <a:schemeClr val="accent3">
                  <a:lumMod val="40000"/>
                  <a:lumOff val="60000"/>
                </a:schemeClr>
              </a:solidFill>
            </c:spPr>
          </c:marker>
          <c:xVal>
            <c:numRef>
              <c:f>Sheet1!$L$4:$L$158</c:f>
              <c:numCache>
                <c:formatCode>General</c:formatCode>
                <c:ptCount val="155"/>
                <c:pt idx="0">
                  <c:v>1.0177099999999992</c:v>
                </c:pt>
                <c:pt idx="1">
                  <c:v>1.1843699999999999</c:v>
                </c:pt>
                <c:pt idx="2">
                  <c:v>1.35104</c:v>
                </c:pt>
                <c:pt idx="3">
                  <c:v>1.5177099999999992</c:v>
                </c:pt>
                <c:pt idx="4">
                  <c:v>1.6846399999999999</c:v>
                </c:pt>
                <c:pt idx="5">
                  <c:v>1.8512999999999993</c:v>
                </c:pt>
                <c:pt idx="6">
                  <c:v>2.01797</c:v>
                </c:pt>
                <c:pt idx="7">
                  <c:v>2.1846399999999999</c:v>
                </c:pt>
                <c:pt idx="8">
                  <c:v>2.3512999999999988</c:v>
                </c:pt>
                <c:pt idx="9">
                  <c:v>2.51797</c:v>
                </c:pt>
                <c:pt idx="10">
                  <c:v>2.6846399999999999</c:v>
                </c:pt>
                <c:pt idx="11">
                  <c:v>2.8512999999999988</c:v>
                </c:pt>
                <c:pt idx="12">
                  <c:v>3.01797</c:v>
                </c:pt>
                <c:pt idx="13">
                  <c:v>3.1846399999999999</c:v>
                </c:pt>
                <c:pt idx="14">
                  <c:v>3.3512999999999988</c:v>
                </c:pt>
                <c:pt idx="15">
                  <c:v>3.51797</c:v>
                </c:pt>
                <c:pt idx="16">
                  <c:v>3.6846399999999999</c:v>
                </c:pt>
                <c:pt idx="17">
                  <c:v>3.8512999999999988</c:v>
                </c:pt>
                <c:pt idx="18">
                  <c:v>4.0179699999999974</c:v>
                </c:pt>
                <c:pt idx="19">
                  <c:v>4.1846399999999973</c:v>
                </c:pt>
                <c:pt idx="20">
                  <c:v>4.3513000000000002</c:v>
                </c:pt>
                <c:pt idx="21">
                  <c:v>4.5179699999999974</c:v>
                </c:pt>
                <c:pt idx="22">
                  <c:v>4.6846399999999973</c:v>
                </c:pt>
                <c:pt idx="23">
                  <c:v>4.8513000000000002</c:v>
                </c:pt>
                <c:pt idx="24">
                  <c:v>5.0179699999999974</c:v>
                </c:pt>
                <c:pt idx="25">
                  <c:v>5.1846399999999973</c:v>
                </c:pt>
                <c:pt idx="26">
                  <c:v>5.3513000000000002</c:v>
                </c:pt>
                <c:pt idx="27">
                  <c:v>5.5179699999999974</c:v>
                </c:pt>
                <c:pt idx="28">
                  <c:v>5.6846399999999973</c:v>
                </c:pt>
                <c:pt idx="29">
                  <c:v>5.8513000000000002</c:v>
                </c:pt>
                <c:pt idx="30">
                  <c:v>6.0179699999999974</c:v>
                </c:pt>
                <c:pt idx="31">
                  <c:v>6.1846399999999973</c:v>
                </c:pt>
                <c:pt idx="32">
                  <c:v>6.3513000000000002</c:v>
                </c:pt>
                <c:pt idx="33">
                  <c:v>6.5179699999999974</c:v>
                </c:pt>
                <c:pt idx="34">
                  <c:v>6.6846399999999973</c:v>
                </c:pt>
                <c:pt idx="35">
                  <c:v>6.8513000000000002</c:v>
                </c:pt>
                <c:pt idx="36">
                  <c:v>7.0179699999999974</c:v>
                </c:pt>
                <c:pt idx="37">
                  <c:v>7.1846399999999973</c:v>
                </c:pt>
                <c:pt idx="38">
                  <c:v>7.3513000000000002</c:v>
                </c:pt>
                <c:pt idx="39">
                  <c:v>7.5179699999999974</c:v>
                </c:pt>
                <c:pt idx="40">
                  <c:v>7.6846399999999973</c:v>
                </c:pt>
                <c:pt idx="41">
                  <c:v>7.8513000000000002</c:v>
                </c:pt>
                <c:pt idx="42">
                  <c:v>8.0179699999999983</c:v>
                </c:pt>
                <c:pt idx="43">
                  <c:v>8.1846400000000035</c:v>
                </c:pt>
                <c:pt idx="44">
                  <c:v>8.3513000000000002</c:v>
                </c:pt>
                <c:pt idx="45">
                  <c:v>8.5179699999999983</c:v>
                </c:pt>
                <c:pt idx="46">
                  <c:v>8.6846400000000035</c:v>
                </c:pt>
                <c:pt idx="47">
                  <c:v>8.8513000000000002</c:v>
                </c:pt>
                <c:pt idx="48">
                  <c:v>9.0179699999999983</c:v>
                </c:pt>
                <c:pt idx="49">
                  <c:v>9.1846400000000035</c:v>
                </c:pt>
                <c:pt idx="50">
                  <c:v>9.3513000000000002</c:v>
                </c:pt>
                <c:pt idx="51">
                  <c:v>9.5182300000000009</c:v>
                </c:pt>
                <c:pt idx="52">
                  <c:v>9.684899999999999</c:v>
                </c:pt>
                <c:pt idx="53">
                  <c:v>9.8515600000000028</c:v>
                </c:pt>
                <c:pt idx="54">
                  <c:v>10.018230000000001</c:v>
                </c:pt>
                <c:pt idx="55">
                  <c:v>10.184900000000001</c:v>
                </c:pt>
                <c:pt idx="56">
                  <c:v>10.351560000000006</c:v>
                </c:pt>
                <c:pt idx="57">
                  <c:v>10.518230000000001</c:v>
                </c:pt>
                <c:pt idx="58">
                  <c:v>10.684900000000001</c:v>
                </c:pt>
                <c:pt idx="59">
                  <c:v>10.851560000000006</c:v>
                </c:pt>
                <c:pt idx="60">
                  <c:v>11.018230000000001</c:v>
                </c:pt>
                <c:pt idx="61">
                  <c:v>11.184900000000001</c:v>
                </c:pt>
                <c:pt idx="62">
                  <c:v>11.351560000000006</c:v>
                </c:pt>
                <c:pt idx="63">
                  <c:v>11.518230000000001</c:v>
                </c:pt>
                <c:pt idx="64">
                  <c:v>14.851560000000006</c:v>
                </c:pt>
                <c:pt idx="65">
                  <c:v>15.018230000000001</c:v>
                </c:pt>
                <c:pt idx="66">
                  <c:v>15.184900000000001</c:v>
                </c:pt>
                <c:pt idx="67">
                  <c:v>15.351560000000006</c:v>
                </c:pt>
                <c:pt idx="68">
                  <c:v>15.518230000000001</c:v>
                </c:pt>
                <c:pt idx="69">
                  <c:v>15.684900000000001</c:v>
                </c:pt>
                <c:pt idx="70">
                  <c:v>15.851560000000006</c:v>
                </c:pt>
                <c:pt idx="71">
                  <c:v>16.018229999999988</c:v>
                </c:pt>
                <c:pt idx="72">
                  <c:v>16.184899999999999</c:v>
                </c:pt>
                <c:pt idx="73">
                  <c:v>16.351559999999999</c:v>
                </c:pt>
                <c:pt idx="74">
                  <c:v>16.518229999999988</c:v>
                </c:pt>
                <c:pt idx="75">
                  <c:v>16.684899999999999</c:v>
                </c:pt>
                <c:pt idx="76">
                  <c:v>16.851559999999999</c:v>
                </c:pt>
                <c:pt idx="77">
                  <c:v>17.018229999999988</c:v>
                </c:pt>
                <c:pt idx="78">
                  <c:v>17.184899999999999</c:v>
                </c:pt>
                <c:pt idx="79">
                  <c:v>17.351559999999999</c:v>
                </c:pt>
                <c:pt idx="80">
                  <c:v>17.518229999999988</c:v>
                </c:pt>
                <c:pt idx="81">
                  <c:v>17.684899999999999</c:v>
                </c:pt>
                <c:pt idx="82">
                  <c:v>17.851559999999999</c:v>
                </c:pt>
                <c:pt idx="83">
                  <c:v>18.018229999999988</c:v>
                </c:pt>
                <c:pt idx="84">
                  <c:v>18.184899999999999</c:v>
                </c:pt>
                <c:pt idx="85">
                  <c:v>18.351559999999999</c:v>
                </c:pt>
                <c:pt idx="86">
                  <c:v>18.518229999999988</c:v>
                </c:pt>
                <c:pt idx="87">
                  <c:v>18.684899999999999</c:v>
                </c:pt>
                <c:pt idx="88">
                  <c:v>18.851559999999999</c:v>
                </c:pt>
                <c:pt idx="89">
                  <c:v>19.018229999999988</c:v>
                </c:pt>
                <c:pt idx="90">
                  <c:v>19.184899999999999</c:v>
                </c:pt>
                <c:pt idx="91">
                  <c:v>19.351559999999999</c:v>
                </c:pt>
                <c:pt idx="92">
                  <c:v>19.518229999999988</c:v>
                </c:pt>
                <c:pt idx="93">
                  <c:v>19.684899999999999</c:v>
                </c:pt>
                <c:pt idx="94">
                  <c:v>19.851559999999999</c:v>
                </c:pt>
                <c:pt idx="95">
                  <c:v>20.018229999999988</c:v>
                </c:pt>
                <c:pt idx="96">
                  <c:v>20.184899999999999</c:v>
                </c:pt>
                <c:pt idx="97">
                  <c:v>20.351559999999999</c:v>
                </c:pt>
                <c:pt idx="98">
                  <c:v>20.518229999999988</c:v>
                </c:pt>
                <c:pt idx="99">
                  <c:v>20.684899999999999</c:v>
                </c:pt>
                <c:pt idx="100">
                  <c:v>20.851559999999999</c:v>
                </c:pt>
                <c:pt idx="101">
                  <c:v>21.018229999999988</c:v>
                </c:pt>
                <c:pt idx="102">
                  <c:v>21.184899999999999</c:v>
                </c:pt>
                <c:pt idx="103">
                  <c:v>21.351559999999999</c:v>
                </c:pt>
                <c:pt idx="104">
                  <c:v>21.518229999999988</c:v>
                </c:pt>
                <c:pt idx="105">
                  <c:v>21.684899999999999</c:v>
                </c:pt>
                <c:pt idx="106">
                  <c:v>21.851559999999999</c:v>
                </c:pt>
                <c:pt idx="107">
                  <c:v>22.018229999999988</c:v>
                </c:pt>
                <c:pt idx="108">
                  <c:v>22.184899999999999</c:v>
                </c:pt>
                <c:pt idx="109">
                  <c:v>22.351559999999999</c:v>
                </c:pt>
                <c:pt idx="110">
                  <c:v>22.518229999999988</c:v>
                </c:pt>
                <c:pt idx="111">
                  <c:v>22.684899999999999</c:v>
                </c:pt>
                <c:pt idx="112">
                  <c:v>22.851559999999999</c:v>
                </c:pt>
                <c:pt idx="113">
                  <c:v>23.018229999999988</c:v>
                </c:pt>
                <c:pt idx="114">
                  <c:v>23.184899999999999</c:v>
                </c:pt>
                <c:pt idx="115">
                  <c:v>23.351559999999999</c:v>
                </c:pt>
                <c:pt idx="116">
                  <c:v>23.518229999999988</c:v>
                </c:pt>
                <c:pt idx="117">
                  <c:v>23.684899999999999</c:v>
                </c:pt>
                <c:pt idx="118">
                  <c:v>23.851559999999999</c:v>
                </c:pt>
                <c:pt idx="119">
                  <c:v>24.184899999999999</c:v>
                </c:pt>
                <c:pt idx="120">
                  <c:v>24.351559999999999</c:v>
                </c:pt>
                <c:pt idx="121">
                  <c:v>24.518229999999988</c:v>
                </c:pt>
                <c:pt idx="122">
                  <c:v>24.684899999999999</c:v>
                </c:pt>
                <c:pt idx="123">
                  <c:v>24.851559999999999</c:v>
                </c:pt>
                <c:pt idx="124">
                  <c:v>25.018229999999988</c:v>
                </c:pt>
                <c:pt idx="125">
                  <c:v>25.184899999999999</c:v>
                </c:pt>
                <c:pt idx="126">
                  <c:v>25.351559999999999</c:v>
                </c:pt>
                <c:pt idx="127">
                  <c:v>25.518229999999988</c:v>
                </c:pt>
                <c:pt idx="128">
                  <c:v>25.684899999999999</c:v>
                </c:pt>
                <c:pt idx="129">
                  <c:v>25.851559999999999</c:v>
                </c:pt>
                <c:pt idx="130">
                  <c:v>26.018229999999988</c:v>
                </c:pt>
                <c:pt idx="131">
                  <c:v>26.184899999999999</c:v>
                </c:pt>
                <c:pt idx="132">
                  <c:v>26.351559999999999</c:v>
                </c:pt>
                <c:pt idx="133">
                  <c:v>26.518229999999988</c:v>
                </c:pt>
                <c:pt idx="134">
                  <c:v>26.684899999999999</c:v>
                </c:pt>
                <c:pt idx="135">
                  <c:v>26.851559999999999</c:v>
                </c:pt>
                <c:pt idx="136">
                  <c:v>27.018229999999988</c:v>
                </c:pt>
                <c:pt idx="137">
                  <c:v>27.184899999999999</c:v>
                </c:pt>
                <c:pt idx="138">
                  <c:v>27.351559999999999</c:v>
                </c:pt>
                <c:pt idx="139">
                  <c:v>27.518229999999988</c:v>
                </c:pt>
                <c:pt idx="140">
                  <c:v>27.684899999999999</c:v>
                </c:pt>
                <c:pt idx="141">
                  <c:v>27.851559999999999</c:v>
                </c:pt>
                <c:pt idx="142">
                  <c:v>28.018229999999988</c:v>
                </c:pt>
                <c:pt idx="143">
                  <c:v>28.184899999999999</c:v>
                </c:pt>
                <c:pt idx="144">
                  <c:v>28.351559999999999</c:v>
                </c:pt>
                <c:pt idx="145">
                  <c:v>28.518229999999988</c:v>
                </c:pt>
                <c:pt idx="146">
                  <c:v>28.684899999999999</c:v>
                </c:pt>
                <c:pt idx="147">
                  <c:v>28.851559999999999</c:v>
                </c:pt>
                <c:pt idx="148">
                  <c:v>29.018229999999988</c:v>
                </c:pt>
                <c:pt idx="149">
                  <c:v>29.184899999999999</c:v>
                </c:pt>
                <c:pt idx="150">
                  <c:v>29.351559999999999</c:v>
                </c:pt>
                <c:pt idx="151">
                  <c:v>29.518229999999988</c:v>
                </c:pt>
                <c:pt idx="152">
                  <c:v>29.684899999999999</c:v>
                </c:pt>
                <c:pt idx="153">
                  <c:v>29.851559999999999</c:v>
                </c:pt>
                <c:pt idx="154">
                  <c:v>30.018229999999988</c:v>
                </c:pt>
              </c:numCache>
            </c:numRef>
          </c:xVal>
          <c:yVal>
            <c:numRef>
              <c:f>Sheet1!$O$4:$O$158</c:f>
              <c:numCache>
                <c:formatCode>General</c:formatCode>
                <c:ptCount val="155"/>
                <c:pt idx="0">
                  <c:v>1.0114957382198946</c:v>
                </c:pt>
                <c:pt idx="1">
                  <c:v>0.96687092670157093</c:v>
                </c:pt>
                <c:pt idx="2">
                  <c:v>0.97678755497382241</c:v>
                </c:pt>
                <c:pt idx="3">
                  <c:v>1.0065374293193721</c:v>
                </c:pt>
                <c:pt idx="4">
                  <c:v>1.0049671675392671</c:v>
                </c:pt>
                <c:pt idx="5">
                  <c:v>1.0412456125654443</c:v>
                </c:pt>
                <c:pt idx="6">
                  <c:v>0.96687092670157093</c:v>
                </c:pt>
                <c:pt idx="7">
                  <c:v>1.0015791151832458</c:v>
                </c:pt>
                <c:pt idx="8">
                  <c:v>1.0214123664921466</c:v>
                </c:pt>
                <c:pt idx="9">
                  <c:v>0.9817458638743457</c:v>
                </c:pt>
                <c:pt idx="10">
                  <c:v>1.0263706753926698</c:v>
                </c:pt>
                <c:pt idx="11">
                  <c:v>1.0065374293193721</c:v>
                </c:pt>
                <c:pt idx="12">
                  <c:v>1.0214123664921466</c:v>
                </c:pt>
                <c:pt idx="13">
                  <c:v>0.99166249214659685</c:v>
                </c:pt>
                <c:pt idx="14">
                  <c:v>1.016454052356021</c:v>
                </c:pt>
                <c:pt idx="15">
                  <c:v>1.0065374293193721</c:v>
                </c:pt>
                <c:pt idx="16">
                  <c:v>0.99166249214659685</c:v>
                </c:pt>
                <c:pt idx="17">
                  <c:v>1.031328989528796</c:v>
                </c:pt>
                <c:pt idx="18">
                  <c:v>1.0015791151832458</c:v>
                </c:pt>
                <c:pt idx="19">
                  <c:v>1.0214123664921466</c:v>
                </c:pt>
                <c:pt idx="20">
                  <c:v>0.9817458638743457</c:v>
                </c:pt>
                <c:pt idx="21">
                  <c:v>1.016454052356021</c:v>
                </c:pt>
                <c:pt idx="22">
                  <c:v>1.0065374293193721</c:v>
                </c:pt>
                <c:pt idx="23">
                  <c:v>0.98670417801047161</c:v>
                </c:pt>
                <c:pt idx="24">
                  <c:v>1.0263706753926698</c:v>
                </c:pt>
                <c:pt idx="25">
                  <c:v>1.0015791151832458</c:v>
                </c:pt>
                <c:pt idx="26">
                  <c:v>1.016454052356021</c:v>
                </c:pt>
                <c:pt idx="27">
                  <c:v>0.9817458638743457</c:v>
                </c:pt>
                <c:pt idx="28">
                  <c:v>1.0114957382198946</c:v>
                </c:pt>
                <c:pt idx="29">
                  <c:v>1.0065374293193721</c:v>
                </c:pt>
                <c:pt idx="30">
                  <c:v>0.9817458638743457</c:v>
                </c:pt>
                <c:pt idx="31">
                  <c:v>1.0114957382198946</c:v>
                </c:pt>
                <c:pt idx="32">
                  <c:v>1.0114957382198946</c:v>
                </c:pt>
                <c:pt idx="33">
                  <c:v>0.9817458638743457</c:v>
                </c:pt>
                <c:pt idx="34">
                  <c:v>1.0263706753926698</c:v>
                </c:pt>
                <c:pt idx="35">
                  <c:v>0.99166249214659685</c:v>
                </c:pt>
                <c:pt idx="36">
                  <c:v>1.0214123664921466</c:v>
                </c:pt>
                <c:pt idx="37">
                  <c:v>0.9817458638743457</c:v>
                </c:pt>
                <c:pt idx="38">
                  <c:v>1.0065374293193721</c:v>
                </c:pt>
                <c:pt idx="39">
                  <c:v>1.0015791151832458</c:v>
                </c:pt>
                <c:pt idx="40">
                  <c:v>0.97678755497382241</c:v>
                </c:pt>
                <c:pt idx="41">
                  <c:v>1.0065374293193721</c:v>
                </c:pt>
                <c:pt idx="42">
                  <c:v>1.0065374293193721</c:v>
                </c:pt>
                <c:pt idx="43">
                  <c:v>0.9966208010471207</c:v>
                </c:pt>
                <c:pt idx="44">
                  <c:v>1.0015791151832458</c:v>
                </c:pt>
                <c:pt idx="45">
                  <c:v>1.0065374293193721</c:v>
                </c:pt>
                <c:pt idx="46">
                  <c:v>1.0065374293193721</c:v>
                </c:pt>
                <c:pt idx="47">
                  <c:v>0.9817458638743457</c:v>
                </c:pt>
                <c:pt idx="48">
                  <c:v>1.0065374293193721</c:v>
                </c:pt>
                <c:pt idx="49">
                  <c:v>1.0015791151832458</c:v>
                </c:pt>
                <c:pt idx="50">
                  <c:v>0.97678755497382241</c:v>
                </c:pt>
                <c:pt idx="51">
                  <c:v>1.0247694764397899</c:v>
                </c:pt>
                <c:pt idx="52">
                  <c:v>0.98670417801047161</c:v>
                </c:pt>
                <c:pt idx="53">
                  <c:v>0.98670417801047161</c:v>
                </c:pt>
                <c:pt idx="54">
                  <c:v>1.016454052356021</c:v>
                </c:pt>
                <c:pt idx="55">
                  <c:v>0.98670417801047161</c:v>
                </c:pt>
                <c:pt idx="56">
                  <c:v>1.031328989528796</c:v>
                </c:pt>
                <c:pt idx="57">
                  <c:v>0.95695430366492162</c:v>
                </c:pt>
                <c:pt idx="58">
                  <c:v>0.99166249214659685</c:v>
                </c:pt>
                <c:pt idx="59">
                  <c:v>1.0214123664921466</c:v>
                </c:pt>
                <c:pt idx="60">
                  <c:v>0.96687092670157093</c:v>
                </c:pt>
                <c:pt idx="61">
                  <c:v>1.0015791151832458</c:v>
                </c:pt>
                <c:pt idx="62">
                  <c:v>1.016454052356021</c:v>
                </c:pt>
                <c:pt idx="63">
                  <c:v>0.89745455497382209</c:v>
                </c:pt>
                <c:pt idx="64">
                  <c:v>0.85282974345549811</c:v>
                </c:pt>
                <c:pt idx="65">
                  <c:v>0.75862180628272335</c:v>
                </c:pt>
                <c:pt idx="66">
                  <c:v>0.72391361780104713</c:v>
                </c:pt>
                <c:pt idx="67">
                  <c:v>0.64953893193717271</c:v>
                </c:pt>
                <c:pt idx="68">
                  <c:v>0.65945555497382224</c:v>
                </c:pt>
                <c:pt idx="69">
                  <c:v>0.63466399476439783</c:v>
                </c:pt>
                <c:pt idx="70">
                  <c:v>0.61978905759162373</c:v>
                </c:pt>
                <c:pt idx="71">
                  <c:v>0.62474736649214702</c:v>
                </c:pt>
                <c:pt idx="72">
                  <c:v>0.5900391832460733</c:v>
                </c:pt>
                <c:pt idx="73">
                  <c:v>0.5999558062827226</c:v>
                </c:pt>
                <c:pt idx="74">
                  <c:v>0.58508086910994728</c:v>
                </c:pt>
                <c:pt idx="75">
                  <c:v>0.58012255497382159</c:v>
                </c:pt>
                <c:pt idx="76">
                  <c:v>0.57516424607329864</c:v>
                </c:pt>
                <c:pt idx="77">
                  <c:v>0.57020593193717273</c:v>
                </c:pt>
                <c:pt idx="78">
                  <c:v>0.57516424607329864</c:v>
                </c:pt>
                <c:pt idx="79">
                  <c:v>0.57020593193717273</c:v>
                </c:pt>
                <c:pt idx="80">
                  <c:v>0.58012255497382159</c:v>
                </c:pt>
                <c:pt idx="81">
                  <c:v>0.56524761780104704</c:v>
                </c:pt>
                <c:pt idx="82">
                  <c:v>0.56028930890052353</c:v>
                </c:pt>
                <c:pt idx="83">
                  <c:v>0.56524761780104704</c:v>
                </c:pt>
                <c:pt idx="84">
                  <c:v>0.5503726806282726</c:v>
                </c:pt>
                <c:pt idx="85">
                  <c:v>0.5503726806282726</c:v>
                </c:pt>
                <c:pt idx="86">
                  <c:v>0.57020593193717273</c:v>
                </c:pt>
                <c:pt idx="87">
                  <c:v>0.55533099476439751</c:v>
                </c:pt>
                <c:pt idx="88">
                  <c:v>0.56524761780104704</c:v>
                </c:pt>
                <c:pt idx="89">
                  <c:v>0.56524761780104704</c:v>
                </c:pt>
                <c:pt idx="90">
                  <c:v>0.55533099476439751</c:v>
                </c:pt>
                <c:pt idx="91">
                  <c:v>0.56028930890052353</c:v>
                </c:pt>
                <c:pt idx="92">
                  <c:v>0.5503726806282726</c:v>
                </c:pt>
                <c:pt idx="93">
                  <c:v>0.55533099476439751</c:v>
                </c:pt>
                <c:pt idx="94">
                  <c:v>0.56028930890052353</c:v>
                </c:pt>
                <c:pt idx="95">
                  <c:v>0.56028930890052353</c:v>
                </c:pt>
                <c:pt idx="96">
                  <c:v>0.58508086910994728</c:v>
                </c:pt>
                <c:pt idx="97">
                  <c:v>0.56028930890052353</c:v>
                </c:pt>
                <c:pt idx="98">
                  <c:v>0.56028930890052353</c:v>
                </c:pt>
                <c:pt idx="99">
                  <c:v>0.56524761780104704</c:v>
                </c:pt>
                <c:pt idx="100">
                  <c:v>0.53549774345549761</c:v>
                </c:pt>
                <c:pt idx="101">
                  <c:v>0.56028930890052353</c:v>
                </c:pt>
                <c:pt idx="102">
                  <c:v>0.56524761780104704</c:v>
                </c:pt>
                <c:pt idx="103">
                  <c:v>0.55533099476439751</c:v>
                </c:pt>
                <c:pt idx="104">
                  <c:v>0.57020593193717273</c:v>
                </c:pt>
                <c:pt idx="105">
                  <c:v>0.57020593193717273</c:v>
                </c:pt>
                <c:pt idx="106">
                  <c:v>0.56028930890052353</c:v>
                </c:pt>
                <c:pt idx="107">
                  <c:v>0.5503726806282726</c:v>
                </c:pt>
                <c:pt idx="108">
                  <c:v>0.55533099476439751</c:v>
                </c:pt>
                <c:pt idx="109">
                  <c:v>0.56524761780104704</c:v>
                </c:pt>
                <c:pt idx="110">
                  <c:v>0.56524761780104704</c:v>
                </c:pt>
                <c:pt idx="111">
                  <c:v>0.58012255497382159</c:v>
                </c:pt>
                <c:pt idx="112">
                  <c:v>0.56028930890052353</c:v>
                </c:pt>
                <c:pt idx="113">
                  <c:v>0.56028930890052353</c:v>
                </c:pt>
                <c:pt idx="114">
                  <c:v>0.57020593193717273</c:v>
                </c:pt>
                <c:pt idx="115">
                  <c:v>0.55533099476439751</c:v>
                </c:pt>
                <c:pt idx="116">
                  <c:v>0.56028930890052353</c:v>
                </c:pt>
                <c:pt idx="117">
                  <c:v>0.57020593193717273</c:v>
                </c:pt>
                <c:pt idx="118">
                  <c:v>0.56524761780104704</c:v>
                </c:pt>
                <c:pt idx="119">
                  <c:v>0.61483074345549782</c:v>
                </c:pt>
                <c:pt idx="120">
                  <c:v>0.56524761780104704</c:v>
                </c:pt>
                <c:pt idx="121">
                  <c:v>0.57020593193717273</c:v>
                </c:pt>
                <c:pt idx="122">
                  <c:v>0.58012255497382159</c:v>
                </c:pt>
                <c:pt idx="123">
                  <c:v>0.56524761780104704</c:v>
                </c:pt>
                <c:pt idx="124">
                  <c:v>0.56524761780104704</c:v>
                </c:pt>
                <c:pt idx="125">
                  <c:v>0.57020593193717273</c:v>
                </c:pt>
                <c:pt idx="126">
                  <c:v>0.57516424607329864</c:v>
                </c:pt>
                <c:pt idx="127">
                  <c:v>0.57020593193717273</c:v>
                </c:pt>
                <c:pt idx="128">
                  <c:v>0.57020593193717273</c:v>
                </c:pt>
                <c:pt idx="129">
                  <c:v>0.57020593193717273</c:v>
                </c:pt>
                <c:pt idx="130">
                  <c:v>0.56028930890052353</c:v>
                </c:pt>
                <c:pt idx="131">
                  <c:v>0.56524761780104704</c:v>
                </c:pt>
                <c:pt idx="132">
                  <c:v>0.57516424607329864</c:v>
                </c:pt>
                <c:pt idx="133">
                  <c:v>0.58508086910994728</c:v>
                </c:pt>
                <c:pt idx="134">
                  <c:v>0.57020593193717273</c:v>
                </c:pt>
                <c:pt idx="135">
                  <c:v>0.57020593193717273</c:v>
                </c:pt>
                <c:pt idx="136">
                  <c:v>0.57516424607329864</c:v>
                </c:pt>
                <c:pt idx="137">
                  <c:v>0.56028930890052353</c:v>
                </c:pt>
                <c:pt idx="138">
                  <c:v>0.57516424607329864</c:v>
                </c:pt>
                <c:pt idx="139">
                  <c:v>0.57516424607329864</c:v>
                </c:pt>
                <c:pt idx="140">
                  <c:v>0.57020593193717273</c:v>
                </c:pt>
                <c:pt idx="141">
                  <c:v>0.5900391832460733</c:v>
                </c:pt>
                <c:pt idx="142">
                  <c:v>0.57020593193717273</c:v>
                </c:pt>
                <c:pt idx="143">
                  <c:v>0.57516424607329864</c:v>
                </c:pt>
                <c:pt idx="144">
                  <c:v>0.58012255497382159</c:v>
                </c:pt>
                <c:pt idx="145">
                  <c:v>0.57516424607329864</c:v>
                </c:pt>
                <c:pt idx="146">
                  <c:v>0.57516424607329864</c:v>
                </c:pt>
                <c:pt idx="147">
                  <c:v>0.57516424607329864</c:v>
                </c:pt>
                <c:pt idx="148">
                  <c:v>0.59499749214659725</c:v>
                </c:pt>
                <c:pt idx="149">
                  <c:v>0.56524761780104704</c:v>
                </c:pt>
                <c:pt idx="150">
                  <c:v>0.58012255497382159</c:v>
                </c:pt>
                <c:pt idx="151">
                  <c:v>0.57020593193717273</c:v>
                </c:pt>
                <c:pt idx="152">
                  <c:v>0.58508086910994728</c:v>
                </c:pt>
                <c:pt idx="153">
                  <c:v>0.58012255497382159</c:v>
                </c:pt>
                <c:pt idx="154">
                  <c:v>0.57516424607329864</c:v>
                </c:pt>
              </c:numCache>
            </c:numRef>
          </c:yVal>
        </c:ser>
        <c:ser>
          <c:idx val="3"/>
          <c:order val="3"/>
          <c:tx>
            <c:strRef>
              <c:f>Sheet1!$P$2</c:f>
              <c:strCache>
                <c:ptCount val="1"/>
                <c:pt idx="0">
                  <c:v>WPH PAC1 hour</c:v>
                </c:pt>
              </c:strCache>
            </c:strRef>
          </c:tx>
          <c:spPr>
            <a:ln w="28575">
              <a:noFill/>
            </a:ln>
          </c:spPr>
          <c:marker>
            <c:symbol val="circle"/>
            <c:size val="20"/>
            <c:spPr>
              <a:solidFill>
                <a:schemeClr val="bg1">
                  <a:lumMod val="85000"/>
                </a:schemeClr>
              </a:solidFill>
            </c:spPr>
          </c:marker>
          <c:xVal>
            <c:numRef>
              <c:f>Sheet1!$P$4:$P$152</c:f>
              <c:numCache>
                <c:formatCode>General</c:formatCode>
                <c:ptCount val="149"/>
                <c:pt idx="0">
                  <c:v>3.4497399999999998</c:v>
                </c:pt>
                <c:pt idx="1">
                  <c:v>3.6164099999999983</c:v>
                </c:pt>
                <c:pt idx="2">
                  <c:v>3.7830699999999999</c:v>
                </c:pt>
                <c:pt idx="3">
                  <c:v>3.9497399999999998</c:v>
                </c:pt>
                <c:pt idx="4">
                  <c:v>4.1164099999999975</c:v>
                </c:pt>
                <c:pt idx="5">
                  <c:v>4.2830700000000004</c:v>
                </c:pt>
                <c:pt idx="6">
                  <c:v>4.4497400000000029</c:v>
                </c:pt>
                <c:pt idx="7">
                  <c:v>4.6164099999999975</c:v>
                </c:pt>
                <c:pt idx="8">
                  <c:v>4.7830700000000004</c:v>
                </c:pt>
                <c:pt idx="9">
                  <c:v>4.9497400000000029</c:v>
                </c:pt>
                <c:pt idx="10">
                  <c:v>5.1164099999999975</c:v>
                </c:pt>
                <c:pt idx="11">
                  <c:v>5.2830700000000004</c:v>
                </c:pt>
                <c:pt idx="12">
                  <c:v>5.4497400000000029</c:v>
                </c:pt>
                <c:pt idx="13">
                  <c:v>5.6164099999999975</c:v>
                </c:pt>
                <c:pt idx="14">
                  <c:v>5.7830700000000004</c:v>
                </c:pt>
                <c:pt idx="15">
                  <c:v>5.9497400000000029</c:v>
                </c:pt>
                <c:pt idx="16">
                  <c:v>6.1164099999999975</c:v>
                </c:pt>
                <c:pt idx="17">
                  <c:v>6.2830700000000004</c:v>
                </c:pt>
                <c:pt idx="18">
                  <c:v>6.4497400000000029</c:v>
                </c:pt>
                <c:pt idx="19">
                  <c:v>6.6164099999999975</c:v>
                </c:pt>
                <c:pt idx="20">
                  <c:v>6.7830700000000004</c:v>
                </c:pt>
                <c:pt idx="21">
                  <c:v>6.9497400000000029</c:v>
                </c:pt>
                <c:pt idx="22">
                  <c:v>7.1164099999999975</c:v>
                </c:pt>
                <c:pt idx="23">
                  <c:v>7.2830700000000004</c:v>
                </c:pt>
                <c:pt idx="24">
                  <c:v>7.4497400000000029</c:v>
                </c:pt>
                <c:pt idx="25">
                  <c:v>7.6164099999999975</c:v>
                </c:pt>
                <c:pt idx="26">
                  <c:v>7.7830700000000004</c:v>
                </c:pt>
                <c:pt idx="27">
                  <c:v>7.9497400000000029</c:v>
                </c:pt>
                <c:pt idx="28">
                  <c:v>8.1164100000000001</c:v>
                </c:pt>
                <c:pt idx="29">
                  <c:v>8.2830699999999986</c:v>
                </c:pt>
                <c:pt idx="30">
                  <c:v>8.4497400000000003</c:v>
                </c:pt>
                <c:pt idx="31">
                  <c:v>8.6164100000000001</c:v>
                </c:pt>
                <c:pt idx="32">
                  <c:v>8.7830699999999986</c:v>
                </c:pt>
                <c:pt idx="33">
                  <c:v>8.9497400000000003</c:v>
                </c:pt>
                <c:pt idx="34">
                  <c:v>9.1164100000000001</c:v>
                </c:pt>
                <c:pt idx="35">
                  <c:v>9.2830699999999986</c:v>
                </c:pt>
                <c:pt idx="36">
                  <c:v>9.4497400000000003</c:v>
                </c:pt>
                <c:pt idx="37">
                  <c:v>9.6164100000000001</c:v>
                </c:pt>
                <c:pt idx="38">
                  <c:v>9.7830699999999986</c:v>
                </c:pt>
                <c:pt idx="39">
                  <c:v>9.9497400000000003</c:v>
                </c:pt>
                <c:pt idx="40">
                  <c:v>10.11641</c:v>
                </c:pt>
                <c:pt idx="41">
                  <c:v>10.283069999999999</c:v>
                </c:pt>
                <c:pt idx="42">
                  <c:v>10.44974</c:v>
                </c:pt>
                <c:pt idx="43">
                  <c:v>10.61641</c:v>
                </c:pt>
                <c:pt idx="44">
                  <c:v>10.783069999999999</c:v>
                </c:pt>
                <c:pt idx="45">
                  <c:v>10.94974</c:v>
                </c:pt>
                <c:pt idx="46">
                  <c:v>11.11641</c:v>
                </c:pt>
                <c:pt idx="47">
                  <c:v>11.283069999999999</c:v>
                </c:pt>
                <c:pt idx="48">
                  <c:v>11.44974</c:v>
                </c:pt>
                <c:pt idx="49">
                  <c:v>11.61641</c:v>
                </c:pt>
                <c:pt idx="50">
                  <c:v>11.783069999999999</c:v>
                </c:pt>
                <c:pt idx="51">
                  <c:v>11.94974</c:v>
                </c:pt>
                <c:pt idx="52">
                  <c:v>12.11641</c:v>
                </c:pt>
                <c:pt idx="53">
                  <c:v>12.283069999999999</c:v>
                </c:pt>
                <c:pt idx="54">
                  <c:v>12.44974</c:v>
                </c:pt>
                <c:pt idx="55">
                  <c:v>12.61641</c:v>
                </c:pt>
                <c:pt idx="56">
                  <c:v>12.783069999999999</c:v>
                </c:pt>
                <c:pt idx="57">
                  <c:v>12.94974</c:v>
                </c:pt>
                <c:pt idx="58">
                  <c:v>13.11641</c:v>
                </c:pt>
                <c:pt idx="59">
                  <c:v>13.283069999999999</c:v>
                </c:pt>
                <c:pt idx="60">
                  <c:v>13.44974</c:v>
                </c:pt>
                <c:pt idx="61">
                  <c:v>13.61641</c:v>
                </c:pt>
                <c:pt idx="62">
                  <c:v>13.783069999999999</c:v>
                </c:pt>
                <c:pt idx="63">
                  <c:v>13.94974</c:v>
                </c:pt>
                <c:pt idx="64">
                  <c:v>14.11641</c:v>
                </c:pt>
                <c:pt idx="65">
                  <c:v>14.283069999999999</c:v>
                </c:pt>
                <c:pt idx="66">
                  <c:v>14.44974</c:v>
                </c:pt>
                <c:pt idx="67">
                  <c:v>16.949739999999974</c:v>
                </c:pt>
                <c:pt idx="68">
                  <c:v>17.116409999999988</c:v>
                </c:pt>
                <c:pt idx="69">
                  <c:v>17.283069999999984</c:v>
                </c:pt>
                <c:pt idx="70">
                  <c:v>17.449739999999974</c:v>
                </c:pt>
                <c:pt idx="71">
                  <c:v>17.616409999999988</c:v>
                </c:pt>
                <c:pt idx="72">
                  <c:v>17.783069999999984</c:v>
                </c:pt>
                <c:pt idx="73">
                  <c:v>17.949739999999974</c:v>
                </c:pt>
                <c:pt idx="74">
                  <c:v>18.116409999999988</c:v>
                </c:pt>
                <c:pt idx="75">
                  <c:v>18.283069999999984</c:v>
                </c:pt>
                <c:pt idx="76">
                  <c:v>18.449739999999974</c:v>
                </c:pt>
                <c:pt idx="77">
                  <c:v>18.616409999999988</c:v>
                </c:pt>
                <c:pt idx="78">
                  <c:v>18.783069999999984</c:v>
                </c:pt>
                <c:pt idx="79">
                  <c:v>18.949739999999974</c:v>
                </c:pt>
                <c:pt idx="80">
                  <c:v>19.116409999999988</c:v>
                </c:pt>
                <c:pt idx="81">
                  <c:v>19.283069999999984</c:v>
                </c:pt>
                <c:pt idx="82">
                  <c:v>19.449739999999974</c:v>
                </c:pt>
                <c:pt idx="83">
                  <c:v>19.616409999999988</c:v>
                </c:pt>
                <c:pt idx="84">
                  <c:v>19.783069999999984</c:v>
                </c:pt>
                <c:pt idx="85">
                  <c:v>19.949739999999974</c:v>
                </c:pt>
                <c:pt idx="86">
                  <c:v>20.116409999999988</c:v>
                </c:pt>
                <c:pt idx="87">
                  <c:v>20.283069999999984</c:v>
                </c:pt>
                <c:pt idx="88">
                  <c:v>20.449739999999974</c:v>
                </c:pt>
                <c:pt idx="89">
                  <c:v>20.616409999999988</c:v>
                </c:pt>
                <c:pt idx="90">
                  <c:v>20.783069999999984</c:v>
                </c:pt>
                <c:pt idx="91">
                  <c:v>20.949739999999974</c:v>
                </c:pt>
                <c:pt idx="92">
                  <c:v>21.116409999999988</c:v>
                </c:pt>
                <c:pt idx="93">
                  <c:v>21.283069999999984</c:v>
                </c:pt>
                <c:pt idx="94">
                  <c:v>21.449739999999974</c:v>
                </c:pt>
                <c:pt idx="95">
                  <c:v>21.616409999999988</c:v>
                </c:pt>
                <c:pt idx="96">
                  <c:v>21.783069999999984</c:v>
                </c:pt>
                <c:pt idx="97">
                  <c:v>21.949739999999974</c:v>
                </c:pt>
                <c:pt idx="98">
                  <c:v>22.116409999999988</c:v>
                </c:pt>
                <c:pt idx="99">
                  <c:v>22.283069999999984</c:v>
                </c:pt>
                <c:pt idx="100">
                  <c:v>22.449739999999974</c:v>
                </c:pt>
                <c:pt idx="101">
                  <c:v>22.616409999999988</c:v>
                </c:pt>
                <c:pt idx="102">
                  <c:v>22.783069999999984</c:v>
                </c:pt>
                <c:pt idx="103">
                  <c:v>22.949739999999974</c:v>
                </c:pt>
                <c:pt idx="104">
                  <c:v>23.116409999999988</c:v>
                </c:pt>
                <c:pt idx="105">
                  <c:v>23.283069999999984</c:v>
                </c:pt>
                <c:pt idx="106">
                  <c:v>23.449739999999974</c:v>
                </c:pt>
                <c:pt idx="107">
                  <c:v>23.616409999999988</c:v>
                </c:pt>
                <c:pt idx="108">
                  <c:v>23.783069999999984</c:v>
                </c:pt>
                <c:pt idx="109">
                  <c:v>23.949739999999974</c:v>
                </c:pt>
                <c:pt idx="110">
                  <c:v>24.116409999999988</c:v>
                </c:pt>
                <c:pt idx="111">
                  <c:v>24.283069999999984</c:v>
                </c:pt>
                <c:pt idx="112">
                  <c:v>24.449739999999974</c:v>
                </c:pt>
                <c:pt idx="113">
                  <c:v>24.616409999999988</c:v>
                </c:pt>
                <c:pt idx="114">
                  <c:v>24.783069999999984</c:v>
                </c:pt>
                <c:pt idx="115">
                  <c:v>24.949739999999974</c:v>
                </c:pt>
                <c:pt idx="116">
                  <c:v>25.116409999999988</c:v>
                </c:pt>
                <c:pt idx="117">
                  <c:v>25.283069999999984</c:v>
                </c:pt>
                <c:pt idx="118">
                  <c:v>25.449739999999974</c:v>
                </c:pt>
                <c:pt idx="119">
                  <c:v>25.616409999999988</c:v>
                </c:pt>
                <c:pt idx="120">
                  <c:v>25.783069999999984</c:v>
                </c:pt>
                <c:pt idx="121">
                  <c:v>25.949739999999974</c:v>
                </c:pt>
                <c:pt idx="122">
                  <c:v>26.116409999999988</c:v>
                </c:pt>
                <c:pt idx="123">
                  <c:v>26.283069999999984</c:v>
                </c:pt>
                <c:pt idx="124">
                  <c:v>26.449739999999974</c:v>
                </c:pt>
                <c:pt idx="125">
                  <c:v>26.616409999999988</c:v>
                </c:pt>
                <c:pt idx="126">
                  <c:v>26.783069999999984</c:v>
                </c:pt>
                <c:pt idx="127">
                  <c:v>26.949739999999974</c:v>
                </c:pt>
                <c:pt idx="128">
                  <c:v>27.116409999999988</c:v>
                </c:pt>
                <c:pt idx="129">
                  <c:v>27.283069999999984</c:v>
                </c:pt>
                <c:pt idx="130">
                  <c:v>27.449739999999974</c:v>
                </c:pt>
                <c:pt idx="131">
                  <c:v>27.616409999999988</c:v>
                </c:pt>
                <c:pt idx="132">
                  <c:v>27.783069999999984</c:v>
                </c:pt>
                <c:pt idx="133">
                  <c:v>27.949739999999974</c:v>
                </c:pt>
                <c:pt idx="134">
                  <c:v>28.116409999999988</c:v>
                </c:pt>
                <c:pt idx="135">
                  <c:v>28.283069999999984</c:v>
                </c:pt>
                <c:pt idx="136">
                  <c:v>28.449739999999974</c:v>
                </c:pt>
                <c:pt idx="137">
                  <c:v>28.616409999999988</c:v>
                </c:pt>
                <c:pt idx="138">
                  <c:v>28.783069999999984</c:v>
                </c:pt>
                <c:pt idx="139">
                  <c:v>28.949739999999974</c:v>
                </c:pt>
                <c:pt idx="140">
                  <c:v>29.116409999999988</c:v>
                </c:pt>
                <c:pt idx="141">
                  <c:v>29.283069999999984</c:v>
                </c:pt>
                <c:pt idx="142">
                  <c:v>29.449739999999974</c:v>
                </c:pt>
                <c:pt idx="143">
                  <c:v>29.616409999999988</c:v>
                </c:pt>
                <c:pt idx="144">
                  <c:v>29.783069999999984</c:v>
                </c:pt>
                <c:pt idx="145">
                  <c:v>29.949739999999974</c:v>
                </c:pt>
                <c:pt idx="146">
                  <c:v>30.116409999999988</c:v>
                </c:pt>
                <c:pt idx="147">
                  <c:v>30.283069999999984</c:v>
                </c:pt>
                <c:pt idx="148">
                  <c:v>30.449739999999974</c:v>
                </c:pt>
              </c:numCache>
            </c:numRef>
          </c:xVal>
          <c:yVal>
            <c:numRef>
              <c:f>Sheet1!$S$4:$S$152</c:f>
              <c:numCache>
                <c:formatCode>General</c:formatCode>
                <c:ptCount val="149"/>
                <c:pt idx="0">
                  <c:v>0.97046264008076699</c:v>
                </c:pt>
                <c:pt idx="1">
                  <c:v>0.96090142857142902</c:v>
                </c:pt>
                <c:pt idx="2">
                  <c:v>0.97046264008076699</c:v>
                </c:pt>
                <c:pt idx="3">
                  <c:v>0.99914626451287225</c:v>
                </c:pt>
                <c:pt idx="4">
                  <c:v>0.97046264008076699</c:v>
                </c:pt>
                <c:pt idx="5">
                  <c:v>1.0134880767289249</c:v>
                </c:pt>
                <c:pt idx="6">
                  <c:v>0.9943656587582026</c:v>
                </c:pt>
                <c:pt idx="7">
                  <c:v>1.0039268652195852</c:v>
                </c:pt>
                <c:pt idx="8">
                  <c:v>1.027829888944976</c:v>
                </c:pt>
                <c:pt idx="9">
                  <c:v>0.96568203432609823</c:v>
                </c:pt>
                <c:pt idx="10">
                  <c:v>1.0326104896516917</c:v>
                </c:pt>
                <c:pt idx="11">
                  <c:v>1.0039268652195852</c:v>
                </c:pt>
                <c:pt idx="12">
                  <c:v>0.99914626451287225</c:v>
                </c:pt>
                <c:pt idx="13">
                  <c:v>1.0421717011610301</c:v>
                </c:pt>
                <c:pt idx="14">
                  <c:v>0.96090142857142902</c:v>
                </c:pt>
                <c:pt idx="15">
                  <c:v>1.0230492831903073</c:v>
                </c:pt>
                <c:pt idx="16">
                  <c:v>0.99914626451287225</c:v>
                </c:pt>
                <c:pt idx="17">
                  <c:v>0.99914626451287225</c:v>
                </c:pt>
                <c:pt idx="18">
                  <c:v>1.018268677435638</c:v>
                </c:pt>
                <c:pt idx="19">
                  <c:v>0.98480445229682012</c:v>
                </c:pt>
                <c:pt idx="20">
                  <c:v>1.018268677435638</c:v>
                </c:pt>
                <c:pt idx="21">
                  <c:v>1.0039268652195852</c:v>
                </c:pt>
                <c:pt idx="22">
                  <c:v>1.0039268652195852</c:v>
                </c:pt>
                <c:pt idx="23">
                  <c:v>1.0134880767289249</c:v>
                </c:pt>
                <c:pt idx="24">
                  <c:v>1.0230492831903073</c:v>
                </c:pt>
                <c:pt idx="25">
                  <c:v>0.97524324078748104</c:v>
                </c:pt>
                <c:pt idx="26">
                  <c:v>1.027829888944976</c:v>
                </c:pt>
                <c:pt idx="27">
                  <c:v>0.98958505300353361</c:v>
                </c:pt>
                <c:pt idx="28">
                  <c:v>1.0134880767289249</c:v>
                </c:pt>
                <c:pt idx="29">
                  <c:v>0.97524324078748104</c:v>
                </c:pt>
                <c:pt idx="30">
                  <c:v>1.018268677435638</c:v>
                </c:pt>
                <c:pt idx="31">
                  <c:v>0.9943656587582026</c:v>
                </c:pt>
                <c:pt idx="32">
                  <c:v>1.0039268652195852</c:v>
                </c:pt>
                <c:pt idx="33">
                  <c:v>1.018268677435638</c:v>
                </c:pt>
                <c:pt idx="34">
                  <c:v>0.97524324078748104</c:v>
                </c:pt>
                <c:pt idx="35">
                  <c:v>1.018268677435638</c:v>
                </c:pt>
                <c:pt idx="36">
                  <c:v>1.0039268652195852</c:v>
                </c:pt>
                <c:pt idx="37">
                  <c:v>1.0039268652195852</c:v>
                </c:pt>
                <c:pt idx="38">
                  <c:v>1.0134880767289249</c:v>
                </c:pt>
                <c:pt idx="39">
                  <c:v>0.98002384654215069</c:v>
                </c:pt>
                <c:pt idx="40">
                  <c:v>1.0087074709742561</c:v>
                </c:pt>
                <c:pt idx="41">
                  <c:v>1.0087074709742561</c:v>
                </c:pt>
                <c:pt idx="42">
                  <c:v>0.99914626451287225</c:v>
                </c:pt>
                <c:pt idx="43">
                  <c:v>1.018268677435638</c:v>
                </c:pt>
                <c:pt idx="44">
                  <c:v>0.97046264008076699</c:v>
                </c:pt>
                <c:pt idx="45">
                  <c:v>1.018268677435638</c:v>
                </c:pt>
                <c:pt idx="46">
                  <c:v>0.99914626451287225</c:v>
                </c:pt>
                <c:pt idx="47">
                  <c:v>0.99914626451287225</c:v>
                </c:pt>
                <c:pt idx="48">
                  <c:v>1.0134880767289249</c:v>
                </c:pt>
                <c:pt idx="49">
                  <c:v>0.97524324078748104</c:v>
                </c:pt>
                <c:pt idx="50">
                  <c:v>1.0230492831903073</c:v>
                </c:pt>
                <c:pt idx="51">
                  <c:v>0.98480445229682012</c:v>
                </c:pt>
                <c:pt idx="52">
                  <c:v>1.0039268652195852</c:v>
                </c:pt>
                <c:pt idx="53">
                  <c:v>0.98480445229682012</c:v>
                </c:pt>
                <c:pt idx="54">
                  <c:v>0.99914626451287225</c:v>
                </c:pt>
                <c:pt idx="55">
                  <c:v>1.0039268652195852</c:v>
                </c:pt>
                <c:pt idx="56">
                  <c:v>1.0134880767289249</c:v>
                </c:pt>
                <c:pt idx="57">
                  <c:v>1.0039268652195852</c:v>
                </c:pt>
                <c:pt idx="58">
                  <c:v>0.96568203432609823</c:v>
                </c:pt>
                <c:pt idx="59">
                  <c:v>1.018268677435638</c:v>
                </c:pt>
                <c:pt idx="60">
                  <c:v>0.99914626451287225</c:v>
                </c:pt>
                <c:pt idx="61">
                  <c:v>0.98958505300353361</c:v>
                </c:pt>
                <c:pt idx="62">
                  <c:v>1.018268677435638</c:v>
                </c:pt>
                <c:pt idx="63">
                  <c:v>0.97046264008076699</c:v>
                </c:pt>
                <c:pt idx="64">
                  <c:v>1.0134880767289249</c:v>
                </c:pt>
                <c:pt idx="65">
                  <c:v>0.99914626451287225</c:v>
                </c:pt>
                <c:pt idx="66">
                  <c:v>0.98958505300353361</c:v>
                </c:pt>
                <c:pt idx="67">
                  <c:v>0.98480445229682012</c:v>
                </c:pt>
                <c:pt idx="68">
                  <c:v>0.95134022211004565</c:v>
                </c:pt>
                <c:pt idx="69">
                  <c:v>0.98480445229682012</c:v>
                </c:pt>
                <c:pt idx="70">
                  <c:v>0.96568203432609823</c:v>
                </c:pt>
                <c:pt idx="71">
                  <c:v>0.95134022211004565</c:v>
                </c:pt>
                <c:pt idx="72">
                  <c:v>0.9943656587582026</c:v>
                </c:pt>
                <c:pt idx="73">
                  <c:v>0.95612082786471519</c:v>
                </c:pt>
                <c:pt idx="74">
                  <c:v>0.9943656587582026</c:v>
                </c:pt>
                <c:pt idx="75">
                  <c:v>0.95612082786471519</c:v>
                </c:pt>
                <c:pt idx="76">
                  <c:v>0.98958505300353361</c:v>
                </c:pt>
                <c:pt idx="77">
                  <c:v>0.98002384654215069</c:v>
                </c:pt>
                <c:pt idx="78">
                  <c:v>0.98480445229682012</c:v>
                </c:pt>
                <c:pt idx="79">
                  <c:v>0.98480445229682012</c:v>
                </c:pt>
                <c:pt idx="80">
                  <c:v>0.9943656587582026</c:v>
                </c:pt>
                <c:pt idx="81">
                  <c:v>0.98480445229682012</c:v>
                </c:pt>
                <c:pt idx="82">
                  <c:v>1.0087074709742561</c:v>
                </c:pt>
                <c:pt idx="83">
                  <c:v>0.96568203432609823</c:v>
                </c:pt>
                <c:pt idx="84">
                  <c:v>0.9943656587582026</c:v>
                </c:pt>
                <c:pt idx="85">
                  <c:v>0.98480445229682012</c:v>
                </c:pt>
                <c:pt idx="86">
                  <c:v>1.0087074709742561</c:v>
                </c:pt>
                <c:pt idx="87">
                  <c:v>0.96568203432609823</c:v>
                </c:pt>
                <c:pt idx="88">
                  <c:v>1.0087074709742561</c:v>
                </c:pt>
                <c:pt idx="89">
                  <c:v>0.98002384654215069</c:v>
                </c:pt>
                <c:pt idx="90">
                  <c:v>0.9943656587582026</c:v>
                </c:pt>
                <c:pt idx="91">
                  <c:v>0.96090142857142902</c:v>
                </c:pt>
                <c:pt idx="92">
                  <c:v>1.0134880767289249</c:v>
                </c:pt>
                <c:pt idx="93">
                  <c:v>0.98958505300353361</c:v>
                </c:pt>
                <c:pt idx="94">
                  <c:v>0.98958505300353361</c:v>
                </c:pt>
                <c:pt idx="95">
                  <c:v>0.95612082786471519</c:v>
                </c:pt>
                <c:pt idx="96">
                  <c:v>1.0087074709742561</c:v>
                </c:pt>
                <c:pt idx="97">
                  <c:v>0.98958505300353361</c:v>
                </c:pt>
                <c:pt idx="98">
                  <c:v>0.98480445229682012</c:v>
                </c:pt>
                <c:pt idx="99">
                  <c:v>0.96090142857142902</c:v>
                </c:pt>
                <c:pt idx="100">
                  <c:v>1.0039268652195852</c:v>
                </c:pt>
                <c:pt idx="101">
                  <c:v>0.99914626451287225</c:v>
                </c:pt>
                <c:pt idx="102">
                  <c:v>0.98002384654215069</c:v>
                </c:pt>
                <c:pt idx="103">
                  <c:v>0.97524324078748104</c:v>
                </c:pt>
                <c:pt idx="104">
                  <c:v>0.98958505300353361</c:v>
                </c:pt>
                <c:pt idx="105">
                  <c:v>0.98958505300353361</c:v>
                </c:pt>
                <c:pt idx="106">
                  <c:v>0.98958505300353361</c:v>
                </c:pt>
                <c:pt idx="107">
                  <c:v>0.98002384654215069</c:v>
                </c:pt>
                <c:pt idx="108">
                  <c:v>0.98002384654215069</c:v>
                </c:pt>
                <c:pt idx="109">
                  <c:v>0.98958505300353361</c:v>
                </c:pt>
                <c:pt idx="110">
                  <c:v>0.98002384654215069</c:v>
                </c:pt>
                <c:pt idx="111">
                  <c:v>1.0087074709742561</c:v>
                </c:pt>
                <c:pt idx="112">
                  <c:v>0.96090142857142902</c:v>
                </c:pt>
                <c:pt idx="113">
                  <c:v>0.98958505300353361</c:v>
                </c:pt>
                <c:pt idx="114">
                  <c:v>0.98002384654215069</c:v>
                </c:pt>
                <c:pt idx="115">
                  <c:v>1.0134880767289249</c:v>
                </c:pt>
                <c:pt idx="116">
                  <c:v>0.95134022211004565</c:v>
                </c:pt>
                <c:pt idx="117">
                  <c:v>0.9943656587582026</c:v>
                </c:pt>
                <c:pt idx="118">
                  <c:v>0.97524324078748104</c:v>
                </c:pt>
                <c:pt idx="119">
                  <c:v>1.018268677435638</c:v>
                </c:pt>
                <c:pt idx="120">
                  <c:v>0.94655961635537678</c:v>
                </c:pt>
                <c:pt idx="121">
                  <c:v>0.98958505300353361</c:v>
                </c:pt>
                <c:pt idx="122">
                  <c:v>0.98480445229682012</c:v>
                </c:pt>
                <c:pt idx="123">
                  <c:v>0.96568203432609823</c:v>
                </c:pt>
                <c:pt idx="124">
                  <c:v>0.9943656587582026</c:v>
                </c:pt>
                <c:pt idx="125">
                  <c:v>0.98958505300353361</c:v>
                </c:pt>
                <c:pt idx="126">
                  <c:v>0.98002384654215069</c:v>
                </c:pt>
                <c:pt idx="127">
                  <c:v>0.96568203432609823</c:v>
                </c:pt>
                <c:pt idx="128">
                  <c:v>0.98480445229682012</c:v>
                </c:pt>
                <c:pt idx="129">
                  <c:v>1.0039268652195852</c:v>
                </c:pt>
                <c:pt idx="130">
                  <c:v>0.98002384654215069</c:v>
                </c:pt>
                <c:pt idx="131">
                  <c:v>0.98480445229682012</c:v>
                </c:pt>
                <c:pt idx="132">
                  <c:v>0.96090142857142902</c:v>
                </c:pt>
                <c:pt idx="133">
                  <c:v>0.9943656587582026</c:v>
                </c:pt>
                <c:pt idx="134">
                  <c:v>0.96568203432609823</c:v>
                </c:pt>
                <c:pt idx="135">
                  <c:v>1.0039268652195852</c:v>
                </c:pt>
                <c:pt idx="136">
                  <c:v>0.95612082786471519</c:v>
                </c:pt>
                <c:pt idx="137">
                  <c:v>0.98480445229682012</c:v>
                </c:pt>
                <c:pt idx="138">
                  <c:v>0.98002384654215069</c:v>
                </c:pt>
                <c:pt idx="139">
                  <c:v>1.0087074709742561</c:v>
                </c:pt>
                <c:pt idx="140">
                  <c:v>0.95134022211004565</c:v>
                </c:pt>
                <c:pt idx="141">
                  <c:v>0.9943656587582026</c:v>
                </c:pt>
                <c:pt idx="142">
                  <c:v>0.97046264008076699</c:v>
                </c:pt>
                <c:pt idx="143">
                  <c:v>0.96568203432609823</c:v>
                </c:pt>
                <c:pt idx="144">
                  <c:v>0.9943656587582026</c:v>
                </c:pt>
                <c:pt idx="145">
                  <c:v>0.97046264008076699</c:v>
                </c:pt>
                <c:pt idx="146">
                  <c:v>0.98958505300353361</c:v>
                </c:pt>
                <c:pt idx="147">
                  <c:v>0.96090142857142902</c:v>
                </c:pt>
                <c:pt idx="148">
                  <c:v>0.9943656587582026</c:v>
                </c:pt>
              </c:numCache>
            </c:numRef>
          </c:yVal>
        </c:ser>
        <c:dLbls/>
        <c:axId val="71965312"/>
        <c:axId val="71996160"/>
      </c:scatterChart>
      <c:valAx>
        <c:axId val="71965312"/>
        <c:scaling>
          <c:orientation val="minMax"/>
        </c:scaling>
        <c:axPos val="b"/>
        <c:title>
          <c:tx>
            <c:rich>
              <a:bodyPr/>
              <a:lstStyle/>
              <a:p>
                <a:pPr>
                  <a:defRPr/>
                </a:pPr>
                <a:r>
                  <a:rPr lang="en-US"/>
                  <a:t>Time (min)</a:t>
                </a:r>
                <a:endParaRPr lang="zh-CN"/>
              </a:p>
            </c:rich>
          </c:tx>
          <c:layout/>
        </c:title>
        <c:numFmt formatCode="General" sourceLinked="1"/>
        <c:tickLblPos val="nextTo"/>
        <c:crossAx val="71996160"/>
        <c:crosses val="autoZero"/>
        <c:crossBetween val="midCat"/>
      </c:valAx>
      <c:valAx>
        <c:axId val="71996160"/>
        <c:scaling>
          <c:orientation val="minMax"/>
        </c:scaling>
        <c:axPos val="l"/>
        <c:title>
          <c:tx>
            <c:rich>
              <a:bodyPr rot="-5400000" vert="horz"/>
              <a:lstStyle/>
              <a:p>
                <a:pPr>
                  <a:defRPr/>
                </a:pPr>
                <a:r>
                  <a:rPr lang="en-US"/>
                  <a:t>Flux Normalized(lmh/lmh)</a:t>
                </a:r>
                <a:endParaRPr lang="zh-CN"/>
              </a:p>
            </c:rich>
          </c:tx>
          <c:layout/>
        </c:title>
        <c:numFmt formatCode="General" sourceLinked="1"/>
        <c:tickLblPos val="nextTo"/>
        <c:crossAx val="71965312"/>
        <c:crosses val="autoZero"/>
        <c:crossBetween val="midCat"/>
      </c:valAx>
    </c:plotArea>
    <c:legend>
      <c:legendPos val="r"/>
      <c:layout>
        <c:manualLayout>
          <c:xMode val="edge"/>
          <c:yMode val="edge"/>
          <c:x val="0.58256982019010584"/>
          <c:y val="0.5889238036945228"/>
          <c:w val="0.40909685413052083"/>
          <c:h val="0.26909309027251543"/>
        </c:manualLayout>
      </c:layout>
    </c:legend>
    <c:plotVisOnly val="1"/>
    <c:dispBlanksAs val="gap"/>
  </c:chart>
  <c:txPr>
    <a:bodyPr/>
    <a:lstStyle/>
    <a:p>
      <a:pPr>
        <a:defRPr sz="2000"/>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zh-CN"/>
  <c:chart>
    <c:title>
      <c:tx>
        <c:rich>
          <a:bodyPr/>
          <a:lstStyle/>
          <a:p>
            <a:pPr>
              <a:defRPr/>
            </a:pPr>
            <a:r>
              <a:rPr lang="en-US"/>
              <a:t>Comparison of WPH PAC and WPH S-PAC in Bath Sonication  </a:t>
            </a:r>
          </a:p>
        </c:rich>
      </c:tx>
      <c:layout>
        <c:manualLayout>
          <c:xMode val="edge"/>
          <c:yMode val="edge"/>
          <c:x val="0.21622922134733202"/>
          <c:y val="0"/>
        </c:manualLayout>
      </c:layout>
      <c:overlay val="1"/>
    </c:title>
    <c:plotArea>
      <c:layout>
        <c:manualLayout>
          <c:layoutTarget val="inner"/>
          <c:xMode val="edge"/>
          <c:yMode val="edge"/>
          <c:x val="0.15502461170194545"/>
          <c:y val="9.3067182387631522E-2"/>
          <c:w val="0.75695056867891564"/>
          <c:h val="0.76780475357247235"/>
        </c:manualLayout>
      </c:layout>
      <c:scatterChart>
        <c:scatterStyle val="lineMarker"/>
        <c:ser>
          <c:idx val="0"/>
          <c:order val="0"/>
          <c:tx>
            <c:strRef>
              <c:f>Sheet2!$A$2</c:f>
              <c:strCache>
                <c:ptCount val="1"/>
                <c:pt idx="0">
                  <c:v>WPH S-PAC probe sonicated 5min 50%</c:v>
                </c:pt>
              </c:strCache>
            </c:strRef>
          </c:tx>
          <c:spPr>
            <a:ln w="28575">
              <a:noFill/>
            </a:ln>
          </c:spPr>
          <c:marker>
            <c:symbol val="circle"/>
            <c:size val="20"/>
            <c:spPr>
              <a:solidFill>
                <a:schemeClr val="tx2">
                  <a:lumMod val="40000"/>
                  <a:lumOff val="60000"/>
                </a:schemeClr>
              </a:solidFill>
            </c:spPr>
          </c:marker>
          <c:xVal>
            <c:numRef>
              <c:f>Sheet2!$A$4:$A$124</c:f>
              <c:numCache>
                <c:formatCode>General</c:formatCode>
                <c:ptCount val="121"/>
                <c:pt idx="0">
                  <c:v>0.93254999999999999</c:v>
                </c:pt>
                <c:pt idx="1">
                  <c:v>1.2658899999999993</c:v>
                </c:pt>
                <c:pt idx="2">
                  <c:v>1.43255</c:v>
                </c:pt>
                <c:pt idx="3">
                  <c:v>1.5992199999999999</c:v>
                </c:pt>
                <c:pt idx="4">
                  <c:v>1.7658899999999993</c:v>
                </c:pt>
                <c:pt idx="5">
                  <c:v>1.9325500000000007</c:v>
                </c:pt>
                <c:pt idx="6">
                  <c:v>2.0992199999999985</c:v>
                </c:pt>
                <c:pt idx="7">
                  <c:v>2.2658900000000002</c:v>
                </c:pt>
                <c:pt idx="8">
                  <c:v>2.4325499999999982</c:v>
                </c:pt>
                <c:pt idx="9">
                  <c:v>2.5992199999999985</c:v>
                </c:pt>
                <c:pt idx="10">
                  <c:v>2.7658900000000002</c:v>
                </c:pt>
                <c:pt idx="11">
                  <c:v>2.9328099999999973</c:v>
                </c:pt>
                <c:pt idx="12">
                  <c:v>3.0994799999999985</c:v>
                </c:pt>
                <c:pt idx="13">
                  <c:v>3.2661500000000001</c:v>
                </c:pt>
                <c:pt idx="14">
                  <c:v>3.4328099999999973</c:v>
                </c:pt>
                <c:pt idx="15">
                  <c:v>3.5994799999999985</c:v>
                </c:pt>
                <c:pt idx="16">
                  <c:v>3.7661500000000001</c:v>
                </c:pt>
                <c:pt idx="17">
                  <c:v>3.9328099999999973</c:v>
                </c:pt>
                <c:pt idx="18">
                  <c:v>4.0994799999999998</c:v>
                </c:pt>
                <c:pt idx="19">
                  <c:v>4.2661499999999997</c:v>
                </c:pt>
                <c:pt idx="20">
                  <c:v>4.4328099999999999</c:v>
                </c:pt>
                <c:pt idx="21">
                  <c:v>4.5994799999999998</c:v>
                </c:pt>
                <c:pt idx="22">
                  <c:v>4.7661499999999997</c:v>
                </c:pt>
                <c:pt idx="23">
                  <c:v>4.9328099999999999</c:v>
                </c:pt>
                <c:pt idx="24">
                  <c:v>5.0994799999999998</c:v>
                </c:pt>
                <c:pt idx="25">
                  <c:v>5.2661499999999997</c:v>
                </c:pt>
                <c:pt idx="26">
                  <c:v>5.4328099999999999</c:v>
                </c:pt>
                <c:pt idx="27">
                  <c:v>5.5994799999999998</c:v>
                </c:pt>
                <c:pt idx="28">
                  <c:v>5.7661499999999997</c:v>
                </c:pt>
                <c:pt idx="29">
                  <c:v>5.9328099999999999</c:v>
                </c:pt>
                <c:pt idx="30">
                  <c:v>6.0994799999999998</c:v>
                </c:pt>
                <c:pt idx="31">
                  <c:v>6.2661499999999997</c:v>
                </c:pt>
                <c:pt idx="32">
                  <c:v>6.7661499999999997</c:v>
                </c:pt>
                <c:pt idx="33">
                  <c:v>6.9328099999999999</c:v>
                </c:pt>
                <c:pt idx="34">
                  <c:v>7.0994799999999998</c:v>
                </c:pt>
                <c:pt idx="35">
                  <c:v>7.2661499999999997</c:v>
                </c:pt>
                <c:pt idx="36">
                  <c:v>7.4328099999999999</c:v>
                </c:pt>
                <c:pt idx="37">
                  <c:v>7.5994799999999998</c:v>
                </c:pt>
                <c:pt idx="38">
                  <c:v>7.7661499999999997</c:v>
                </c:pt>
                <c:pt idx="39">
                  <c:v>7.9328099999999999</c:v>
                </c:pt>
                <c:pt idx="40">
                  <c:v>8.0994800000000051</c:v>
                </c:pt>
                <c:pt idx="41">
                  <c:v>8.2661500000000014</c:v>
                </c:pt>
                <c:pt idx="42">
                  <c:v>8.4328100000000035</c:v>
                </c:pt>
                <c:pt idx="43">
                  <c:v>8.5994800000000051</c:v>
                </c:pt>
                <c:pt idx="44">
                  <c:v>8.7661500000000014</c:v>
                </c:pt>
                <c:pt idx="45">
                  <c:v>8.9328100000000035</c:v>
                </c:pt>
                <c:pt idx="46">
                  <c:v>9.0994800000000051</c:v>
                </c:pt>
                <c:pt idx="47">
                  <c:v>9.2661500000000014</c:v>
                </c:pt>
                <c:pt idx="48">
                  <c:v>9.4328100000000035</c:v>
                </c:pt>
                <c:pt idx="49">
                  <c:v>9.5994800000000051</c:v>
                </c:pt>
                <c:pt idx="50">
                  <c:v>9.7661500000000014</c:v>
                </c:pt>
                <c:pt idx="51">
                  <c:v>9.9328100000000035</c:v>
                </c:pt>
                <c:pt idx="52">
                  <c:v>10.099480000000005</c:v>
                </c:pt>
                <c:pt idx="53">
                  <c:v>10.26615</c:v>
                </c:pt>
                <c:pt idx="54">
                  <c:v>10.43281</c:v>
                </c:pt>
                <c:pt idx="55">
                  <c:v>10.599480000000005</c:v>
                </c:pt>
                <c:pt idx="56">
                  <c:v>10.76615</c:v>
                </c:pt>
                <c:pt idx="57">
                  <c:v>10.93281</c:v>
                </c:pt>
                <c:pt idx="58">
                  <c:v>11.099480000000005</c:v>
                </c:pt>
                <c:pt idx="59">
                  <c:v>14.599480000000005</c:v>
                </c:pt>
                <c:pt idx="60">
                  <c:v>14.76615</c:v>
                </c:pt>
                <c:pt idx="61">
                  <c:v>14.93281</c:v>
                </c:pt>
                <c:pt idx="62">
                  <c:v>15.26615</c:v>
                </c:pt>
                <c:pt idx="63">
                  <c:v>15.43281</c:v>
                </c:pt>
                <c:pt idx="64">
                  <c:v>15.599480000000005</c:v>
                </c:pt>
                <c:pt idx="65">
                  <c:v>15.76615</c:v>
                </c:pt>
                <c:pt idx="66">
                  <c:v>15.93281</c:v>
                </c:pt>
                <c:pt idx="67">
                  <c:v>16.266409999999983</c:v>
                </c:pt>
                <c:pt idx="68">
                  <c:v>16.433070000000001</c:v>
                </c:pt>
                <c:pt idx="69">
                  <c:v>16.599739999999983</c:v>
                </c:pt>
                <c:pt idx="70">
                  <c:v>16.766409999999983</c:v>
                </c:pt>
                <c:pt idx="71">
                  <c:v>16.933070000000001</c:v>
                </c:pt>
                <c:pt idx="72">
                  <c:v>17.099739999999983</c:v>
                </c:pt>
                <c:pt idx="73">
                  <c:v>17.266409999999983</c:v>
                </c:pt>
                <c:pt idx="74">
                  <c:v>17.433070000000001</c:v>
                </c:pt>
                <c:pt idx="75">
                  <c:v>17.599739999999983</c:v>
                </c:pt>
                <c:pt idx="76">
                  <c:v>17.766409999999983</c:v>
                </c:pt>
                <c:pt idx="77">
                  <c:v>17.933070000000001</c:v>
                </c:pt>
                <c:pt idx="78">
                  <c:v>18.099739999999983</c:v>
                </c:pt>
                <c:pt idx="79">
                  <c:v>18.433070000000001</c:v>
                </c:pt>
                <c:pt idx="80">
                  <c:v>18.599739999999983</c:v>
                </c:pt>
                <c:pt idx="81">
                  <c:v>18.766409999999983</c:v>
                </c:pt>
                <c:pt idx="82">
                  <c:v>18.933070000000001</c:v>
                </c:pt>
                <c:pt idx="83">
                  <c:v>19.099739999999983</c:v>
                </c:pt>
                <c:pt idx="84">
                  <c:v>19.433070000000001</c:v>
                </c:pt>
                <c:pt idx="85">
                  <c:v>19.599739999999983</c:v>
                </c:pt>
                <c:pt idx="86">
                  <c:v>19.766409999999983</c:v>
                </c:pt>
                <c:pt idx="87">
                  <c:v>19.933070000000001</c:v>
                </c:pt>
                <c:pt idx="88">
                  <c:v>20.099739999999983</c:v>
                </c:pt>
                <c:pt idx="89">
                  <c:v>20.266409999999983</c:v>
                </c:pt>
                <c:pt idx="90">
                  <c:v>20.433070000000001</c:v>
                </c:pt>
                <c:pt idx="91">
                  <c:v>20.599739999999983</c:v>
                </c:pt>
                <c:pt idx="92">
                  <c:v>20.766409999999983</c:v>
                </c:pt>
                <c:pt idx="93">
                  <c:v>20.933070000000001</c:v>
                </c:pt>
                <c:pt idx="94">
                  <c:v>21.099739999999983</c:v>
                </c:pt>
                <c:pt idx="95">
                  <c:v>21.266409999999983</c:v>
                </c:pt>
                <c:pt idx="96">
                  <c:v>21.433070000000001</c:v>
                </c:pt>
                <c:pt idx="97">
                  <c:v>21.599739999999983</c:v>
                </c:pt>
                <c:pt idx="98">
                  <c:v>21.766409999999983</c:v>
                </c:pt>
                <c:pt idx="99">
                  <c:v>21.933070000000001</c:v>
                </c:pt>
                <c:pt idx="100">
                  <c:v>22.099739999999983</c:v>
                </c:pt>
                <c:pt idx="101">
                  <c:v>22.266409999999983</c:v>
                </c:pt>
                <c:pt idx="102">
                  <c:v>22.433070000000001</c:v>
                </c:pt>
                <c:pt idx="103">
                  <c:v>22.766409999999983</c:v>
                </c:pt>
                <c:pt idx="104">
                  <c:v>22.933070000000001</c:v>
                </c:pt>
                <c:pt idx="105">
                  <c:v>23.099739999999983</c:v>
                </c:pt>
                <c:pt idx="106">
                  <c:v>23.266409999999983</c:v>
                </c:pt>
                <c:pt idx="107">
                  <c:v>23.433070000000001</c:v>
                </c:pt>
                <c:pt idx="108">
                  <c:v>23.599739999999983</c:v>
                </c:pt>
                <c:pt idx="109">
                  <c:v>23.766409999999983</c:v>
                </c:pt>
                <c:pt idx="110">
                  <c:v>23.933070000000001</c:v>
                </c:pt>
                <c:pt idx="111">
                  <c:v>24.099739999999983</c:v>
                </c:pt>
                <c:pt idx="112">
                  <c:v>24.266409999999983</c:v>
                </c:pt>
                <c:pt idx="113">
                  <c:v>24.433070000000001</c:v>
                </c:pt>
                <c:pt idx="114">
                  <c:v>24.599739999999983</c:v>
                </c:pt>
                <c:pt idx="115">
                  <c:v>24.766409999999983</c:v>
                </c:pt>
                <c:pt idx="116">
                  <c:v>24.933070000000001</c:v>
                </c:pt>
                <c:pt idx="117">
                  <c:v>25.099739999999983</c:v>
                </c:pt>
                <c:pt idx="118">
                  <c:v>25.266409999999983</c:v>
                </c:pt>
                <c:pt idx="119">
                  <c:v>25.433070000000001</c:v>
                </c:pt>
                <c:pt idx="120">
                  <c:v>25.599739999999983</c:v>
                </c:pt>
              </c:numCache>
            </c:numRef>
          </c:xVal>
          <c:yVal>
            <c:numRef>
              <c:f>Sheet2!$D$4:$D$124</c:f>
              <c:numCache>
                <c:formatCode>General</c:formatCode>
                <c:ptCount val="121"/>
                <c:pt idx="0">
                  <c:v>0.99845828149710059</c:v>
                </c:pt>
                <c:pt idx="1">
                  <c:v>0.99845828149710059</c:v>
                </c:pt>
                <c:pt idx="2">
                  <c:v>1.0184274433315761</c:v>
                </c:pt>
                <c:pt idx="3">
                  <c:v>1.0184274433315761</c:v>
                </c:pt>
                <c:pt idx="4">
                  <c:v>1.0034505693199789</c:v>
                </c:pt>
                <c:pt idx="5">
                  <c:v>1.0383966104375322</c:v>
                </c:pt>
                <c:pt idx="6">
                  <c:v>1.0184274433315761</c:v>
                </c:pt>
                <c:pt idx="7">
                  <c:v>1.0234197364259356</c:v>
                </c:pt>
                <c:pt idx="8">
                  <c:v>0.99346598840274059</c:v>
                </c:pt>
                <c:pt idx="9">
                  <c:v>1.0184274433315761</c:v>
                </c:pt>
                <c:pt idx="10">
                  <c:v>1.0134351555086978</c:v>
                </c:pt>
                <c:pt idx="11">
                  <c:v>1.006869625724828</c:v>
                </c:pt>
                <c:pt idx="12">
                  <c:v>1.0234197364259356</c:v>
                </c:pt>
                <c:pt idx="13">
                  <c:v>1.0034505693199789</c:v>
                </c:pt>
                <c:pt idx="14">
                  <c:v>1.0284120295202963</c:v>
                </c:pt>
                <c:pt idx="15">
                  <c:v>0.98847369530838169</c:v>
                </c:pt>
                <c:pt idx="16">
                  <c:v>1.0134351555086978</c:v>
                </c:pt>
                <c:pt idx="17">
                  <c:v>1.0184274433315761</c:v>
                </c:pt>
                <c:pt idx="18">
                  <c:v>0.97848911439114394</c:v>
                </c:pt>
                <c:pt idx="19">
                  <c:v>1.0234197364259356</c:v>
                </c:pt>
                <c:pt idx="20">
                  <c:v>0.99845828149710059</c:v>
                </c:pt>
                <c:pt idx="21">
                  <c:v>0.99845828149710059</c:v>
                </c:pt>
                <c:pt idx="22">
                  <c:v>1.0234197364259356</c:v>
                </c:pt>
                <c:pt idx="23">
                  <c:v>0.99845828149710059</c:v>
                </c:pt>
                <c:pt idx="24">
                  <c:v>1.0284120295202963</c:v>
                </c:pt>
                <c:pt idx="25">
                  <c:v>0.97848911439114394</c:v>
                </c:pt>
                <c:pt idx="26">
                  <c:v>1.0134351555086978</c:v>
                </c:pt>
                <c:pt idx="27">
                  <c:v>1.0134351555086978</c:v>
                </c:pt>
                <c:pt idx="28">
                  <c:v>0.98348140748550361</c:v>
                </c:pt>
                <c:pt idx="29">
                  <c:v>1.0134351555086978</c:v>
                </c:pt>
                <c:pt idx="30">
                  <c:v>1.0084428624143384</c:v>
                </c:pt>
                <c:pt idx="31">
                  <c:v>0.98348140748550361</c:v>
                </c:pt>
                <c:pt idx="32">
                  <c:v>1.0234197364259356</c:v>
                </c:pt>
                <c:pt idx="33">
                  <c:v>0.99346598840274059</c:v>
                </c:pt>
                <c:pt idx="34">
                  <c:v>0.98847369530838169</c:v>
                </c:pt>
                <c:pt idx="35">
                  <c:v>1.0184274433315761</c:v>
                </c:pt>
                <c:pt idx="36">
                  <c:v>0.99346598840274059</c:v>
                </c:pt>
                <c:pt idx="37">
                  <c:v>1.0134351555086978</c:v>
                </c:pt>
                <c:pt idx="38">
                  <c:v>1.0084428624143384</c:v>
                </c:pt>
                <c:pt idx="39">
                  <c:v>0.98348140748550361</c:v>
                </c:pt>
                <c:pt idx="40">
                  <c:v>1.0184274433315761</c:v>
                </c:pt>
                <c:pt idx="41">
                  <c:v>1.0034505693199789</c:v>
                </c:pt>
                <c:pt idx="42">
                  <c:v>0.98847369530838169</c:v>
                </c:pt>
                <c:pt idx="43">
                  <c:v>1.0284120295202963</c:v>
                </c:pt>
                <c:pt idx="44">
                  <c:v>1.0034505693199789</c:v>
                </c:pt>
                <c:pt idx="45">
                  <c:v>0.98348140748550361</c:v>
                </c:pt>
                <c:pt idx="46">
                  <c:v>1.0184274433315761</c:v>
                </c:pt>
                <c:pt idx="47">
                  <c:v>0.99845828149710059</c:v>
                </c:pt>
                <c:pt idx="48">
                  <c:v>1.0184274433315761</c:v>
                </c:pt>
                <c:pt idx="49">
                  <c:v>0.98847369530838169</c:v>
                </c:pt>
                <c:pt idx="50">
                  <c:v>0.99845828149710059</c:v>
                </c:pt>
                <c:pt idx="51">
                  <c:v>1.0234197364259356</c:v>
                </c:pt>
                <c:pt idx="52">
                  <c:v>0.97848911439114394</c:v>
                </c:pt>
                <c:pt idx="53">
                  <c:v>1.0134351555086978</c:v>
                </c:pt>
                <c:pt idx="54">
                  <c:v>1.0084428624143384</c:v>
                </c:pt>
                <c:pt idx="55">
                  <c:v>0.97848911439114394</c:v>
                </c:pt>
                <c:pt idx="56">
                  <c:v>1.0184274433315761</c:v>
                </c:pt>
                <c:pt idx="57">
                  <c:v>1.0034505693199789</c:v>
                </c:pt>
                <c:pt idx="58">
                  <c:v>0.97349682129678461</c:v>
                </c:pt>
                <c:pt idx="59">
                  <c:v>0.97848911439114394</c:v>
                </c:pt>
                <c:pt idx="60">
                  <c:v>0.75882829204006386</c:v>
                </c:pt>
                <c:pt idx="61">
                  <c:v>0.67395934106483968</c:v>
                </c:pt>
                <c:pt idx="62">
                  <c:v>0.56912121771217761</c:v>
                </c:pt>
                <c:pt idx="63">
                  <c:v>0.68394392198207699</c:v>
                </c:pt>
                <c:pt idx="64">
                  <c:v>0.55414434370058019</c:v>
                </c:pt>
                <c:pt idx="65">
                  <c:v>0.52918288877174435</c:v>
                </c:pt>
                <c:pt idx="66">
                  <c:v>0.5042214285714286</c:v>
                </c:pt>
                <c:pt idx="67">
                  <c:v>0.43365177121771242</c:v>
                </c:pt>
                <c:pt idx="68">
                  <c:v>0.48924455455983135</c:v>
                </c:pt>
                <c:pt idx="69">
                  <c:v>0.47925997364259371</c:v>
                </c:pt>
                <c:pt idx="70">
                  <c:v>0.47925997364259371</c:v>
                </c:pt>
                <c:pt idx="71">
                  <c:v>0.48425226673695321</c:v>
                </c:pt>
                <c:pt idx="72">
                  <c:v>0.46428309963099634</c:v>
                </c:pt>
                <c:pt idx="73">
                  <c:v>0.46927539272535584</c:v>
                </c:pt>
                <c:pt idx="74">
                  <c:v>0.4493062256193992</c:v>
                </c:pt>
                <c:pt idx="75">
                  <c:v>0.46428309963099634</c:v>
                </c:pt>
                <c:pt idx="76">
                  <c:v>0.43932164470216145</c:v>
                </c:pt>
                <c:pt idx="77">
                  <c:v>0.43432935160780212</c:v>
                </c:pt>
                <c:pt idx="78">
                  <c:v>0.47925997364259371</c:v>
                </c:pt>
                <c:pt idx="79">
                  <c:v>0.45429851871375859</c:v>
                </c:pt>
                <c:pt idx="80">
                  <c:v>0.43932164470216145</c:v>
                </c:pt>
                <c:pt idx="81">
                  <c:v>0.46428309963099634</c:v>
                </c:pt>
                <c:pt idx="82">
                  <c:v>0.43432935160780212</c:v>
                </c:pt>
                <c:pt idx="83">
                  <c:v>0.47925997364259371</c:v>
                </c:pt>
                <c:pt idx="84">
                  <c:v>0.45429851871375859</c:v>
                </c:pt>
                <c:pt idx="85">
                  <c:v>0.42434477069056437</c:v>
                </c:pt>
                <c:pt idx="86">
                  <c:v>0.45429851871375859</c:v>
                </c:pt>
                <c:pt idx="87">
                  <c:v>0.4493062256193992</c:v>
                </c:pt>
                <c:pt idx="88">
                  <c:v>0.44431393252503953</c:v>
                </c:pt>
                <c:pt idx="89">
                  <c:v>0.43432935160780212</c:v>
                </c:pt>
                <c:pt idx="90">
                  <c:v>0.45429851871375859</c:v>
                </c:pt>
                <c:pt idx="91">
                  <c:v>0.42434477069056437</c:v>
                </c:pt>
                <c:pt idx="92">
                  <c:v>0.4493062256193992</c:v>
                </c:pt>
                <c:pt idx="93">
                  <c:v>0.42933705851344228</c:v>
                </c:pt>
                <c:pt idx="94">
                  <c:v>0.45429851871375859</c:v>
                </c:pt>
                <c:pt idx="95">
                  <c:v>0.43932164470216145</c:v>
                </c:pt>
                <c:pt idx="96">
                  <c:v>0.42434477069056437</c:v>
                </c:pt>
                <c:pt idx="97">
                  <c:v>0.45429851871375859</c:v>
                </c:pt>
                <c:pt idx="98">
                  <c:v>0.42434477069056437</c:v>
                </c:pt>
                <c:pt idx="99">
                  <c:v>0.53417518186610402</c:v>
                </c:pt>
                <c:pt idx="100">
                  <c:v>0.4493062256193992</c:v>
                </c:pt>
                <c:pt idx="101">
                  <c:v>0.44431393252503953</c:v>
                </c:pt>
                <c:pt idx="102">
                  <c:v>0.42933705851344228</c:v>
                </c:pt>
                <c:pt idx="103">
                  <c:v>0.42933705851344228</c:v>
                </c:pt>
                <c:pt idx="104">
                  <c:v>0.45429851871375859</c:v>
                </c:pt>
                <c:pt idx="105">
                  <c:v>0.44431393252503953</c:v>
                </c:pt>
                <c:pt idx="106">
                  <c:v>0.43432935160780212</c:v>
                </c:pt>
                <c:pt idx="107">
                  <c:v>0.4493062256193992</c:v>
                </c:pt>
                <c:pt idx="108">
                  <c:v>0.43932164470216145</c:v>
                </c:pt>
                <c:pt idx="109">
                  <c:v>0.43932164470216145</c:v>
                </c:pt>
                <c:pt idx="110">
                  <c:v>0.4493062256193992</c:v>
                </c:pt>
                <c:pt idx="111">
                  <c:v>0.45429851871375859</c:v>
                </c:pt>
                <c:pt idx="112">
                  <c:v>0.43432935160780212</c:v>
                </c:pt>
                <c:pt idx="113">
                  <c:v>0.43932164470216145</c:v>
                </c:pt>
                <c:pt idx="114">
                  <c:v>0.43432935160780212</c:v>
                </c:pt>
                <c:pt idx="115">
                  <c:v>0.45429851871375859</c:v>
                </c:pt>
                <c:pt idx="116">
                  <c:v>0.43432935160780212</c:v>
                </c:pt>
                <c:pt idx="117">
                  <c:v>0.44431393252503953</c:v>
                </c:pt>
                <c:pt idx="118">
                  <c:v>0.44431393252503953</c:v>
                </c:pt>
                <c:pt idx="119">
                  <c:v>0.44431393252503953</c:v>
                </c:pt>
                <c:pt idx="120">
                  <c:v>0.46428309963099634</c:v>
                </c:pt>
              </c:numCache>
            </c:numRef>
          </c:yVal>
        </c:ser>
        <c:ser>
          <c:idx val="1"/>
          <c:order val="1"/>
          <c:tx>
            <c:strRef>
              <c:f>Sheet2!$E$2</c:f>
              <c:strCache>
                <c:ptCount val="1"/>
                <c:pt idx="0">
                  <c:v>WPH PAC probe sonicated 5 min 50%</c:v>
                </c:pt>
              </c:strCache>
            </c:strRef>
          </c:tx>
          <c:spPr>
            <a:ln w="28575">
              <a:noFill/>
            </a:ln>
          </c:spPr>
          <c:marker>
            <c:symbol val="square"/>
            <c:size val="20"/>
            <c:spPr>
              <a:solidFill>
                <a:schemeClr val="accent2">
                  <a:lumMod val="40000"/>
                  <a:lumOff val="60000"/>
                </a:schemeClr>
              </a:solidFill>
            </c:spPr>
          </c:marker>
          <c:xVal>
            <c:numRef>
              <c:f>Sheet2!$E$4:$E$134</c:f>
              <c:numCache>
                <c:formatCode>General</c:formatCode>
                <c:ptCount val="131"/>
                <c:pt idx="0">
                  <c:v>0.84818000000000005</c:v>
                </c:pt>
                <c:pt idx="1">
                  <c:v>1.01484</c:v>
                </c:pt>
                <c:pt idx="2">
                  <c:v>1.1815100000000001</c:v>
                </c:pt>
                <c:pt idx="3">
                  <c:v>1.3481799999999999</c:v>
                </c:pt>
                <c:pt idx="4">
                  <c:v>1.5150999999999992</c:v>
                </c:pt>
                <c:pt idx="5">
                  <c:v>1.68177</c:v>
                </c:pt>
                <c:pt idx="6">
                  <c:v>1.8484400000000001</c:v>
                </c:pt>
                <c:pt idx="7">
                  <c:v>2.0150999999999986</c:v>
                </c:pt>
                <c:pt idx="8">
                  <c:v>2.1817700000000002</c:v>
                </c:pt>
                <c:pt idx="9">
                  <c:v>2.3484399999999988</c:v>
                </c:pt>
                <c:pt idx="10">
                  <c:v>2.5150999999999986</c:v>
                </c:pt>
                <c:pt idx="11">
                  <c:v>2.6817700000000002</c:v>
                </c:pt>
                <c:pt idx="12">
                  <c:v>2.8484399999999988</c:v>
                </c:pt>
                <c:pt idx="13">
                  <c:v>3.0150999999999986</c:v>
                </c:pt>
                <c:pt idx="14">
                  <c:v>3.1817700000000002</c:v>
                </c:pt>
                <c:pt idx="15">
                  <c:v>3.3484399999999988</c:v>
                </c:pt>
                <c:pt idx="16">
                  <c:v>3.5150999999999986</c:v>
                </c:pt>
                <c:pt idx="17">
                  <c:v>3.6817700000000002</c:v>
                </c:pt>
                <c:pt idx="18">
                  <c:v>3.8484399999999988</c:v>
                </c:pt>
                <c:pt idx="19">
                  <c:v>4.0150999999999986</c:v>
                </c:pt>
                <c:pt idx="20">
                  <c:v>4.1817700000000002</c:v>
                </c:pt>
                <c:pt idx="21">
                  <c:v>4.3484400000000001</c:v>
                </c:pt>
                <c:pt idx="22">
                  <c:v>4.5150999999999986</c:v>
                </c:pt>
                <c:pt idx="23">
                  <c:v>4.6817700000000002</c:v>
                </c:pt>
                <c:pt idx="24">
                  <c:v>4.8484400000000001</c:v>
                </c:pt>
                <c:pt idx="25">
                  <c:v>5.0150999999999986</c:v>
                </c:pt>
                <c:pt idx="26">
                  <c:v>5.1817700000000002</c:v>
                </c:pt>
                <c:pt idx="27">
                  <c:v>5.3484400000000001</c:v>
                </c:pt>
                <c:pt idx="28">
                  <c:v>5.5150999999999986</c:v>
                </c:pt>
                <c:pt idx="29">
                  <c:v>5.6817700000000002</c:v>
                </c:pt>
                <c:pt idx="30">
                  <c:v>5.8484400000000001</c:v>
                </c:pt>
                <c:pt idx="31">
                  <c:v>6.0150999999999986</c:v>
                </c:pt>
                <c:pt idx="32">
                  <c:v>6.1817700000000002</c:v>
                </c:pt>
                <c:pt idx="33">
                  <c:v>6.3484400000000001</c:v>
                </c:pt>
                <c:pt idx="34">
                  <c:v>6.5150999999999986</c:v>
                </c:pt>
                <c:pt idx="35">
                  <c:v>6.6817700000000002</c:v>
                </c:pt>
                <c:pt idx="36">
                  <c:v>6.8484400000000001</c:v>
                </c:pt>
                <c:pt idx="37">
                  <c:v>7.0150999999999986</c:v>
                </c:pt>
                <c:pt idx="38">
                  <c:v>7.1817700000000002</c:v>
                </c:pt>
                <c:pt idx="39">
                  <c:v>7.3484400000000001</c:v>
                </c:pt>
                <c:pt idx="40">
                  <c:v>7.5150999999999986</c:v>
                </c:pt>
                <c:pt idx="41">
                  <c:v>7.6817700000000002</c:v>
                </c:pt>
                <c:pt idx="42">
                  <c:v>7.8484400000000001</c:v>
                </c:pt>
                <c:pt idx="43">
                  <c:v>8.0151000000000003</c:v>
                </c:pt>
                <c:pt idx="44">
                  <c:v>8.1817699999999984</c:v>
                </c:pt>
                <c:pt idx="45">
                  <c:v>8.3484400000000001</c:v>
                </c:pt>
                <c:pt idx="46">
                  <c:v>8.5151000000000003</c:v>
                </c:pt>
                <c:pt idx="47">
                  <c:v>8.6817699999999984</c:v>
                </c:pt>
                <c:pt idx="48">
                  <c:v>8.8484400000000001</c:v>
                </c:pt>
                <c:pt idx="49">
                  <c:v>9.0151000000000003</c:v>
                </c:pt>
                <c:pt idx="50">
                  <c:v>9.1817699999999984</c:v>
                </c:pt>
                <c:pt idx="51">
                  <c:v>9.3484400000000001</c:v>
                </c:pt>
                <c:pt idx="52">
                  <c:v>9.5151000000000003</c:v>
                </c:pt>
                <c:pt idx="53">
                  <c:v>9.6817699999999984</c:v>
                </c:pt>
                <c:pt idx="54">
                  <c:v>9.8484400000000001</c:v>
                </c:pt>
                <c:pt idx="55">
                  <c:v>10.0151</c:v>
                </c:pt>
                <c:pt idx="56">
                  <c:v>10.181769999999998</c:v>
                </c:pt>
                <c:pt idx="57">
                  <c:v>10.34844</c:v>
                </c:pt>
                <c:pt idx="58">
                  <c:v>10.5151</c:v>
                </c:pt>
                <c:pt idx="59">
                  <c:v>13.34844</c:v>
                </c:pt>
                <c:pt idx="60">
                  <c:v>13.5151</c:v>
                </c:pt>
                <c:pt idx="61">
                  <c:v>13.681769999999998</c:v>
                </c:pt>
                <c:pt idx="62">
                  <c:v>13.84844</c:v>
                </c:pt>
                <c:pt idx="63">
                  <c:v>14.0151</c:v>
                </c:pt>
                <c:pt idx="64">
                  <c:v>14.181769999999998</c:v>
                </c:pt>
                <c:pt idx="65">
                  <c:v>14.34844</c:v>
                </c:pt>
                <c:pt idx="66">
                  <c:v>14.5151</c:v>
                </c:pt>
                <c:pt idx="67">
                  <c:v>14.681769999999998</c:v>
                </c:pt>
                <c:pt idx="68">
                  <c:v>14.84844</c:v>
                </c:pt>
                <c:pt idx="69">
                  <c:v>15.0151</c:v>
                </c:pt>
                <c:pt idx="70">
                  <c:v>15.181769999999998</c:v>
                </c:pt>
                <c:pt idx="71">
                  <c:v>15.34844</c:v>
                </c:pt>
                <c:pt idx="72">
                  <c:v>15.5151</c:v>
                </c:pt>
                <c:pt idx="73">
                  <c:v>15.681769999999998</c:v>
                </c:pt>
                <c:pt idx="74">
                  <c:v>15.84844</c:v>
                </c:pt>
                <c:pt idx="75">
                  <c:v>16.0151</c:v>
                </c:pt>
                <c:pt idx="76">
                  <c:v>16.18177</c:v>
                </c:pt>
                <c:pt idx="77">
                  <c:v>16.348439999999986</c:v>
                </c:pt>
                <c:pt idx="78">
                  <c:v>16.5151</c:v>
                </c:pt>
                <c:pt idx="79">
                  <c:v>16.68177</c:v>
                </c:pt>
                <c:pt idx="80">
                  <c:v>16.848439999999986</c:v>
                </c:pt>
                <c:pt idx="81">
                  <c:v>17.0151</c:v>
                </c:pt>
                <c:pt idx="82">
                  <c:v>17.18177</c:v>
                </c:pt>
                <c:pt idx="83">
                  <c:v>17.348439999999986</c:v>
                </c:pt>
                <c:pt idx="84">
                  <c:v>17.5151</c:v>
                </c:pt>
                <c:pt idx="85">
                  <c:v>17.68177</c:v>
                </c:pt>
                <c:pt idx="86">
                  <c:v>17.848439999999986</c:v>
                </c:pt>
                <c:pt idx="87">
                  <c:v>18.0151</c:v>
                </c:pt>
                <c:pt idx="88">
                  <c:v>18.18177</c:v>
                </c:pt>
                <c:pt idx="89">
                  <c:v>18.348439999999986</c:v>
                </c:pt>
                <c:pt idx="90">
                  <c:v>18.5151</c:v>
                </c:pt>
                <c:pt idx="91">
                  <c:v>18.68177</c:v>
                </c:pt>
                <c:pt idx="92">
                  <c:v>18.848699999999983</c:v>
                </c:pt>
                <c:pt idx="93">
                  <c:v>19.015360000000001</c:v>
                </c:pt>
                <c:pt idx="94">
                  <c:v>19.182029999999983</c:v>
                </c:pt>
                <c:pt idx="95">
                  <c:v>19.348699999999983</c:v>
                </c:pt>
                <c:pt idx="96">
                  <c:v>19.515360000000001</c:v>
                </c:pt>
                <c:pt idx="97">
                  <c:v>19.682029999999983</c:v>
                </c:pt>
                <c:pt idx="98">
                  <c:v>19.848699999999983</c:v>
                </c:pt>
                <c:pt idx="99">
                  <c:v>20.015360000000001</c:v>
                </c:pt>
                <c:pt idx="100">
                  <c:v>20.182029999999983</c:v>
                </c:pt>
                <c:pt idx="101">
                  <c:v>20.348699999999983</c:v>
                </c:pt>
                <c:pt idx="102">
                  <c:v>20.515360000000001</c:v>
                </c:pt>
                <c:pt idx="103">
                  <c:v>20.682029999999983</c:v>
                </c:pt>
                <c:pt idx="104">
                  <c:v>20.848699999999983</c:v>
                </c:pt>
                <c:pt idx="105">
                  <c:v>21.015360000000001</c:v>
                </c:pt>
                <c:pt idx="106">
                  <c:v>21.182029999999983</c:v>
                </c:pt>
                <c:pt idx="107">
                  <c:v>21.348699999999983</c:v>
                </c:pt>
                <c:pt idx="108">
                  <c:v>21.515360000000001</c:v>
                </c:pt>
                <c:pt idx="109">
                  <c:v>21.682029999999983</c:v>
                </c:pt>
                <c:pt idx="110">
                  <c:v>21.848699999999983</c:v>
                </c:pt>
                <c:pt idx="111">
                  <c:v>22.015360000000001</c:v>
                </c:pt>
                <c:pt idx="112">
                  <c:v>22.182029999999983</c:v>
                </c:pt>
                <c:pt idx="113">
                  <c:v>22.348699999999983</c:v>
                </c:pt>
                <c:pt idx="114">
                  <c:v>22.515360000000001</c:v>
                </c:pt>
                <c:pt idx="115">
                  <c:v>22.682029999999983</c:v>
                </c:pt>
                <c:pt idx="116">
                  <c:v>22.848699999999983</c:v>
                </c:pt>
                <c:pt idx="117">
                  <c:v>23.015360000000001</c:v>
                </c:pt>
                <c:pt idx="118">
                  <c:v>23.182029999999983</c:v>
                </c:pt>
                <c:pt idx="119">
                  <c:v>23.348699999999983</c:v>
                </c:pt>
                <c:pt idx="120">
                  <c:v>23.515360000000001</c:v>
                </c:pt>
                <c:pt idx="121">
                  <c:v>23.682029999999983</c:v>
                </c:pt>
                <c:pt idx="122">
                  <c:v>23.848699999999983</c:v>
                </c:pt>
                <c:pt idx="123">
                  <c:v>24.015360000000001</c:v>
                </c:pt>
                <c:pt idx="124">
                  <c:v>24.182029999999983</c:v>
                </c:pt>
                <c:pt idx="125">
                  <c:v>24.348699999999983</c:v>
                </c:pt>
                <c:pt idx="126">
                  <c:v>24.515360000000001</c:v>
                </c:pt>
                <c:pt idx="127">
                  <c:v>24.682029999999983</c:v>
                </c:pt>
                <c:pt idx="128">
                  <c:v>24.848699999999983</c:v>
                </c:pt>
                <c:pt idx="129">
                  <c:v>25.015360000000001</c:v>
                </c:pt>
                <c:pt idx="130">
                  <c:v>25.182029999999983</c:v>
                </c:pt>
              </c:numCache>
            </c:numRef>
          </c:xVal>
          <c:yVal>
            <c:numRef>
              <c:f>Sheet2!$H$4:$H$134</c:f>
              <c:numCache>
                <c:formatCode>General</c:formatCode>
                <c:ptCount val="131"/>
                <c:pt idx="0">
                  <c:v>0.9255683123425692</c:v>
                </c:pt>
                <c:pt idx="1">
                  <c:v>0.94465219143576828</c:v>
                </c:pt>
                <c:pt idx="2">
                  <c:v>1.0066748110831234</c:v>
                </c:pt>
                <c:pt idx="3">
                  <c:v>0.98759092695214068</c:v>
                </c:pt>
                <c:pt idx="4">
                  <c:v>1.00034080604534</c:v>
                </c:pt>
                <c:pt idx="5">
                  <c:v>1.0162167506297231</c:v>
                </c:pt>
                <c:pt idx="6">
                  <c:v>0.98281995969773261</c:v>
                </c:pt>
                <c:pt idx="7">
                  <c:v>1.0209877229219151</c:v>
                </c:pt>
                <c:pt idx="8">
                  <c:v>1.0162167506297231</c:v>
                </c:pt>
                <c:pt idx="9">
                  <c:v>1.011445783375315</c:v>
                </c:pt>
                <c:pt idx="10">
                  <c:v>1.0209877229219151</c:v>
                </c:pt>
                <c:pt idx="11">
                  <c:v>1.0353006347607059</c:v>
                </c:pt>
                <c:pt idx="12">
                  <c:v>0.97327801511335044</c:v>
                </c:pt>
                <c:pt idx="13">
                  <c:v>1.0305296624685139</c:v>
                </c:pt>
                <c:pt idx="14">
                  <c:v>1.0066748110831234</c:v>
                </c:pt>
                <c:pt idx="15">
                  <c:v>1.011445783375315</c:v>
                </c:pt>
                <c:pt idx="16">
                  <c:v>1.0209877229219151</c:v>
                </c:pt>
                <c:pt idx="17">
                  <c:v>0.98281995969773261</c:v>
                </c:pt>
                <c:pt idx="18">
                  <c:v>1.0162167506297231</c:v>
                </c:pt>
                <c:pt idx="19">
                  <c:v>1.0305296624685139</c:v>
                </c:pt>
                <c:pt idx="20">
                  <c:v>0.99713287153652386</c:v>
                </c:pt>
                <c:pt idx="21">
                  <c:v>1.0066748110831234</c:v>
                </c:pt>
                <c:pt idx="22">
                  <c:v>1.0162167506297231</c:v>
                </c:pt>
                <c:pt idx="23">
                  <c:v>0.97804898740554203</c:v>
                </c:pt>
                <c:pt idx="24">
                  <c:v>1.0209877229219151</c:v>
                </c:pt>
                <c:pt idx="25">
                  <c:v>1.0019038387909318</c:v>
                </c:pt>
                <c:pt idx="26">
                  <c:v>1.0066748110831234</c:v>
                </c:pt>
                <c:pt idx="27">
                  <c:v>1.0066748110831234</c:v>
                </c:pt>
                <c:pt idx="28">
                  <c:v>1.0162167506297231</c:v>
                </c:pt>
                <c:pt idx="29">
                  <c:v>0.97804898740554203</c:v>
                </c:pt>
                <c:pt idx="30">
                  <c:v>1.0019038387909318</c:v>
                </c:pt>
                <c:pt idx="31">
                  <c:v>0.99713287153652386</c:v>
                </c:pt>
                <c:pt idx="32">
                  <c:v>1.011445783375315</c:v>
                </c:pt>
                <c:pt idx="33">
                  <c:v>0.97804898740554203</c:v>
                </c:pt>
                <c:pt idx="34">
                  <c:v>1.011445783375315</c:v>
                </c:pt>
                <c:pt idx="35">
                  <c:v>1.0019038387909318</c:v>
                </c:pt>
                <c:pt idx="36">
                  <c:v>0.99713287153652386</c:v>
                </c:pt>
                <c:pt idx="37">
                  <c:v>1.011445783375315</c:v>
                </c:pt>
                <c:pt idx="38">
                  <c:v>0.97804898740554203</c:v>
                </c:pt>
                <c:pt idx="39">
                  <c:v>1.0066748110831234</c:v>
                </c:pt>
                <c:pt idx="40">
                  <c:v>1.0019038387909318</c:v>
                </c:pt>
                <c:pt idx="41">
                  <c:v>1.0019038387909318</c:v>
                </c:pt>
                <c:pt idx="42">
                  <c:v>1.0066748110831234</c:v>
                </c:pt>
                <c:pt idx="43">
                  <c:v>0.97327801511335044</c:v>
                </c:pt>
                <c:pt idx="44">
                  <c:v>1.0162167506297231</c:v>
                </c:pt>
                <c:pt idx="45">
                  <c:v>0.99713287153652386</c:v>
                </c:pt>
                <c:pt idx="46">
                  <c:v>0.99236189924433249</c:v>
                </c:pt>
                <c:pt idx="47">
                  <c:v>1.0162167506297231</c:v>
                </c:pt>
                <c:pt idx="48">
                  <c:v>0.96850704785894171</c:v>
                </c:pt>
                <c:pt idx="49">
                  <c:v>1.0162167506297231</c:v>
                </c:pt>
                <c:pt idx="50">
                  <c:v>0.98759092695214068</c:v>
                </c:pt>
                <c:pt idx="51">
                  <c:v>0.99713287153652386</c:v>
                </c:pt>
                <c:pt idx="52">
                  <c:v>1.0162167506297231</c:v>
                </c:pt>
                <c:pt idx="53">
                  <c:v>0.96373607556675067</c:v>
                </c:pt>
                <c:pt idx="54">
                  <c:v>1.0162167506297231</c:v>
                </c:pt>
                <c:pt idx="55">
                  <c:v>0.98281995969773261</c:v>
                </c:pt>
                <c:pt idx="56">
                  <c:v>1.0066748110831234</c:v>
                </c:pt>
                <c:pt idx="57">
                  <c:v>0.96373607556675067</c:v>
                </c:pt>
                <c:pt idx="58">
                  <c:v>1.0066748110831234</c:v>
                </c:pt>
                <c:pt idx="59">
                  <c:v>1.0305296624685139</c:v>
                </c:pt>
                <c:pt idx="60">
                  <c:v>0.98281995969773261</c:v>
                </c:pt>
                <c:pt idx="61">
                  <c:v>1.0209877229219151</c:v>
                </c:pt>
                <c:pt idx="62">
                  <c:v>0.99236189924433249</c:v>
                </c:pt>
                <c:pt idx="63">
                  <c:v>0.98759092695214068</c:v>
                </c:pt>
                <c:pt idx="64">
                  <c:v>1.0066748110831234</c:v>
                </c:pt>
                <c:pt idx="65">
                  <c:v>0.96373607556675067</c:v>
                </c:pt>
                <c:pt idx="66">
                  <c:v>0.98759092695214068</c:v>
                </c:pt>
                <c:pt idx="67">
                  <c:v>0.98281995969773261</c:v>
                </c:pt>
                <c:pt idx="68">
                  <c:v>1.0257586952141049</c:v>
                </c:pt>
                <c:pt idx="69">
                  <c:v>0.94465219143576828</c:v>
                </c:pt>
                <c:pt idx="70">
                  <c:v>0.99236189924433249</c:v>
                </c:pt>
                <c:pt idx="71">
                  <c:v>0.99236189924433249</c:v>
                </c:pt>
                <c:pt idx="72">
                  <c:v>1.0019038387909318</c:v>
                </c:pt>
                <c:pt idx="73">
                  <c:v>0.95896510327455953</c:v>
                </c:pt>
                <c:pt idx="74">
                  <c:v>1.0162167506297231</c:v>
                </c:pt>
                <c:pt idx="75">
                  <c:v>0.97804898740554203</c:v>
                </c:pt>
                <c:pt idx="76">
                  <c:v>0.99713287153652386</c:v>
                </c:pt>
                <c:pt idx="77">
                  <c:v>0.96373607556675067</c:v>
                </c:pt>
                <c:pt idx="78">
                  <c:v>1.0066748110831234</c:v>
                </c:pt>
                <c:pt idx="79">
                  <c:v>0.99236189924433249</c:v>
                </c:pt>
                <c:pt idx="80">
                  <c:v>0.98281995969773261</c:v>
                </c:pt>
                <c:pt idx="81">
                  <c:v>0.96373607556675067</c:v>
                </c:pt>
                <c:pt idx="82">
                  <c:v>1.0019038387909318</c:v>
                </c:pt>
                <c:pt idx="83">
                  <c:v>0.97327801511335044</c:v>
                </c:pt>
                <c:pt idx="84">
                  <c:v>0.99713287153652386</c:v>
                </c:pt>
                <c:pt idx="85">
                  <c:v>0.95896510327455953</c:v>
                </c:pt>
                <c:pt idx="86">
                  <c:v>1.0066748110831234</c:v>
                </c:pt>
                <c:pt idx="87">
                  <c:v>0.97327801511335044</c:v>
                </c:pt>
                <c:pt idx="88">
                  <c:v>0.99236189924433249</c:v>
                </c:pt>
                <c:pt idx="89">
                  <c:v>0.95896510327455953</c:v>
                </c:pt>
                <c:pt idx="90">
                  <c:v>1.0066748110831234</c:v>
                </c:pt>
                <c:pt idx="91">
                  <c:v>0.98281995969773261</c:v>
                </c:pt>
                <c:pt idx="92">
                  <c:v>0.99081375314861453</c:v>
                </c:pt>
                <c:pt idx="93">
                  <c:v>0.95419413602015146</c:v>
                </c:pt>
                <c:pt idx="94">
                  <c:v>1.0019038387909318</c:v>
                </c:pt>
                <c:pt idx="95">
                  <c:v>0.97327801511335044</c:v>
                </c:pt>
                <c:pt idx="96">
                  <c:v>0.99236189924433249</c:v>
                </c:pt>
                <c:pt idx="97">
                  <c:v>0.95896510327455953</c:v>
                </c:pt>
                <c:pt idx="98">
                  <c:v>1.0066748110831234</c:v>
                </c:pt>
                <c:pt idx="99">
                  <c:v>0.96850704785894171</c:v>
                </c:pt>
                <c:pt idx="100">
                  <c:v>0.99236189924433249</c:v>
                </c:pt>
                <c:pt idx="101">
                  <c:v>0.95896510327455953</c:v>
                </c:pt>
                <c:pt idx="102">
                  <c:v>1.0066748110831234</c:v>
                </c:pt>
                <c:pt idx="103">
                  <c:v>0.97804898740554203</c:v>
                </c:pt>
                <c:pt idx="104">
                  <c:v>0.98759092695214068</c:v>
                </c:pt>
                <c:pt idx="105">
                  <c:v>0.95419413602015146</c:v>
                </c:pt>
                <c:pt idx="106">
                  <c:v>1.0066748110831234</c:v>
                </c:pt>
                <c:pt idx="107">
                  <c:v>0.96373607556675067</c:v>
                </c:pt>
                <c:pt idx="108">
                  <c:v>0.99713287153652386</c:v>
                </c:pt>
                <c:pt idx="109">
                  <c:v>0.95896510327455953</c:v>
                </c:pt>
                <c:pt idx="110">
                  <c:v>1.0066748110831234</c:v>
                </c:pt>
                <c:pt idx="111">
                  <c:v>0.96373607556675067</c:v>
                </c:pt>
                <c:pt idx="112">
                  <c:v>0.99236189924433249</c:v>
                </c:pt>
                <c:pt idx="113">
                  <c:v>0.96373607556675067</c:v>
                </c:pt>
                <c:pt idx="114">
                  <c:v>0.97804898740554203</c:v>
                </c:pt>
                <c:pt idx="115">
                  <c:v>0.97804898740554203</c:v>
                </c:pt>
                <c:pt idx="116">
                  <c:v>1.0162167506297231</c:v>
                </c:pt>
                <c:pt idx="117">
                  <c:v>0.93511025188916852</c:v>
                </c:pt>
                <c:pt idx="118">
                  <c:v>0.98759092695214068</c:v>
                </c:pt>
                <c:pt idx="119">
                  <c:v>0.97327801511335044</c:v>
                </c:pt>
                <c:pt idx="120">
                  <c:v>1.0066748110831234</c:v>
                </c:pt>
                <c:pt idx="121">
                  <c:v>0.98759092695214068</c:v>
                </c:pt>
                <c:pt idx="122">
                  <c:v>0.9494231637279591</c:v>
                </c:pt>
                <c:pt idx="123">
                  <c:v>0.97327801511335044</c:v>
                </c:pt>
                <c:pt idx="124">
                  <c:v>0.96850704785894171</c:v>
                </c:pt>
                <c:pt idx="125">
                  <c:v>0.99236189924433249</c:v>
                </c:pt>
                <c:pt idx="126">
                  <c:v>0.97804898740554203</c:v>
                </c:pt>
                <c:pt idx="127">
                  <c:v>0.99236189924433249</c:v>
                </c:pt>
                <c:pt idx="128">
                  <c:v>0.9494231637279591</c:v>
                </c:pt>
                <c:pt idx="129">
                  <c:v>0.98759092695214068</c:v>
                </c:pt>
                <c:pt idx="130">
                  <c:v>0.97804898740554203</c:v>
                </c:pt>
              </c:numCache>
            </c:numRef>
          </c:yVal>
        </c:ser>
        <c:ser>
          <c:idx val="2"/>
          <c:order val="2"/>
          <c:tx>
            <c:strRef>
              <c:f>Sheet2!$I$2</c:f>
              <c:strCache>
                <c:ptCount val="1"/>
                <c:pt idx="0">
                  <c:v>WPH S-PAC bath sonicated 1 hour</c:v>
                </c:pt>
              </c:strCache>
            </c:strRef>
          </c:tx>
          <c:spPr>
            <a:ln w="28575">
              <a:noFill/>
            </a:ln>
          </c:spPr>
          <c:marker>
            <c:symbol val="triangle"/>
            <c:size val="20"/>
            <c:spPr>
              <a:solidFill>
                <a:schemeClr val="accent3">
                  <a:lumMod val="40000"/>
                  <a:lumOff val="60000"/>
                </a:schemeClr>
              </a:solidFill>
            </c:spPr>
          </c:marker>
          <c:xVal>
            <c:numRef>
              <c:f>Sheet2!$I$4:$I$158</c:f>
              <c:numCache>
                <c:formatCode>General</c:formatCode>
                <c:ptCount val="155"/>
                <c:pt idx="0">
                  <c:v>1.0177099999999992</c:v>
                </c:pt>
                <c:pt idx="1">
                  <c:v>1.1843699999999999</c:v>
                </c:pt>
                <c:pt idx="2">
                  <c:v>1.35104</c:v>
                </c:pt>
                <c:pt idx="3">
                  <c:v>1.5177099999999992</c:v>
                </c:pt>
                <c:pt idx="4">
                  <c:v>1.6846399999999999</c:v>
                </c:pt>
                <c:pt idx="5">
                  <c:v>1.8512999999999993</c:v>
                </c:pt>
                <c:pt idx="6">
                  <c:v>2.01797</c:v>
                </c:pt>
                <c:pt idx="7">
                  <c:v>2.1846399999999999</c:v>
                </c:pt>
                <c:pt idx="8">
                  <c:v>2.3512999999999988</c:v>
                </c:pt>
                <c:pt idx="9">
                  <c:v>2.51797</c:v>
                </c:pt>
                <c:pt idx="10">
                  <c:v>2.6846399999999999</c:v>
                </c:pt>
                <c:pt idx="11">
                  <c:v>2.8512999999999988</c:v>
                </c:pt>
                <c:pt idx="12">
                  <c:v>3.01797</c:v>
                </c:pt>
                <c:pt idx="13">
                  <c:v>3.1846399999999999</c:v>
                </c:pt>
                <c:pt idx="14">
                  <c:v>3.3512999999999988</c:v>
                </c:pt>
                <c:pt idx="15">
                  <c:v>3.51797</c:v>
                </c:pt>
                <c:pt idx="16">
                  <c:v>3.6846399999999999</c:v>
                </c:pt>
                <c:pt idx="17">
                  <c:v>3.8512999999999988</c:v>
                </c:pt>
                <c:pt idx="18">
                  <c:v>4.0179699999999974</c:v>
                </c:pt>
                <c:pt idx="19">
                  <c:v>4.1846399999999973</c:v>
                </c:pt>
                <c:pt idx="20">
                  <c:v>4.3513000000000002</c:v>
                </c:pt>
                <c:pt idx="21">
                  <c:v>4.5179699999999974</c:v>
                </c:pt>
                <c:pt idx="22">
                  <c:v>4.6846399999999973</c:v>
                </c:pt>
                <c:pt idx="23">
                  <c:v>4.8513000000000002</c:v>
                </c:pt>
                <c:pt idx="24">
                  <c:v>5.0179699999999974</c:v>
                </c:pt>
                <c:pt idx="25">
                  <c:v>5.1846399999999973</c:v>
                </c:pt>
                <c:pt idx="26">
                  <c:v>5.3513000000000002</c:v>
                </c:pt>
                <c:pt idx="27">
                  <c:v>5.5179699999999974</c:v>
                </c:pt>
                <c:pt idx="28">
                  <c:v>5.6846399999999973</c:v>
                </c:pt>
                <c:pt idx="29">
                  <c:v>5.8513000000000002</c:v>
                </c:pt>
                <c:pt idx="30">
                  <c:v>6.0179699999999974</c:v>
                </c:pt>
                <c:pt idx="31">
                  <c:v>6.1846399999999973</c:v>
                </c:pt>
                <c:pt idx="32">
                  <c:v>6.3513000000000002</c:v>
                </c:pt>
                <c:pt idx="33">
                  <c:v>6.5179699999999974</c:v>
                </c:pt>
                <c:pt idx="34">
                  <c:v>6.6846399999999973</c:v>
                </c:pt>
                <c:pt idx="35">
                  <c:v>6.8513000000000002</c:v>
                </c:pt>
                <c:pt idx="36">
                  <c:v>7.0179699999999974</c:v>
                </c:pt>
                <c:pt idx="37">
                  <c:v>7.1846399999999973</c:v>
                </c:pt>
                <c:pt idx="38">
                  <c:v>7.3513000000000002</c:v>
                </c:pt>
                <c:pt idx="39">
                  <c:v>7.5179699999999974</c:v>
                </c:pt>
                <c:pt idx="40">
                  <c:v>7.6846399999999973</c:v>
                </c:pt>
                <c:pt idx="41">
                  <c:v>7.8513000000000002</c:v>
                </c:pt>
                <c:pt idx="42">
                  <c:v>8.0179699999999983</c:v>
                </c:pt>
                <c:pt idx="43">
                  <c:v>8.1846400000000035</c:v>
                </c:pt>
                <c:pt idx="44">
                  <c:v>8.3513000000000002</c:v>
                </c:pt>
                <c:pt idx="45">
                  <c:v>8.5179699999999983</c:v>
                </c:pt>
                <c:pt idx="46">
                  <c:v>8.6846400000000035</c:v>
                </c:pt>
                <c:pt idx="47">
                  <c:v>8.8513000000000002</c:v>
                </c:pt>
                <c:pt idx="48">
                  <c:v>9.0179699999999983</c:v>
                </c:pt>
                <c:pt idx="49">
                  <c:v>9.1846400000000035</c:v>
                </c:pt>
                <c:pt idx="50">
                  <c:v>9.3513000000000002</c:v>
                </c:pt>
                <c:pt idx="51">
                  <c:v>9.5182300000000009</c:v>
                </c:pt>
                <c:pt idx="52">
                  <c:v>9.684899999999999</c:v>
                </c:pt>
                <c:pt idx="53">
                  <c:v>9.8515600000000028</c:v>
                </c:pt>
                <c:pt idx="54">
                  <c:v>10.018230000000001</c:v>
                </c:pt>
                <c:pt idx="55">
                  <c:v>10.184900000000001</c:v>
                </c:pt>
                <c:pt idx="56">
                  <c:v>10.351560000000006</c:v>
                </c:pt>
                <c:pt idx="57">
                  <c:v>10.518230000000001</c:v>
                </c:pt>
                <c:pt idx="58">
                  <c:v>10.684900000000001</c:v>
                </c:pt>
                <c:pt idx="59">
                  <c:v>10.851560000000006</c:v>
                </c:pt>
                <c:pt idx="60">
                  <c:v>11.018230000000001</c:v>
                </c:pt>
                <c:pt idx="61">
                  <c:v>11.184900000000001</c:v>
                </c:pt>
                <c:pt idx="62">
                  <c:v>11.351560000000006</c:v>
                </c:pt>
                <c:pt idx="63">
                  <c:v>11.518230000000001</c:v>
                </c:pt>
                <c:pt idx="64">
                  <c:v>14.851560000000006</c:v>
                </c:pt>
                <c:pt idx="65">
                  <c:v>15.018230000000001</c:v>
                </c:pt>
                <c:pt idx="66">
                  <c:v>15.184900000000001</c:v>
                </c:pt>
                <c:pt idx="67">
                  <c:v>15.351560000000006</c:v>
                </c:pt>
                <c:pt idx="68">
                  <c:v>15.518230000000001</c:v>
                </c:pt>
                <c:pt idx="69">
                  <c:v>15.684900000000001</c:v>
                </c:pt>
                <c:pt idx="70">
                  <c:v>15.851560000000006</c:v>
                </c:pt>
                <c:pt idx="71">
                  <c:v>16.018229999999988</c:v>
                </c:pt>
                <c:pt idx="72">
                  <c:v>16.184899999999999</c:v>
                </c:pt>
                <c:pt idx="73">
                  <c:v>16.351559999999999</c:v>
                </c:pt>
                <c:pt idx="74">
                  <c:v>16.518229999999988</c:v>
                </c:pt>
                <c:pt idx="75">
                  <c:v>16.684899999999999</c:v>
                </c:pt>
                <c:pt idx="76">
                  <c:v>16.851559999999999</c:v>
                </c:pt>
                <c:pt idx="77">
                  <c:v>17.018229999999988</c:v>
                </c:pt>
                <c:pt idx="78">
                  <c:v>17.184899999999999</c:v>
                </c:pt>
                <c:pt idx="79">
                  <c:v>17.351559999999999</c:v>
                </c:pt>
                <c:pt idx="80">
                  <c:v>17.518229999999988</c:v>
                </c:pt>
                <c:pt idx="81">
                  <c:v>17.684899999999999</c:v>
                </c:pt>
                <c:pt idx="82">
                  <c:v>17.851559999999999</c:v>
                </c:pt>
                <c:pt idx="83">
                  <c:v>18.018229999999988</c:v>
                </c:pt>
                <c:pt idx="84">
                  <c:v>18.184899999999999</c:v>
                </c:pt>
                <c:pt idx="85">
                  <c:v>18.351559999999999</c:v>
                </c:pt>
                <c:pt idx="86">
                  <c:v>18.518229999999988</c:v>
                </c:pt>
                <c:pt idx="87">
                  <c:v>18.684899999999999</c:v>
                </c:pt>
                <c:pt idx="88">
                  <c:v>18.851559999999999</c:v>
                </c:pt>
                <c:pt idx="89">
                  <c:v>19.018229999999988</c:v>
                </c:pt>
                <c:pt idx="90">
                  <c:v>19.184899999999999</c:v>
                </c:pt>
                <c:pt idx="91">
                  <c:v>19.351559999999999</c:v>
                </c:pt>
                <c:pt idx="92">
                  <c:v>19.518229999999988</c:v>
                </c:pt>
                <c:pt idx="93">
                  <c:v>19.684899999999999</c:v>
                </c:pt>
                <c:pt idx="94">
                  <c:v>19.851559999999999</c:v>
                </c:pt>
                <c:pt idx="95">
                  <c:v>20.018229999999988</c:v>
                </c:pt>
                <c:pt idx="96">
                  <c:v>20.184899999999999</c:v>
                </c:pt>
                <c:pt idx="97">
                  <c:v>20.351559999999999</c:v>
                </c:pt>
                <c:pt idx="98">
                  <c:v>20.518229999999988</c:v>
                </c:pt>
                <c:pt idx="99">
                  <c:v>20.684899999999999</c:v>
                </c:pt>
                <c:pt idx="100">
                  <c:v>20.851559999999999</c:v>
                </c:pt>
                <c:pt idx="101">
                  <c:v>21.018229999999988</c:v>
                </c:pt>
                <c:pt idx="102">
                  <c:v>21.184899999999999</c:v>
                </c:pt>
                <c:pt idx="103">
                  <c:v>21.351559999999999</c:v>
                </c:pt>
                <c:pt idx="104">
                  <c:v>21.518229999999988</c:v>
                </c:pt>
                <c:pt idx="105">
                  <c:v>21.684899999999999</c:v>
                </c:pt>
                <c:pt idx="106">
                  <c:v>21.851559999999999</c:v>
                </c:pt>
                <c:pt idx="107">
                  <c:v>22.018229999999988</c:v>
                </c:pt>
                <c:pt idx="108">
                  <c:v>22.184899999999999</c:v>
                </c:pt>
                <c:pt idx="109">
                  <c:v>22.351559999999999</c:v>
                </c:pt>
                <c:pt idx="110">
                  <c:v>22.518229999999988</c:v>
                </c:pt>
                <c:pt idx="111">
                  <c:v>22.684899999999999</c:v>
                </c:pt>
                <c:pt idx="112">
                  <c:v>22.851559999999999</c:v>
                </c:pt>
                <c:pt idx="113">
                  <c:v>23.018229999999988</c:v>
                </c:pt>
                <c:pt idx="114">
                  <c:v>23.184899999999999</c:v>
                </c:pt>
                <c:pt idx="115">
                  <c:v>23.351559999999999</c:v>
                </c:pt>
                <c:pt idx="116">
                  <c:v>23.518229999999988</c:v>
                </c:pt>
                <c:pt idx="117">
                  <c:v>23.684899999999999</c:v>
                </c:pt>
                <c:pt idx="118">
                  <c:v>23.851559999999999</c:v>
                </c:pt>
                <c:pt idx="119">
                  <c:v>24.184899999999999</c:v>
                </c:pt>
                <c:pt idx="120">
                  <c:v>24.351559999999999</c:v>
                </c:pt>
                <c:pt idx="121">
                  <c:v>24.518229999999988</c:v>
                </c:pt>
                <c:pt idx="122">
                  <c:v>24.684899999999999</c:v>
                </c:pt>
                <c:pt idx="123">
                  <c:v>24.851559999999999</c:v>
                </c:pt>
                <c:pt idx="124">
                  <c:v>25.018229999999988</c:v>
                </c:pt>
                <c:pt idx="125">
                  <c:v>25.184899999999999</c:v>
                </c:pt>
                <c:pt idx="126">
                  <c:v>25.351559999999999</c:v>
                </c:pt>
                <c:pt idx="127">
                  <c:v>25.518229999999988</c:v>
                </c:pt>
                <c:pt idx="128">
                  <c:v>25.684899999999999</c:v>
                </c:pt>
                <c:pt idx="129">
                  <c:v>25.851559999999999</c:v>
                </c:pt>
                <c:pt idx="130">
                  <c:v>26.018229999999988</c:v>
                </c:pt>
                <c:pt idx="131">
                  <c:v>26.184899999999999</c:v>
                </c:pt>
                <c:pt idx="132">
                  <c:v>26.351559999999999</c:v>
                </c:pt>
                <c:pt idx="133">
                  <c:v>26.518229999999988</c:v>
                </c:pt>
                <c:pt idx="134">
                  <c:v>26.684899999999999</c:v>
                </c:pt>
                <c:pt idx="135">
                  <c:v>26.851559999999999</c:v>
                </c:pt>
                <c:pt idx="136">
                  <c:v>27.018229999999988</c:v>
                </c:pt>
                <c:pt idx="137">
                  <c:v>27.184899999999999</c:v>
                </c:pt>
                <c:pt idx="138">
                  <c:v>27.351559999999999</c:v>
                </c:pt>
                <c:pt idx="139">
                  <c:v>27.518229999999988</c:v>
                </c:pt>
                <c:pt idx="140">
                  <c:v>27.684899999999999</c:v>
                </c:pt>
                <c:pt idx="141">
                  <c:v>27.851559999999999</c:v>
                </c:pt>
                <c:pt idx="142">
                  <c:v>28.018229999999988</c:v>
                </c:pt>
                <c:pt idx="143">
                  <c:v>28.184899999999999</c:v>
                </c:pt>
                <c:pt idx="144">
                  <c:v>28.351559999999999</c:v>
                </c:pt>
                <c:pt idx="145">
                  <c:v>28.518229999999988</c:v>
                </c:pt>
                <c:pt idx="146">
                  <c:v>28.684899999999999</c:v>
                </c:pt>
                <c:pt idx="147">
                  <c:v>28.851559999999999</c:v>
                </c:pt>
                <c:pt idx="148">
                  <c:v>29.018229999999988</c:v>
                </c:pt>
                <c:pt idx="149">
                  <c:v>29.184899999999999</c:v>
                </c:pt>
                <c:pt idx="150">
                  <c:v>29.351559999999999</c:v>
                </c:pt>
                <c:pt idx="151">
                  <c:v>29.518229999999988</c:v>
                </c:pt>
                <c:pt idx="152">
                  <c:v>29.684899999999999</c:v>
                </c:pt>
                <c:pt idx="153">
                  <c:v>29.851559999999999</c:v>
                </c:pt>
                <c:pt idx="154">
                  <c:v>30.018229999999988</c:v>
                </c:pt>
              </c:numCache>
            </c:numRef>
          </c:xVal>
          <c:yVal>
            <c:numRef>
              <c:f>Sheet2!$L$4:$L$158</c:f>
              <c:numCache>
                <c:formatCode>General</c:formatCode>
                <c:ptCount val="155"/>
                <c:pt idx="0">
                  <c:v>1.0114957382198946</c:v>
                </c:pt>
                <c:pt idx="1">
                  <c:v>0.96687092670157093</c:v>
                </c:pt>
                <c:pt idx="2">
                  <c:v>0.97678755497382241</c:v>
                </c:pt>
                <c:pt idx="3">
                  <c:v>1.0065374293193721</c:v>
                </c:pt>
                <c:pt idx="4">
                  <c:v>1.0049671675392671</c:v>
                </c:pt>
                <c:pt idx="5">
                  <c:v>1.0412456125654443</c:v>
                </c:pt>
                <c:pt idx="6">
                  <c:v>0.96687092670157093</c:v>
                </c:pt>
                <c:pt idx="7">
                  <c:v>1.0015791151832458</c:v>
                </c:pt>
                <c:pt idx="8">
                  <c:v>1.0214123664921466</c:v>
                </c:pt>
                <c:pt idx="9">
                  <c:v>0.9817458638743457</c:v>
                </c:pt>
                <c:pt idx="10">
                  <c:v>1.0263706753926698</c:v>
                </c:pt>
                <c:pt idx="11">
                  <c:v>1.0065374293193721</c:v>
                </c:pt>
                <c:pt idx="12">
                  <c:v>1.0214123664921466</c:v>
                </c:pt>
                <c:pt idx="13">
                  <c:v>0.99166249214659685</c:v>
                </c:pt>
                <c:pt idx="14">
                  <c:v>1.016454052356021</c:v>
                </c:pt>
                <c:pt idx="15">
                  <c:v>1.0065374293193721</c:v>
                </c:pt>
                <c:pt idx="16">
                  <c:v>0.99166249214659685</c:v>
                </c:pt>
                <c:pt idx="17">
                  <c:v>1.031328989528796</c:v>
                </c:pt>
                <c:pt idx="18">
                  <c:v>1.0015791151832458</c:v>
                </c:pt>
                <c:pt idx="19">
                  <c:v>1.0214123664921466</c:v>
                </c:pt>
                <c:pt idx="20">
                  <c:v>0.9817458638743457</c:v>
                </c:pt>
                <c:pt idx="21">
                  <c:v>1.016454052356021</c:v>
                </c:pt>
                <c:pt idx="22">
                  <c:v>1.0065374293193721</c:v>
                </c:pt>
                <c:pt idx="23">
                  <c:v>0.98670417801047161</c:v>
                </c:pt>
                <c:pt idx="24">
                  <c:v>1.0263706753926698</c:v>
                </c:pt>
                <c:pt idx="25">
                  <c:v>1.0015791151832458</c:v>
                </c:pt>
                <c:pt idx="26">
                  <c:v>1.016454052356021</c:v>
                </c:pt>
                <c:pt idx="27">
                  <c:v>0.9817458638743457</c:v>
                </c:pt>
                <c:pt idx="28">
                  <c:v>1.0114957382198946</c:v>
                </c:pt>
                <c:pt idx="29">
                  <c:v>1.0065374293193721</c:v>
                </c:pt>
                <c:pt idx="30">
                  <c:v>0.9817458638743457</c:v>
                </c:pt>
                <c:pt idx="31">
                  <c:v>1.0114957382198946</c:v>
                </c:pt>
                <c:pt idx="32">
                  <c:v>1.0114957382198946</c:v>
                </c:pt>
                <c:pt idx="33">
                  <c:v>0.9817458638743457</c:v>
                </c:pt>
                <c:pt idx="34">
                  <c:v>1.0263706753926698</c:v>
                </c:pt>
                <c:pt idx="35">
                  <c:v>0.99166249214659685</c:v>
                </c:pt>
                <c:pt idx="36">
                  <c:v>1.0214123664921466</c:v>
                </c:pt>
                <c:pt idx="37">
                  <c:v>0.9817458638743457</c:v>
                </c:pt>
                <c:pt idx="38">
                  <c:v>1.0065374293193721</c:v>
                </c:pt>
                <c:pt idx="39">
                  <c:v>1.0015791151832458</c:v>
                </c:pt>
                <c:pt idx="40">
                  <c:v>0.97678755497382241</c:v>
                </c:pt>
                <c:pt idx="41">
                  <c:v>1.0065374293193721</c:v>
                </c:pt>
                <c:pt idx="42">
                  <c:v>1.0065374293193721</c:v>
                </c:pt>
                <c:pt idx="43">
                  <c:v>0.9966208010471207</c:v>
                </c:pt>
                <c:pt idx="44">
                  <c:v>1.0015791151832458</c:v>
                </c:pt>
                <c:pt idx="45">
                  <c:v>1.0065374293193721</c:v>
                </c:pt>
                <c:pt idx="46">
                  <c:v>1.0065374293193721</c:v>
                </c:pt>
                <c:pt idx="47">
                  <c:v>0.9817458638743457</c:v>
                </c:pt>
                <c:pt idx="48">
                  <c:v>1.0065374293193721</c:v>
                </c:pt>
                <c:pt idx="49">
                  <c:v>1.0015791151832458</c:v>
                </c:pt>
                <c:pt idx="50">
                  <c:v>0.97678755497382241</c:v>
                </c:pt>
                <c:pt idx="51">
                  <c:v>1.0247694764397899</c:v>
                </c:pt>
                <c:pt idx="52">
                  <c:v>0.98670417801047161</c:v>
                </c:pt>
                <c:pt idx="53">
                  <c:v>0.98670417801047161</c:v>
                </c:pt>
                <c:pt idx="54">
                  <c:v>1.016454052356021</c:v>
                </c:pt>
                <c:pt idx="55">
                  <c:v>0.98670417801047161</c:v>
                </c:pt>
                <c:pt idx="56">
                  <c:v>1.031328989528796</c:v>
                </c:pt>
                <c:pt idx="57">
                  <c:v>0.95695430366492162</c:v>
                </c:pt>
                <c:pt idx="58">
                  <c:v>0.99166249214659685</c:v>
                </c:pt>
                <c:pt idx="59">
                  <c:v>1.0214123664921466</c:v>
                </c:pt>
                <c:pt idx="60">
                  <c:v>0.96687092670157093</c:v>
                </c:pt>
                <c:pt idx="61">
                  <c:v>1.0015791151832458</c:v>
                </c:pt>
                <c:pt idx="62">
                  <c:v>1.016454052356021</c:v>
                </c:pt>
                <c:pt idx="63">
                  <c:v>0.89745455497382209</c:v>
                </c:pt>
                <c:pt idx="64">
                  <c:v>0.85282974345549811</c:v>
                </c:pt>
                <c:pt idx="65">
                  <c:v>0.75862180628272335</c:v>
                </c:pt>
                <c:pt idx="66">
                  <c:v>0.72391361780104713</c:v>
                </c:pt>
                <c:pt idx="67">
                  <c:v>0.64953893193717271</c:v>
                </c:pt>
                <c:pt idx="68">
                  <c:v>0.65945555497382224</c:v>
                </c:pt>
                <c:pt idx="69">
                  <c:v>0.63466399476439783</c:v>
                </c:pt>
                <c:pt idx="70">
                  <c:v>0.61978905759162373</c:v>
                </c:pt>
                <c:pt idx="71">
                  <c:v>0.62474736649214702</c:v>
                </c:pt>
                <c:pt idx="72">
                  <c:v>0.5900391832460733</c:v>
                </c:pt>
                <c:pt idx="73">
                  <c:v>0.5999558062827226</c:v>
                </c:pt>
                <c:pt idx="74">
                  <c:v>0.58508086910994728</c:v>
                </c:pt>
                <c:pt idx="75">
                  <c:v>0.58012255497382159</c:v>
                </c:pt>
                <c:pt idx="76">
                  <c:v>0.57516424607329864</c:v>
                </c:pt>
                <c:pt idx="77">
                  <c:v>0.57020593193717273</c:v>
                </c:pt>
                <c:pt idx="78">
                  <c:v>0.57516424607329864</c:v>
                </c:pt>
                <c:pt idx="79">
                  <c:v>0.57020593193717273</c:v>
                </c:pt>
                <c:pt idx="80">
                  <c:v>0.58012255497382159</c:v>
                </c:pt>
                <c:pt idx="81">
                  <c:v>0.56524761780104704</c:v>
                </c:pt>
                <c:pt idx="82">
                  <c:v>0.56028930890052353</c:v>
                </c:pt>
                <c:pt idx="83">
                  <c:v>0.56524761780104704</c:v>
                </c:pt>
                <c:pt idx="84">
                  <c:v>0.5503726806282726</c:v>
                </c:pt>
                <c:pt idx="85">
                  <c:v>0.5503726806282726</c:v>
                </c:pt>
                <c:pt idx="86">
                  <c:v>0.57020593193717273</c:v>
                </c:pt>
                <c:pt idx="87">
                  <c:v>0.55533099476439751</c:v>
                </c:pt>
                <c:pt idx="88">
                  <c:v>0.56524761780104704</c:v>
                </c:pt>
                <c:pt idx="89">
                  <c:v>0.56524761780104704</c:v>
                </c:pt>
                <c:pt idx="90">
                  <c:v>0.55533099476439751</c:v>
                </c:pt>
                <c:pt idx="91">
                  <c:v>0.56028930890052353</c:v>
                </c:pt>
                <c:pt idx="92">
                  <c:v>0.5503726806282726</c:v>
                </c:pt>
                <c:pt idx="93">
                  <c:v>0.55533099476439751</c:v>
                </c:pt>
                <c:pt idx="94">
                  <c:v>0.56028930890052353</c:v>
                </c:pt>
                <c:pt idx="95">
                  <c:v>0.56028930890052353</c:v>
                </c:pt>
                <c:pt idx="96">
                  <c:v>0.58508086910994728</c:v>
                </c:pt>
                <c:pt idx="97">
                  <c:v>0.56028930890052353</c:v>
                </c:pt>
                <c:pt idx="98">
                  <c:v>0.56028930890052353</c:v>
                </c:pt>
                <c:pt idx="99">
                  <c:v>0.56524761780104704</c:v>
                </c:pt>
                <c:pt idx="100">
                  <c:v>0.53549774345549761</c:v>
                </c:pt>
                <c:pt idx="101">
                  <c:v>0.56028930890052353</c:v>
                </c:pt>
                <c:pt idx="102">
                  <c:v>0.56524761780104704</c:v>
                </c:pt>
                <c:pt idx="103">
                  <c:v>0.55533099476439751</c:v>
                </c:pt>
                <c:pt idx="104">
                  <c:v>0.57020593193717273</c:v>
                </c:pt>
                <c:pt idx="105">
                  <c:v>0.57020593193717273</c:v>
                </c:pt>
                <c:pt idx="106">
                  <c:v>0.56028930890052353</c:v>
                </c:pt>
                <c:pt idx="107">
                  <c:v>0.5503726806282726</c:v>
                </c:pt>
                <c:pt idx="108">
                  <c:v>0.55533099476439751</c:v>
                </c:pt>
                <c:pt idx="109">
                  <c:v>0.56524761780104704</c:v>
                </c:pt>
                <c:pt idx="110">
                  <c:v>0.56524761780104704</c:v>
                </c:pt>
                <c:pt idx="111">
                  <c:v>0.58012255497382159</c:v>
                </c:pt>
                <c:pt idx="112">
                  <c:v>0.56028930890052353</c:v>
                </c:pt>
                <c:pt idx="113">
                  <c:v>0.56028930890052353</c:v>
                </c:pt>
                <c:pt idx="114">
                  <c:v>0.57020593193717273</c:v>
                </c:pt>
                <c:pt idx="115">
                  <c:v>0.55533099476439751</c:v>
                </c:pt>
                <c:pt idx="116">
                  <c:v>0.56028930890052353</c:v>
                </c:pt>
                <c:pt idx="117">
                  <c:v>0.57020593193717273</c:v>
                </c:pt>
                <c:pt idx="118">
                  <c:v>0.56524761780104704</c:v>
                </c:pt>
                <c:pt idx="119">
                  <c:v>0.61483074345549782</c:v>
                </c:pt>
                <c:pt idx="120">
                  <c:v>0.56524761780104704</c:v>
                </c:pt>
                <c:pt idx="121">
                  <c:v>0.57020593193717273</c:v>
                </c:pt>
                <c:pt idx="122">
                  <c:v>0.58012255497382159</c:v>
                </c:pt>
                <c:pt idx="123">
                  <c:v>0.56524761780104704</c:v>
                </c:pt>
                <c:pt idx="124">
                  <c:v>0.56524761780104704</c:v>
                </c:pt>
                <c:pt idx="125">
                  <c:v>0.57020593193717273</c:v>
                </c:pt>
                <c:pt idx="126">
                  <c:v>0.57516424607329864</c:v>
                </c:pt>
                <c:pt idx="127">
                  <c:v>0.57020593193717273</c:v>
                </c:pt>
                <c:pt idx="128">
                  <c:v>0.57020593193717273</c:v>
                </c:pt>
                <c:pt idx="129">
                  <c:v>0.57020593193717273</c:v>
                </c:pt>
                <c:pt idx="130">
                  <c:v>0.56028930890052353</c:v>
                </c:pt>
                <c:pt idx="131">
                  <c:v>0.56524761780104704</c:v>
                </c:pt>
                <c:pt idx="132">
                  <c:v>0.57516424607329864</c:v>
                </c:pt>
                <c:pt idx="133">
                  <c:v>0.58508086910994728</c:v>
                </c:pt>
                <c:pt idx="134">
                  <c:v>0.57020593193717273</c:v>
                </c:pt>
                <c:pt idx="135">
                  <c:v>0.57020593193717273</c:v>
                </c:pt>
                <c:pt idx="136">
                  <c:v>0.57516424607329864</c:v>
                </c:pt>
                <c:pt idx="137">
                  <c:v>0.56028930890052353</c:v>
                </c:pt>
                <c:pt idx="138">
                  <c:v>0.57516424607329864</c:v>
                </c:pt>
                <c:pt idx="139">
                  <c:v>0.57516424607329864</c:v>
                </c:pt>
                <c:pt idx="140">
                  <c:v>0.57020593193717273</c:v>
                </c:pt>
                <c:pt idx="141">
                  <c:v>0.5900391832460733</c:v>
                </c:pt>
                <c:pt idx="142">
                  <c:v>0.57020593193717273</c:v>
                </c:pt>
                <c:pt idx="143">
                  <c:v>0.57516424607329864</c:v>
                </c:pt>
                <c:pt idx="144">
                  <c:v>0.58012255497382159</c:v>
                </c:pt>
                <c:pt idx="145">
                  <c:v>0.57516424607329864</c:v>
                </c:pt>
                <c:pt idx="146">
                  <c:v>0.57516424607329864</c:v>
                </c:pt>
                <c:pt idx="147">
                  <c:v>0.57516424607329864</c:v>
                </c:pt>
                <c:pt idx="148">
                  <c:v>0.59499749214659725</c:v>
                </c:pt>
                <c:pt idx="149">
                  <c:v>0.56524761780104704</c:v>
                </c:pt>
                <c:pt idx="150">
                  <c:v>0.58012255497382159</c:v>
                </c:pt>
                <c:pt idx="151">
                  <c:v>0.57020593193717273</c:v>
                </c:pt>
                <c:pt idx="152">
                  <c:v>0.58508086910994728</c:v>
                </c:pt>
                <c:pt idx="153">
                  <c:v>0.58012255497382159</c:v>
                </c:pt>
                <c:pt idx="154">
                  <c:v>0.57516424607329864</c:v>
                </c:pt>
              </c:numCache>
            </c:numRef>
          </c:yVal>
        </c:ser>
        <c:ser>
          <c:idx val="3"/>
          <c:order val="3"/>
          <c:tx>
            <c:strRef>
              <c:f>Sheet2!$M$2</c:f>
              <c:strCache>
                <c:ptCount val="1"/>
                <c:pt idx="0">
                  <c:v>WPH PAC bath sonicated 1 hour</c:v>
                </c:pt>
              </c:strCache>
            </c:strRef>
          </c:tx>
          <c:spPr>
            <a:ln w="28575">
              <a:noFill/>
            </a:ln>
          </c:spPr>
          <c:marker>
            <c:symbol val="circle"/>
            <c:size val="20"/>
            <c:spPr>
              <a:solidFill>
                <a:schemeClr val="bg1">
                  <a:lumMod val="85000"/>
                </a:schemeClr>
              </a:solidFill>
            </c:spPr>
          </c:marker>
          <c:xVal>
            <c:numRef>
              <c:f>Sheet2!$M$4:$M$152</c:f>
              <c:numCache>
                <c:formatCode>General</c:formatCode>
                <c:ptCount val="149"/>
                <c:pt idx="0">
                  <c:v>3.4497399999999998</c:v>
                </c:pt>
                <c:pt idx="1">
                  <c:v>3.6164099999999983</c:v>
                </c:pt>
                <c:pt idx="2">
                  <c:v>3.7830699999999999</c:v>
                </c:pt>
                <c:pt idx="3">
                  <c:v>3.9497399999999998</c:v>
                </c:pt>
                <c:pt idx="4">
                  <c:v>4.1164099999999975</c:v>
                </c:pt>
                <c:pt idx="5">
                  <c:v>4.2830700000000004</c:v>
                </c:pt>
                <c:pt idx="6">
                  <c:v>4.4497400000000029</c:v>
                </c:pt>
                <c:pt idx="7">
                  <c:v>4.6164099999999975</c:v>
                </c:pt>
                <c:pt idx="8">
                  <c:v>4.7830700000000004</c:v>
                </c:pt>
                <c:pt idx="9">
                  <c:v>4.9497400000000029</c:v>
                </c:pt>
                <c:pt idx="10">
                  <c:v>5.1164099999999975</c:v>
                </c:pt>
                <c:pt idx="11">
                  <c:v>5.2830700000000004</c:v>
                </c:pt>
                <c:pt idx="12">
                  <c:v>5.4497400000000029</c:v>
                </c:pt>
                <c:pt idx="13">
                  <c:v>5.6164099999999975</c:v>
                </c:pt>
                <c:pt idx="14">
                  <c:v>5.7830700000000004</c:v>
                </c:pt>
                <c:pt idx="15">
                  <c:v>5.9497400000000029</c:v>
                </c:pt>
                <c:pt idx="16">
                  <c:v>6.1164099999999975</c:v>
                </c:pt>
                <c:pt idx="17">
                  <c:v>6.2830700000000004</c:v>
                </c:pt>
                <c:pt idx="18">
                  <c:v>6.4497400000000029</c:v>
                </c:pt>
                <c:pt idx="19">
                  <c:v>6.6164099999999975</c:v>
                </c:pt>
                <c:pt idx="20">
                  <c:v>6.7830700000000004</c:v>
                </c:pt>
                <c:pt idx="21">
                  <c:v>6.9497400000000029</c:v>
                </c:pt>
                <c:pt idx="22">
                  <c:v>7.1164099999999975</c:v>
                </c:pt>
                <c:pt idx="23">
                  <c:v>7.2830700000000004</c:v>
                </c:pt>
                <c:pt idx="24">
                  <c:v>7.4497400000000029</c:v>
                </c:pt>
                <c:pt idx="25">
                  <c:v>7.6164099999999975</c:v>
                </c:pt>
                <c:pt idx="26">
                  <c:v>7.7830700000000004</c:v>
                </c:pt>
                <c:pt idx="27">
                  <c:v>7.9497400000000029</c:v>
                </c:pt>
                <c:pt idx="28">
                  <c:v>8.1164100000000001</c:v>
                </c:pt>
                <c:pt idx="29">
                  <c:v>8.2830699999999986</c:v>
                </c:pt>
                <c:pt idx="30">
                  <c:v>8.4497400000000003</c:v>
                </c:pt>
                <c:pt idx="31">
                  <c:v>8.6164100000000001</c:v>
                </c:pt>
                <c:pt idx="32">
                  <c:v>8.7830699999999986</c:v>
                </c:pt>
                <c:pt idx="33">
                  <c:v>8.9497400000000003</c:v>
                </c:pt>
                <c:pt idx="34">
                  <c:v>9.1164100000000001</c:v>
                </c:pt>
                <c:pt idx="35">
                  <c:v>9.2830699999999986</c:v>
                </c:pt>
                <c:pt idx="36">
                  <c:v>9.4497400000000003</c:v>
                </c:pt>
                <c:pt idx="37">
                  <c:v>9.6164100000000001</c:v>
                </c:pt>
                <c:pt idx="38">
                  <c:v>9.7830699999999986</c:v>
                </c:pt>
                <c:pt idx="39">
                  <c:v>9.9497400000000003</c:v>
                </c:pt>
                <c:pt idx="40">
                  <c:v>10.11641</c:v>
                </c:pt>
                <c:pt idx="41">
                  <c:v>10.283069999999999</c:v>
                </c:pt>
                <c:pt idx="42">
                  <c:v>10.44974</c:v>
                </c:pt>
                <c:pt idx="43">
                  <c:v>10.61641</c:v>
                </c:pt>
                <c:pt idx="44">
                  <c:v>10.783069999999999</c:v>
                </c:pt>
                <c:pt idx="45">
                  <c:v>10.94974</c:v>
                </c:pt>
                <c:pt idx="46">
                  <c:v>11.11641</c:v>
                </c:pt>
                <c:pt idx="47">
                  <c:v>11.283069999999999</c:v>
                </c:pt>
                <c:pt idx="48">
                  <c:v>11.44974</c:v>
                </c:pt>
                <c:pt idx="49">
                  <c:v>11.61641</c:v>
                </c:pt>
                <c:pt idx="50">
                  <c:v>11.783069999999999</c:v>
                </c:pt>
                <c:pt idx="51">
                  <c:v>11.94974</c:v>
                </c:pt>
                <c:pt idx="52">
                  <c:v>12.11641</c:v>
                </c:pt>
                <c:pt idx="53">
                  <c:v>12.283069999999999</c:v>
                </c:pt>
                <c:pt idx="54">
                  <c:v>12.44974</c:v>
                </c:pt>
                <c:pt idx="55">
                  <c:v>12.61641</c:v>
                </c:pt>
                <c:pt idx="56">
                  <c:v>12.783069999999999</c:v>
                </c:pt>
                <c:pt idx="57">
                  <c:v>12.94974</c:v>
                </c:pt>
                <c:pt idx="58">
                  <c:v>13.11641</c:v>
                </c:pt>
                <c:pt idx="59">
                  <c:v>13.283069999999999</c:v>
                </c:pt>
                <c:pt idx="60">
                  <c:v>13.44974</c:v>
                </c:pt>
                <c:pt idx="61">
                  <c:v>13.61641</c:v>
                </c:pt>
                <c:pt idx="62">
                  <c:v>13.783069999999999</c:v>
                </c:pt>
                <c:pt idx="63">
                  <c:v>13.94974</c:v>
                </c:pt>
                <c:pt idx="64">
                  <c:v>14.11641</c:v>
                </c:pt>
                <c:pt idx="65">
                  <c:v>14.283069999999999</c:v>
                </c:pt>
                <c:pt idx="66">
                  <c:v>14.44974</c:v>
                </c:pt>
                <c:pt idx="67">
                  <c:v>16.949739999999974</c:v>
                </c:pt>
                <c:pt idx="68">
                  <c:v>17.116409999999988</c:v>
                </c:pt>
                <c:pt idx="69">
                  <c:v>17.283069999999984</c:v>
                </c:pt>
                <c:pt idx="70">
                  <c:v>17.449739999999974</c:v>
                </c:pt>
                <c:pt idx="71">
                  <c:v>17.616409999999988</c:v>
                </c:pt>
                <c:pt idx="72">
                  <c:v>17.783069999999984</c:v>
                </c:pt>
                <c:pt idx="73">
                  <c:v>17.949739999999974</c:v>
                </c:pt>
                <c:pt idx="74">
                  <c:v>18.116409999999988</c:v>
                </c:pt>
                <c:pt idx="75">
                  <c:v>18.283069999999984</c:v>
                </c:pt>
                <c:pt idx="76">
                  <c:v>18.449739999999974</c:v>
                </c:pt>
                <c:pt idx="77">
                  <c:v>18.616409999999988</c:v>
                </c:pt>
                <c:pt idx="78">
                  <c:v>18.783069999999984</c:v>
                </c:pt>
                <c:pt idx="79">
                  <c:v>18.949739999999974</c:v>
                </c:pt>
                <c:pt idx="80">
                  <c:v>19.116409999999988</c:v>
                </c:pt>
                <c:pt idx="81">
                  <c:v>19.283069999999984</c:v>
                </c:pt>
                <c:pt idx="82">
                  <c:v>19.449739999999974</c:v>
                </c:pt>
                <c:pt idx="83">
                  <c:v>19.616409999999988</c:v>
                </c:pt>
                <c:pt idx="84">
                  <c:v>19.783069999999984</c:v>
                </c:pt>
                <c:pt idx="85">
                  <c:v>19.949739999999974</c:v>
                </c:pt>
                <c:pt idx="86">
                  <c:v>20.116409999999988</c:v>
                </c:pt>
                <c:pt idx="87">
                  <c:v>20.283069999999984</c:v>
                </c:pt>
                <c:pt idx="88">
                  <c:v>20.449739999999974</c:v>
                </c:pt>
                <c:pt idx="89">
                  <c:v>20.616409999999988</c:v>
                </c:pt>
                <c:pt idx="90">
                  <c:v>20.783069999999984</c:v>
                </c:pt>
                <c:pt idx="91">
                  <c:v>20.949739999999974</c:v>
                </c:pt>
                <c:pt idx="92">
                  <c:v>21.116409999999988</c:v>
                </c:pt>
                <c:pt idx="93">
                  <c:v>21.283069999999984</c:v>
                </c:pt>
                <c:pt idx="94">
                  <c:v>21.449739999999974</c:v>
                </c:pt>
                <c:pt idx="95">
                  <c:v>21.616409999999988</c:v>
                </c:pt>
                <c:pt idx="96">
                  <c:v>21.783069999999984</c:v>
                </c:pt>
                <c:pt idx="97">
                  <c:v>21.949739999999974</c:v>
                </c:pt>
                <c:pt idx="98">
                  <c:v>22.116409999999988</c:v>
                </c:pt>
                <c:pt idx="99">
                  <c:v>22.283069999999984</c:v>
                </c:pt>
                <c:pt idx="100">
                  <c:v>22.449739999999974</c:v>
                </c:pt>
                <c:pt idx="101">
                  <c:v>22.616409999999988</c:v>
                </c:pt>
                <c:pt idx="102">
                  <c:v>22.783069999999984</c:v>
                </c:pt>
                <c:pt idx="103">
                  <c:v>22.949739999999974</c:v>
                </c:pt>
                <c:pt idx="104">
                  <c:v>23.116409999999988</c:v>
                </c:pt>
                <c:pt idx="105">
                  <c:v>23.283069999999984</c:v>
                </c:pt>
                <c:pt idx="106">
                  <c:v>23.449739999999974</c:v>
                </c:pt>
                <c:pt idx="107">
                  <c:v>23.616409999999988</c:v>
                </c:pt>
                <c:pt idx="108">
                  <c:v>23.783069999999984</c:v>
                </c:pt>
                <c:pt idx="109">
                  <c:v>23.949739999999974</c:v>
                </c:pt>
                <c:pt idx="110">
                  <c:v>24.116409999999988</c:v>
                </c:pt>
                <c:pt idx="111">
                  <c:v>24.283069999999984</c:v>
                </c:pt>
                <c:pt idx="112">
                  <c:v>24.449739999999974</c:v>
                </c:pt>
                <c:pt idx="113">
                  <c:v>24.616409999999988</c:v>
                </c:pt>
                <c:pt idx="114">
                  <c:v>24.783069999999984</c:v>
                </c:pt>
                <c:pt idx="115">
                  <c:v>24.949739999999974</c:v>
                </c:pt>
                <c:pt idx="116">
                  <c:v>25.116409999999988</c:v>
                </c:pt>
                <c:pt idx="117">
                  <c:v>25.283069999999984</c:v>
                </c:pt>
                <c:pt idx="118">
                  <c:v>25.449739999999974</c:v>
                </c:pt>
                <c:pt idx="119">
                  <c:v>25.616409999999988</c:v>
                </c:pt>
                <c:pt idx="120">
                  <c:v>25.783069999999984</c:v>
                </c:pt>
                <c:pt idx="121">
                  <c:v>25.949739999999974</c:v>
                </c:pt>
                <c:pt idx="122">
                  <c:v>26.116409999999988</c:v>
                </c:pt>
                <c:pt idx="123">
                  <c:v>26.283069999999984</c:v>
                </c:pt>
                <c:pt idx="124">
                  <c:v>26.449739999999974</c:v>
                </c:pt>
                <c:pt idx="125">
                  <c:v>26.616409999999988</c:v>
                </c:pt>
                <c:pt idx="126">
                  <c:v>26.783069999999984</c:v>
                </c:pt>
                <c:pt idx="127">
                  <c:v>26.949739999999974</c:v>
                </c:pt>
                <c:pt idx="128">
                  <c:v>27.116409999999988</c:v>
                </c:pt>
                <c:pt idx="129">
                  <c:v>27.283069999999984</c:v>
                </c:pt>
                <c:pt idx="130">
                  <c:v>27.449739999999974</c:v>
                </c:pt>
                <c:pt idx="131">
                  <c:v>27.616409999999988</c:v>
                </c:pt>
                <c:pt idx="132">
                  <c:v>27.783069999999984</c:v>
                </c:pt>
                <c:pt idx="133">
                  <c:v>27.949739999999974</c:v>
                </c:pt>
                <c:pt idx="134">
                  <c:v>28.116409999999988</c:v>
                </c:pt>
                <c:pt idx="135">
                  <c:v>28.283069999999984</c:v>
                </c:pt>
                <c:pt idx="136">
                  <c:v>28.449739999999974</c:v>
                </c:pt>
                <c:pt idx="137">
                  <c:v>28.616409999999988</c:v>
                </c:pt>
                <c:pt idx="138">
                  <c:v>28.783069999999984</c:v>
                </c:pt>
                <c:pt idx="139">
                  <c:v>28.949739999999974</c:v>
                </c:pt>
                <c:pt idx="140">
                  <c:v>29.116409999999988</c:v>
                </c:pt>
                <c:pt idx="141">
                  <c:v>29.283069999999984</c:v>
                </c:pt>
                <c:pt idx="142">
                  <c:v>29.449739999999974</c:v>
                </c:pt>
                <c:pt idx="143">
                  <c:v>29.616409999999988</c:v>
                </c:pt>
                <c:pt idx="144">
                  <c:v>29.783069999999984</c:v>
                </c:pt>
                <c:pt idx="145">
                  <c:v>29.949739999999974</c:v>
                </c:pt>
                <c:pt idx="146">
                  <c:v>30.116409999999988</c:v>
                </c:pt>
                <c:pt idx="147">
                  <c:v>30.283069999999984</c:v>
                </c:pt>
                <c:pt idx="148">
                  <c:v>30.449739999999974</c:v>
                </c:pt>
              </c:numCache>
            </c:numRef>
          </c:xVal>
          <c:yVal>
            <c:numRef>
              <c:f>Sheet2!$P$4:$P$152</c:f>
              <c:numCache>
                <c:formatCode>General</c:formatCode>
                <c:ptCount val="149"/>
                <c:pt idx="0">
                  <c:v>0.97046264008076699</c:v>
                </c:pt>
                <c:pt idx="1">
                  <c:v>0.96090142857142902</c:v>
                </c:pt>
                <c:pt idx="2">
                  <c:v>0.97046264008076699</c:v>
                </c:pt>
                <c:pt idx="3">
                  <c:v>0.99914626451287225</c:v>
                </c:pt>
                <c:pt idx="4">
                  <c:v>0.97046264008076699</c:v>
                </c:pt>
                <c:pt idx="5">
                  <c:v>1.0134880767289249</c:v>
                </c:pt>
                <c:pt idx="6">
                  <c:v>0.9943656587582026</c:v>
                </c:pt>
                <c:pt idx="7">
                  <c:v>1.0039268652195852</c:v>
                </c:pt>
                <c:pt idx="8">
                  <c:v>1.027829888944976</c:v>
                </c:pt>
                <c:pt idx="9">
                  <c:v>0.96568203432609823</c:v>
                </c:pt>
                <c:pt idx="10">
                  <c:v>1.0326104896516917</c:v>
                </c:pt>
                <c:pt idx="11">
                  <c:v>1.0039268652195852</c:v>
                </c:pt>
                <c:pt idx="12">
                  <c:v>0.99914626451287225</c:v>
                </c:pt>
                <c:pt idx="13">
                  <c:v>1.0421717011610301</c:v>
                </c:pt>
                <c:pt idx="14">
                  <c:v>0.96090142857142902</c:v>
                </c:pt>
                <c:pt idx="15">
                  <c:v>1.0230492831903073</c:v>
                </c:pt>
                <c:pt idx="16">
                  <c:v>0.99914626451287225</c:v>
                </c:pt>
                <c:pt idx="17">
                  <c:v>0.99914626451287225</c:v>
                </c:pt>
                <c:pt idx="18">
                  <c:v>1.018268677435638</c:v>
                </c:pt>
                <c:pt idx="19">
                  <c:v>0.98480445229682012</c:v>
                </c:pt>
                <c:pt idx="20">
                  <c:v>1.018268677435638</c:v>
                </c:pt>
                <c:pt idx="21">
                  <c:v>1.0039268652195852</c:v>
                </c:pt>
                <c:pt idx="22">
                  <c:v>1.0039268652195852</c:v>
                </c:pt>
                <c:pt idx="23">
                  <c:v>1.0134880767289249</c:v>
                </c:pt>
                <c:pt idx="24">
                  <c:v>1.0230492831903073</c:v>
                </c:pt>
                <c:pt idx="25">
                  <c:v>0.97524324078748104</c:v>
                </c:pt>
                <c:pt idx="26">
                  <c:v>1.027829888944976</c:v>
                </c:pt>
                <c:pt idx="27">
                  <c:v>0.98958505300353361</c:v>
                </c:pt>
                <c:pt idx="28">
                  <c:v>1.0134880767289249</c:v>
                </c:pt>
                <c:pt idx="29">
                  <c:v>0.97524324078748104</c:v>
                </c:pt>
                <c:pt idx="30">
                  <c:v>1.018268677435638</c:v>
                </c:pt>
                <c:pt idx="31">
                  <c:v>0.9943656587582026</c:v>
                </c:pt>
                <c:pt idx="32">
                  <c:v>1.0039268652195852</c:v>
                </c:pt>
                <c:pt idx="33">
                  <c:v>1.018268677435638</c:v>
                </c:pt>
                <c:pt idx="34">
                  <c:v>0.97524324078748104</c:v>
                </c:pt>
                <c:pt idx="35">
                  <c:v>1.018268677435638</c:v>
                </c:pt>
                <c:pt idx="36">
                  <c:v>1.0039268652195852</c:v>
                </c:pt>
                <c:pt idx="37">
                  <c:v>1.0039268652195852</c:v>
                </c:pt>
                <c:pt idx="38">
                  <c:v>1.0134880767289249</c:v>
                </c:pt>
                <c:pt idx="39">
                  <c:v>0.98002384654215069</c:v>
                </c:pt>
                <c:pt idx="40">
                  <c:v>1.0087074709742561</c:v>
                </c:pt>
                <c:pt idx="41">
                  <c:v>1.0087074709742561</c:v>
                </c:pt>
                <c:pt idx="42">
                  <c:v>0.99914626451287225</c:v>
                </c:pt>
                <c:pt idx="43">
                  <c:v>1.018268677435638</c:v>
                </c:pt>
                <c:pt idx="44">
                  <c:v>0.97046264008076699</c:v>
                </c:pt>
                <c:pt idx="45">
                  <c:v>1.018268677435638</c:v>
                </c:pt>
                <c:pt idx="46">
                  <c:v>0.99914626451287225</c:v>
                </c:pt>
                <c:pt idx="47">
                  <c:v>0.99914626451287225</c:v>
                </c:pt>
                <c:pt idx="48">
                  <c:v>1.0134880767289249</c:v>
                </c:pt>
                <c:pt idx="49">
                  <c:v>0.97524324078748104</c:v>
                </c:pt>
                <c:pt idx="50">
                  <c:v>1.0230492831903073</c:v>
                </c:pt>
                <c:pt idx="51">
                  <c:v>0.98480445229682012</c:v>
                </c:pt>
                <c:pt idx="52">
                  <c:v>1.0039268652195852</c:v>
                </c:pt>
                <c:pt idx="53">
                  <c:v>0.98480445229682012</c:v>
                </c:pt>
                <c:pt idx="54">
                  <c:v>0.99914626451287225</c:v>
                </c:pt>
                <c:pt idx="55">
                  <c:v>1.0039268652195852</c:v>
                </c:pt>
                <c:pt idx="56">
                  <c:v>1.0134880767289249</c:v>
                </c:pt>
                <c:pt idx="57">
                  <c:v>1.0039268652195852</c:v>
                </c:pt>
                <c:pt idx="58">
                  <c:v>0.96568203432609823</c:v>
                </c:pt>
                <c:pt idx="59">
                  <c:v>1.018268677435638</c:v>
                </c:pt>
                <c:pt idx="60">
                  <c:v>0.99914626451287225</c:v>
                </c:pt>
                <c:pt idx="61">
                  <c:v>0.98958505300353361</c:v>
                </c:pt>
                <c:pt idx="62">
                  <c:v>1.018268677435638</c:v>
                </c:pt>
                <c:pt idx="63">
                  <c:v>0.97046264008076699</c:v>
                </c:pt>
                <c:pt idx="64">
                  <c:v>1.0134880767289249</c:v>
                </c:pt>
                <c:pt idx="65">
                  <c:v>0.99914626451287225</c:v>
                </c:pt>
                <c:pt idx="66">
                  <c:v>0.98958505300353361</c:v>
                </c:pt>
                <c:pt idx="67">
                  <c:v>0.98480445229682012</c:v>
                </c:pt>
                <c:pt idx="68">
                  <c:v>0.95134022211004565</c:v>
                </c:pt>
                <c:pt idx="69">
                  <c:v>0.98480445229682012</c:v>
                </c:pt>
                <c:pt idx="70">
                  <c:v>0.96568203432609823</c:v>
                </c:pt>
                <c:pt idx="71">
                  <c:v>0.95134022211004565</c:v>
                </c:pt>
                <c:pt idx="72">
                  <c:v>0.9943656587582026</c:v>
                </c:pt>
                <c:pt idx="73">
                  <c:v>0.95612082786471519</c:v>
                </c:pt>
                <c:pt idx="74">
                  <c:v>0.9943656587582026</c:v>
                </c:pt>
                <c:pt idx="75">
                  <c:v>0.95612082786471519</c:v>
                </c:pt>
                <c:pt idx="76">
                  <c:v>0.98958505300353361</c:v>
                </c:pt>
                <c:pt idx="77">
                  <c:v>0.98002384654215069</c:v>
                </c:pt>
                <c:pt idx="78">
                  <c:v>0.98480445229682012</c:v>
                </c:pt>
                <c:pt idx="79">
                  <c:v>0.98480445229682012</c:v>
                </c:pt>
                <c:pt idx="80">
                  <c:v>0.9943656587582026</c:v>
                </c:pt>
                <c:pt idx="81">
                  <c:v>0.98480445229682012</c:v>
                </c:pt>
                <c:pt idx="82">
                  <c:v>1.0087074709742561</c:v>
                </c:pt>
                <c:pt idx="83">
                  <c:v>0.96568203432609823</c:v>
                </c:pt>
                <c:pt idx="84">
                  <c:v>0.9943656587582026</c:v>
                </c:pt>
                <c:pt idx="85">
                  <c:v>0.98480445229682012</c:v>
                </c:pt>
                <c:pt idx="86">
                  <c:v>1.0087074709742561</c:v>
                </c:pt>
                <c:pt idx="87">
                  <c:v>0.96568203432609823</c:v>
                </c:pt>
                <c:pt idx="88">
                  <c:v>1.0087074709742561</c:v>
                </c:pt>
                <c:pt idx="89">
                  <c:v>0.98002384654215069</c:v>
                </c:pt>
                <c:pt idx="90">
                  <c:v>0.9943656587582026</c:v>
                </c:pt>
                <c:pt idx="91">
                  <c:v>0.96090142857142902</c:v>
                </c:pt>
                <c:pt idx="92">
                  <c:v>1.0134880767289249</c:v>
                </c:pt>
                <c:pt idx="93">
                  <c:v>0.98958505300353361</c:v>
                </c:pt>
                <c:pt idx="94">
                  <c:v>0.98958505300353361</c:v>
                </c:pt>
                <c:pt idx="95">
                  <c:v>0.95612082786471519</c:v>
                </c:pt>
                <c:pt idx="96">
                  <c:v>1.0087074709742561</c:v>
                </c:pt>
                <c:pt idx="97">
                  <c:v>0.98958505300353361</c:v>
                </c:pt>
                <c:pt idx="98">
                  <c:v>0.98480445229682012</c:v>
                </c:pt>
                <c:pt idx="99">
                  <c:v>0.96090142857142902</c:v>
                </c:pt>
                <c:pt idx="100">
                  <c:v>1.0039268652195852</c:v>
                </c:pt>
                <c:pt idx="101">
                  <c:v>0.99914626451287225</c:v>
                </c:pt>
                <c:pt idx="102">
                  <c:v>0.98002384654215069</c:v>
                </c:pt>
                <c:pt idx="103">
                  <c:v>0.97524324078748104</c:v>
                </c:pt>
                <c:pt idx="104">
                  <c:v>0.98958505300353361</c:v>
                </c:pt>
                <c:pt idx="105">
                  <c:v>0.98958505300353361</c:v>
                </c:pt>
                <c:pt idx="106">
                  <c:v>0.98958505300353361</c:v>
                </c:pt>
                <c:pt idx="107">
                  <c:v>0.98002384654215069</c:v>
                </c:pt>
                <c:pt idx="108">
                  <c:v>0.98002384654215069</c:v>
                </c:pt>
                <c:pt idx="109">
                  <c:v>0.98958505300353361</c:v>
                </c:pt>
                <c:pt idx="110">
                  <c:v>0.98002384654215069</c:v>
                </c:pt>
                <c:pt idx="111">
                  <c:v>1.0087074709742561</c:v>
                </c:pt>
                <c:pt idx="112">
                  <c:v>0.96090142857142902</c:v>
                </c:pt>
                <c:pt idx="113">
                  <c:v>0.98958505300353361</c:v>
                </c:pt>
                <c:pt idx="114">
                  <c:v>0.98002384654215069</c:v>
                </c:pt>
                <c:pt idx="115">
                  <c:v>1.0134880767289249</c:v>
                </c:pt>
                <c:pt idx="116">
                  <c:v>0.95134022211004565</c:v>
                </c:pt>
                <c:pt idx="117">
                  <c:v>0.9943656587582026</c:v>
                </c:pt>
                <c:pt idx="118">
                  <c:v>0.97524324078748104</c:v>
                </c:pt>
                <c:pt idx="119">
                  <c:v>1.018268677435638</c:v>
                </c:pt>
                <c:pt idx="120">
                  <c:v>0.94655961635537678</c:v>
                </c:pt>
                <c:pt idx="121">
                  <c:v>0.98958505300353361</c:v>
                </c:pt>
                <c:pt idx="122">
                  <c:v>0.98480445229682012</c:v>
                </c:pt>
                <c:pt idx="123">
                  <c:v>0.96568203432609823</c:v>
                </c:pt>
                <c:pt idx="124">
                  <c:v>0.9943656587582026</c:v>
                </c:pt>
                <c:pt idx="125">
                  <c:v>0.98958505300353361</c:v>
                </c:pt>
                <c:pt idx="126">
                  <c:v>0.98002384654215069</c:v>
                </c:pt>
                <c:pt idx="127">
                  <c:v>0.96568203432609823</c:v>
                </c:pt>
                <c:pt idx="128">
                  <c:v>0.98480445229682012</c:v>
                </c:pt>
                <c:pt idx="129">
                  <c:v>1.0039268652195852</c:v>
                </c:pt>
                <c:pt idx="130">
                  <c:v>0.98002384654215069</c:v>
                </c:pt>
                <c:pt idx="131">
                  <c:v>0.98480445229682012</c:v>
                </c:pt>
                <c:pt idx="132">
                  <c:v>0.96090142857142902</c:v>
                </c:pt>
                <c:pt idx="133">
                  <c:v>0.9943656587582026</c:v>
                </c:pt>
                <c:pt idx="134">
                  <c:v>0.96568203432609823</c:v>
                </c:pt>
                <c:pt idx="135">
                  <c:v>1.0039268652195852</c:v>
                </c:pt>
                <c:pt idx="136">
                  <c:v>0.95612082786471519</c:v>
                </c:pt>
                <c:pt idx="137">
                  <c:v>0.98480445229682012</c:v>
                </c:pt>
                <c:pt idx="138">
                  <c:v>0.98002384654215069</c:v>
                </c:pt>
                <c:pt idx="139">
                  <c:v>1.0087074709742561</c:v>
                </c:pt>
                <c:pt idx="140">
                  <c:v>0.95134022211004565</c:v>
                </c:pt>
                <c:pt idx="141">
                  <c:v>0.9943656587582026</c:v>
                </c:pt>
                <c:pt idx="142">
                  <c:v>0.97046264008076699</c:v>
                </c:pt>
                <c:pt idx="143">
                  <c:v>0.96568203432609823</c:v>
                </c:pt>
                <c:pt idx="144">
                  <c:v>0.9943656587582026</c:v>
                </c:pt>
                <c:pt idx="145">
                  <c:v>0.97046264008076699</c:v>
                </c:pt>
                <c:pt idx="146">
                  <c:v>0.98958505300353361</c:v>
                </c:pt>
                <c:pt idx="147">
                  <c:v>0.96090142857142902</c:v>
                </c:pt>
                <c:pt idx="148">
                  <c:v>0.9943656587582026</c:v>
                </c:pt>
              </c:numCache>
            </c:numRef>
          </c:yVal>
        </c:ser>
        <c:dLbls/>
        <c:axId val="72463488"/>
        <c:axId val="72465408"/>
      </c:scatterChart>
      <c:valAx>
        <c:axId val="72463488"/>
        <c:scaling>
          <c:orientation val="minMax"/>
        </c:scaling>
        <c:axPos val="b"/>
        <c:title>
          <c:tx>
            <c:rich>
              <a:bodyPr/>
              <a:lstStyle/>
              <a:p>
                <a:pPr>
                  <a:defRPr/>
                </a:pPr>
                <a:r>
                  <a:rPr lang="en-US"/>
                  <a:t>Time (min)</a:t>
                </a:r>
                <a:endParaRPr lang="zh-CN"/>
              </a:p>
            </c:rich>
          </c:tx>
          <c:layout/>
        </c:title>
        <c:numFmt formatCode="General" sourceLinked="1"/>
        <c:tickLblPos val="nextTo"/>
        <c:crossAx val="72465408"/>
        <c:crosses val="autoZero"/>
        <c:crossBetween val="midCat"/>
      </c:valAx>
      <c:valAx>
        <c:axId val="72465408"/>
        <c:scaling>
          <c:orientation val="minMax"/>
        </c:scaling>
        <c:axPos val="l"/>
        <c:title>
          <c:tx>
            <c:rich>
              <a:bodyPr rot="-5400000" vert="horz"/>
              <a:lstStyle/>
              <a:p>
                <a:pPr>
                  <a:defRPr/>
                </a:pPr>
                <a:r>
                  <a:rPr lang="en-US"/>
                  <a:t>Flux Normalized(lmh/lmh)</a:t>
                </a:r>
                <a:endParaRPr lang="zh-CN"/>
              </a:p>
            </c:rich>
          </c:tx>
          <c:layout/>
        </c:title>
        <c:numFmt formatCode="General" sourceLinked="1"/>
        <c:tickLblPos val="nextTo"/>
        <c:crossAx val="72463488"/>
        <c:crosses val="autoZero"/>
        <c:crossBetween val="midCat"/>
      </c:valAx>
    </c:plotArea>
    <c:legend>
      <c:legendPos val="r"/>
      <c:layout>
        <c:manualLayout>
          <c:xMode val="edge"/>
          <c:yMode val="edge"/>
          <c:x val="0.41562642169728825"/>
          <c:y val="0.61883493729950712"/>
          <c:w val="0.58159580052493443"/>
          <c:h val="0.24844123651210367"/>
        </c:manualLayout>
      </c:layout>
    </c:legend>
    <c:plotVisOnly val="1"/>
    <c:dispBlanksAs val="gap"/>
  </c:chart>
  <c:txPr>
    <a:bodyPr/>
    <a:lstStyle/>
    <a:p>
      <a:pPr>
        <a:defRPr sz="2000"/>
      </a:pPr>
      <a:endParaRPr lang="zh-CN"/>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zh-CN"/>
  <c:chart>
    <c:title>
      <c:tx>
        <c:rich>
          <a:bodyPr/>
          <a:lstStyle/>
          <a:p>
            <a:pPr>
              <a:defRPr/>
            </a:pPr>
            <a:r>
              <a:rPr lang="en-US" dirty="0"/>
              <a:t>S-PAC Probe </a:t>
            </a:r>
            <a:r>
              <a:rPr lang="en-US" dirty="0" err="1"/>
              <a:t>Sonicated</a:t>
            </a:r>
            <a:r>
              <a:rPr lang="en-US" dirty="0"/>
              <a:t> in Different Powers</a:t>
            </a:r>
            <a:endParaRPr lang="zh-CN" dirty="0"/>
          </a:p>
        </c:rich>
      </c:tx>
      <c:layout>
        <c:manualLayout>
          <c:xMode val="edge"/>
          <c:yMode val="edge"/>
          <c:x val="0.21622922134733213"/>
          <c:y val="0"/>
        </c:manualLayout>
      </c:layout>
      <c:overlay val="1"/>
    </c:title>
    <c:plotArea>
      <c:layout>
        <c:manualLayout>
          <c:layoutTarget val="inner"/>
          <c:xMode val="edge"/>
          <c:yMode val="edge"/>
          <c:x val="0.13022659667541558"/>
          <c:y val="8.3964276843375207E-2"/>
          <c:w val="0.8180616797900262"/>
          <c:h val="0.76780475357247291"/>
        </c:manualLayout>
      </c:layout>
      <c:scatterChart>
        <c:scatterStyle val="lineMarker"/>
        <c:ser>
          <c:idx val="0"/>
          <c:order val="0"/>
          <c:tx>
            <c:strRef>
              <c:f>Sheet4!$J$2</c:f>
              <c:strCache>
                <c:ptCount val="1"/>
                <c:pt idx="0">
                  <c:v>P=50%</c:v>
                </c:pt>
              </c:strCache>
            </c:strRef>
          </c:tx>
          <c:spPr>
            <a:ln w="28575">
              <a:noFill/>
            </a:ln>
          </c:spPr>
          <c:marker>
            <c:symbol val="circle"/>
            <c:size val="20"/>
            <c:spPr>
              <a:solidFill>
                <a:schemeClr val="tx2">
                  <a:lumMod val="40000"/>
                  <a:lumOff val="60000"/>
                </a:schemeClr>
              </a:solidFill>
            </c:spPr>
          </c:marker>
          <c:xVal>
            <c:numRef>
              <c:f>Sheet4!$J$4:$J$124</c:f>
              <c:numCache>
                <c:formatCode>General</c:formatCode>
                <c:ptCount val="121"/>
                <c:pt idx="0">
                  <c:v>0.93254999999999999</c:v>
                </c:pt>
                <c:pt idx="1">
                  <c:v>1.2658899999999993</c:v>
                </c:pt>
                <c:pt idx="2">
                  <c:v>1.43255</c:v>
                </c:pt>
                <c:pt idx="3">
                  <c:v>1.5992199999999999</c:v>
                </c:pt>
                <c:pt idx="4">
                  <c:v>1.7658899999999993</c:v>
                </c:pt>
                <c:pt idx="5">
                  <c:v>1.9325500000000007</c:v>
                </c:pt>
                <c:pt idx="6">
                  <c:v>2.0992199999999985</c:v>
                </c:pt>
                <c:pt idx="7">
                  <c:v>2.2658900000000002</c:v>
                </c:pt>
                <c:pt idx="8">
                  <c:v>2.4325499999999982</c:v>
                </c:pt>
                <c:pt idx="9">
                  <c:v>2.5992199999999985</c:v>
                </c:pt>
                <c:pt idx="10">
                  <c:v>2.7658900000000002</c:v>
                </c:pt>
                <c:pt idx="11">
                  <c:v>2.9328099999999973</c:v>
                </c:pt>
                <c:pt idx="12">
                  <c:v>3.0994799999999985</c:v>
                </c:pt>
                <c:pt idx="13">
                  <c:v>3.2661500000000001</c:v>
                </c:pt>
                <c:pt idx="14">
                  <c:v>3.4328099999999973</c:v>
                </c:pt>
                <c:pt idx="15">
                  <c:v>3.5994799999999985</c:v>
                </c:pt>
                <c:pt idx="16">
                  <c:v>3.7661500000000001</c:v>
                </c:pt>
                <c:pt idx="17">
                  <c:v>3.9328099999999973</c:v>
                </c:pt>
                <c:pt idx="18">
                  <c:v>4.0994799999999998</c:v>
                </c:pt>
                <c:pt idx="19">
                  <c:v>4.2661499999999997</c:v>
                </c:pt>
                <c:pt idx="20">
                  <c:v>4.4328099999999999</c:v>
                </c:pt>
                <c:pt idx="21">
                  <c:v>4.5994799999999998</c:v>
                </c:pt>
                <c:pt idx="22">
                  <c:v>4.7661499999999997</c:v>
                </c:pt>
                <c:pt idx="23">
                  <c:v>4.9328099999999999</c:v>
                </c:pt>
                <c:pt idx="24">
                  <c:v>5.0994799999999998</c:v>
                </c:pt>
                <c:pt idx="25">
                  <c:v>5.2661499999999997</c:v>
                </c:pt>
                <c:pt idx="26">
                  <c:v>5.4328099999999999</c:v>
                </c:pt>
                <c:pt idx="27">
                  <c:v>5.5994799999999998</c:v>
                </c:pt>
                <c:pt idx="28">
                  <c:v>5.7661499999999997</c:v>
                </c:pt>
                <c:pt idx="29">
                  <c:v>5.9328099999999999</c:v>
                </c:pt>
                <c:pt idx="30">
                  <c:v>6.0994799999999998</c:v>
                </c:pt>
                <c:pt idx="31">
                  <c:v>6.2661499999999997</c:v>
                </c:pt>
                <c:pt idx="32">
                  <c:v>6.7661499999999997</c:v>
                </c:pt>
                <c:pt idx="33">
                  <c:v>6.9328099999999999</c:v>
                </c:pt>
                <c:pt idx="34">
                  <c:v>7.0994799999999998</c:v>
                </c:pt>
                <c:pt idx="35">
                  <c:v>7.2661499999999997</c:v>
                </c:pt>
                <c:pt idx="36">
                  <c:v>7.4328099999999999</c:v>
                </c:pt>
                <c:pt idx="37">
                  <c:v>7.5994799999999998</c:v>
                </c:pt>
                <c:pt idx="38">
                  <c:v>7.7661499999999997</c:v>
                </c:pt>
                <c:pt idx="39">
                  <c:v>7.9328099999999999</c:v>
                </c:pt>
                <c:pt idx="40">
                  <c:v>8.0994800000000051</c:v>
                </c:pt>
                <c:pt idx="41">
                  <c:v>8.2661500000000014</c:v>
                </c:pt>
                <c:pt idx="42">
                  <c:v>8.4328100000000035</c:v>
                </c:pt>
                <c:pt idx="43">
                  <c:v>8.5994800000000051</c:v>
                </c:pt>
                <c:pt idx="44">
                  <c:v>8.7661500000000014</c:v>
                </c:pt>
                <c:pt idx="45">
                  <c:v>8.9328100000000035</c:v>
                </c:pt>
                <c:pt idx="46">
                  <c:v>9.0994800000000051</c:v>
                </c:pt>
                <c:pt idx="47">
                  <c:v>9.2661500000000014</c:v>
                </c:pt>
                <c:pt idx="48">
                  <c:v>9.4328100000000035</c:v>
                </c:pt>
                <c:pt idx="49">
                  <c:v>9.5994800000000051</c:v>
                </c:pt>
                <c:pt idx="50">
                  <c:v>9.7661500000000014</c:v>
                </c:pt>
                <c:pt idx="51">
                  <c:v>9.9328100000000035</c:v>
                </c:pt>
                <c:pt idx="52">
                  <c:v>10.099480000000005</c:v>
                </c:pt>
                <c:pt idx="53">
                  <c:v>10.26615</c:v>
                </c:pt>
                <c:pt idx="54">
                  <c:v>10.43281</c:v>
                </c:pt>
                <c:pt idx="55">
                  <c:v>10.599480000000005</c:v>
                </c:pt>
                <c:pt idx="56">
                  <c:v>10.76615</c:v>
                </c:pt>
                <c:pt idx="57">
                  <c:v>10.93281</c:v>
                </c:pt>
                <c:pt idx="58">
                  <c:v>11.099480000000005</c:v>
                </c:pt>
                <c:pt idx="59">
                  <c:v>14.599480000000005</c:v>
                </c:pt>
                <c:pt idx="60">
                  <c:v>14.76615</c:v>
                </c:pt>
                <c:pt idx="61">
                  <c:v>14.93281</c:v>
                </c:pt>
                <c:pt idx="62">
                  <c:v>15.26615</c:v>
                </c:pt>
                <c:pt idx="63">
                  <c:v>15.43281</c:v>
                </c:pt>
                <c:pt idx="64">
                  <c:v>15.599480000000005</c:v>
                </c:pt>
                <c:pt idx="65">
                  <c:v>15.76615</c:v>
                </c:pt>
                <c:pt idx="66">
                  <c:v>15.93281</c:v>
                </c:pt>
                <c:pt idx="67">
                  <c:v>16.266409999999983</c:v>
                </c:pt>
                <c:pt idx="68">
                  <c:v>16.433070000000001</c:v>
                </c:pt>
                <c:pt idx="69">
                  <c:v>16.599739999999983</c:v>
                </c:pt>
                <c:pt idx="70">
                  <c:v>16.766409999999983</c:v>
                </c:pt>
                <c:pt idx="71">
                  <c:v>16.933070000000001</c:v>
                </c:pt>
                <c:pt idx="72">
                  <c:v>17.099739999999983</c:v>
                </c:pt>
                <c:pt idx="73">
                  <c:v>17.266409999999983</c:v>
                </c:pt>
                <c:pt idx="74">
                  <c:v>17.433070000000001</c:v>
                </c:pt>
                <c:pt idx="75">
                  <c:v>17.599739999999983</c:v>
                </c:pt>
                <c:pt idx="76">
                  <c:v>17.766409999999983</c:v>
                </c:pt>
                <c:pt idx="77">
                  <c:v>17.933070000000001</c:v>
                </c:pt>
                <c:pt idx="78">
                  <c:v>18.099739999999983</c:v>
                </c:pt>
                <c:pt idx="79">
                  <c:v>18.433070000000001</c:v>
                </c:pt>
                <c:pt idx="80">
                  <c:v>18.599739999999983</c:v>
                </c:pt>
                <c:pt idx="81">
                  <c:v>18.766409999999983</c:v>
                </c:pt>
                <c:pt idx="82">
                  <c:v>18.933070000000001</c:v>
                </c:pt>
                <c:pt idx="83">
                  <c:v>19.099739999999983</c:v>
                </c:pt>
                <c:pt idx="84">
                  <c:v>19.433070000000001</c:v>
                </c:pt>
                <c:pt idx="85">
                  <c:v>19.599739999999983</c:v>
                </c:pt>
                <c:pt idx="86">
                  <c:v>19.766409999999983</c:v>
                </c:pt>
                <c:pt idx="87">
                  <c:v>19.933070000000001</c:v>
                </c:pt>
                <c:pt idx="88">
                  <c:v>20.099739999999983</c:v>
                </c:pt>
                <c:pt idx="89">
                  <c:v>20.266409999999983</c:v>
                </c:pt>
                <c:pt idx="90">
                  <c:v>20.433070000000001</c:v>
                </c:pt>
                <c:pt idx="91">
                  <c:v>20.599739999999983</c:v>
                </c:pt>
                <c:pt idx="92">
                  <c:v>20.766409999999983</c:v>
                </c:pt>
                <c:pt idx="93">
                  <c:v>20.933070000000001</c:v>
                </c:pt>
                <c:pt idx="94">
                  <c:v>21.099739999999983</c:v>
                </c:pt>
                <c:pt idx="95">
                  <c:v>21.266409999999983</c:v>
                </c:pt>
                <c:pt idx="96">
                  <c:v>21.433070000000001</c:v>
                </c:pt>
                <c:pt idx="97">
                  <c:v>21.599739999999983</c:v>
                </c:pt>
                <c:pt idx="98">
                  <c:v>21.766409999999983</c:v>
                </c:pt>
                <c:pt idx="99">
                  <c:v>21.933070000000001</c:v>
                </c:pt>
                <c:pt idx="100">
                  <c:v>22.099739999999983</c:v>
                </c:pt>
                <c:pt idx="101">
                  <c:v>22.266409999999983</c:v>
                </c:pt>
                <c:pt idx="102">
                  <c:v>22.433070000000001</c:v>
                </c:pt>
                <c:pt idx="103">
                  <c:v>22.766409999999983</c:v>
                </c:pt>
                <c:pt idx="104">
                  <c:v>22.933070000000001</c:v>
                </c:pt>
                <c:pt idx="105">
                  <c:v>23.099739999999983</c:v>
                </c:pt>
                <c:pt idx="106">
                  <c:v>23.266409999999983</c:v>
                </c:pt>
                <c:pt idx="107">
                  <c:v>23.433070000000001</c:v>
                </c:pt>
                <c:pt idx="108">
                  <c:v>23.599739999999983</c:v>
                </c:pt>
                <c:pt idx="109">
                  <c:v>23.766409999999983</c:v>
                </c:pt>
                <c:pt idx="110">
                  <c:v>23.933070000000001</c:v>
                </c:pt>
                <c:pt idx="111">
                  <c:v>24.099739999999983</c:v>
                </c:pt>
                <c:pt idx="112">
                  <c:v>24.266409999999983</c:v>
                </c:pt>
                <c:pt idx="113">
                  <c:v>24.433070000000001</c:v>
                </c:pt>
                <c:pt idx="114">
                  <c:v>24.599739999999983</c:v>
                </c:pt>
                <c:pt idx="115">
                  <c:v>24.766409999999983</c:v>
                </c:pt>
                <c:pt idx="116">
                  <c:v>24.933070000000001</c:v>
                </c:pt>
                <c:pt idx="117">
                  <c:v>25.099739999999983</c:v>
                </c:pt>
                <c:pt idx="118">
                  <c:v>25.266409999999983</c:v>
                </c:pt>
                <c:pt idx="119">
                  <c:v>25.433070000000001</c:v>
                </c:pt>
                <c:pt idx="120">
                  <c:v>25.599739999999983</c:v>
                </c:pt>
              </c:numCache>
            </c:numRef>
          </c:xVal>
          <c:yVal>
            <c:numRef>
              <c:f>Sheet4!$K$4:$K$124</c:f>
              <c:numCache>
                <c:formatCode>General</c:formatCode>
                <c:ptCount val="121"/>
                <c:pt idx="0">
                  <c:v>0.99270197064989574</c:v>
                </c:pt>
                <c:pt idx="1">
                  <c:v>0.99270197064989574</c:v>
                </c:pt>
                <c:pt idx="2">
                  <c:v>1.0125560062893082</c:v>
                </c:pt>
                <c:pt idx="3">
                  <c:v>1.0125560062893082</c:v>
                </c:pt>
                <c:pt idx="4">
                  <c:v>0.9976654769392036</c:v>
                </c:pt>
                <c:pt idx="5">
                  <c:v>1.0324100471698112</c:v>
                </c:pt>
                <c:pt idx="6">
                  <c:v>1.0125560062893082</c:v>
                </c:pt>
                <c:pt idx="7">
                  <c:v>1.0175195178197058</c:v>
                </c:pt>
                <c:pt idx="8">
                  <c:v>0.9877384591194972</c:v>
                </c:pt>
                <c:pt idx="9">
                  <c:v>1.0125560062893082</c:v>
                </c:pt>
                <c:pt idx="10">
                  <c:v>1.0075924999999992</c:v>
                </c:pt>
                <c:pt idx="11">
                  <c:v>1.001064821802935</c:v>
                </c:pt>
                <c:pt idx="12">
                  <c:v>1.0175195178197058</c:v>
                </c:pt>
                <c:pt idx="13">
                  <c:v>0.9976654769392036</c:v>
                </c:pt>
                <c:pt idx="14">
                  <c:v>1.0224830293501055</c:v>
                </c:pt>
                <c:pt idx="15">
                  <c:v>0.982774947589099</c:v>
                </c:pt>
                <c:pt idx="16">
                  <c:v>1.0075924999999992</c:v>
                </c:pt>
                <c:pt idx="17">
                  <c:v>1.0125560062893082</c:v>
                </c:pt>
                <c:pt idx="18">
                  <c:v>0.97284792976939205</c:v>
                </c:pt>
                <c:pt idx="19">
                  <c:v>1.0175195178197058</c:v>
                </c:pt>
                <c:pt idx="20">
                  <c:v>0.99270197064989574</c:v>
                </c:pt>
                <c:pt idx="21">
                  <c:v>0.99270197064989574</c:v>
                </c:pt>
                <c:pt idx="22">
                  <c:v>1.0175195178197058</c:v>
                </c:pt>
                <c:pt idx="23">
                  <c:v>0.99270197064989574</c:v>
                </c:pt>
                <c:pt idx="24">
                  <c:v>1.0224830293501055</c:v>
                </c:pt>
                <c:pt idx="25">
                  <c:v>0.97284792976939205</c:v>
                </c:pt>
                <c:pt idx="26">
                  <c:v>1.0075924999999992</c:v>
                </c:pt>
                <c:pt idx="27">
                  <c:v>1.0075924999999992</c:v>
                </c:pt>
                <c:pt idx="28">
                  <c:v>0.97781144129979092</c:v>
                </c:pt>
                <c:pt idx="29">
                  <c:v>1.0075924999999992</c:v>
                </c:pt>
                <c:pt idx="30">
                  <c:v>1.0026289884696018</c:v>
                </c:pt>
                <c:pt idx="31">
                  <c:v>0.97781144129979092</c:v>
                </c:pt>
                <c:pt idx="32">
                  <c:v>1.0175195178197058</c:v>
                </c:pt>
                <c:pt idx="33">
                  <c:v>0.9877384591194972</c:v>
                </c:pt>
                <c:pt idx="34">
                  <c:v>0.982774947589099</c:v>
                </c:pt>
                <c:pt idx="35">
                  <c:v>1.0125560062893082</c:v>
                </c:pt>
                <c:pt idx="36">
                  <c:v>0.9877384591194972</c:v>
                </c:pt>
                <c:pt idx="37">
                  <c:v>1.0075924999999992</c:v>
                </c:pt>
                <c:pt idx="38">
                  <c:v>1.0026289884696018</c:v>
                </c:pt>
                <c:pt idx="39">
                  <c:v>0.97781144129979092</c:v>
                </c:pt>
                <c:pt idx="40">
                  <c:v>1.0125560062893082</c:v>
                </c:pt>
                <c:pt idx="41">
                  <c:v>0.9976654769392036</c:v>
                </c:pt>
                <c:pt idx="42">
                  <c:v>0.982774947589099</c:v>
                </c:pt>
                <c:pt idx="43">
                  <c:v>1.0224830293501055</c:v>
                </c:pt>
                <c:pt idx="44">
                  <c:v>0.9976654769392036</c:v>
                </c:pt>
                <c:pt idx="45">
                  <c:v>0.97781144129979092</c:v>
                </c:pt>
                <c:pt idx="46">
                  <c:v>1.0125560062893082</c:v>
                </c:pt>
                <c:pt idx="47">
                  <c:v>0.99270197064989574</c:v>
                </c:pt>
                <c:pt idx="48">
                  <c:v>1.0125560062893082</c:v>
                </c:pt>
                <c:pt idx="49">
                  <c:v>0.982774947589099</c:v>
                </c:pt>
                <c:pt idx="50">
                  <c:v>0.99270197064989574</c:v>
                </c:pt>
                <c:pt idx="51">
                  <c:v>1.0175195178197058</c:v>
                </c:pt>
                <c:pt idx="52">
                  <c:v>0.97284792976939205</c:v>
                </c:pt>
                <c:pt idx="53">
                  <c:v>1.0075924999999992</c:v>
                </c:pt>
                <c:pt idx="54">
                  <c:v>1.0026289884696018</c:v>
                </c:pt>
                <c:pt idx="55">
                  <c:v>0.97284792976939205</c:v>
                </c:pt>
                <c:pt idx="56">
                  <c:v>1.0125560062893082</c:v>
                </c:pt>
                <c:pt idx="57">
                  <c:v>0.9976654769392036</c:v>
                </c:pt>
                <c:pt idx="58">
                  <c:v>0.96788441823899396</c:v>
                </c:pt>
                <c:pt idx="59">
                  <c:v>0.97284792976939205</c:v>
                </c:pt>
                <c:pt idx="60">
                  <c:v>0.75445349580712762</c:v>
                </c:pt>
                <c:pt idx="61">
                  <c:v>0.67007383123689812</c:v>
                </c:pt>
                <c:pt idx="62">
                  <c:v>0.56584012054507382</c:v>
                </c:pt>
                <c:pt idx="63">
                  <c:v>0.68000084905660352</c:v>
                </c:pt>
                <c:pt idx="64">
                  <c:v>0.55094959119496867</c:v>
                </c:pt>
                <c:pt idx="65">
                  <c:v>0.5261320440251569</c:v>
                </c:pt>
                <c:pt idx="66">
                  <c:v>0.50131449161425556</c:v>
                </c:pt>
                <c:pt idx="67">
                  <c:v>0.43115168238993734</c:v>
                </c:pt>
                <c:pt idx="68">
                  <c:v>0.4864239622641513</c:v>
                </c:pt>
                <c:pt idx="69">
                  <c:v>0.47649694444444457</c:v>
                </c:pt>
                <c:pt idx="70">
                  <c:v>0.47649694444444457</c:v>
                </c:pt>
                <c:pt idx="71">
                  <c:v>0.48146045597484316</c:v>
                </c:pt>
                <c:pt idx="72">
                  <c:v>0.46160641509433981</c:v>
                </c:pt>
                <c:pt idx="73">
                  <c:v>0.46656992662473795</c:v>
                </c:pt>
                <c:pt idx="74">
                  <c:v>0.44671588574423482</c:v>
                </c:pt>
                <c:pt idx="75">
                  <c:v>0.46160641509433981</c:v>
                </c:pt>
                <c:pt idx="76">
                  <c:v>0.4367888679245287</c:v>
                </c:pt>
                <c:pt idx="77">
                  <c:v>0.43182535639413017</c:v>
                </c:pt>
                <c:pt idx="78">
                  <c:v>0.47649694444444457</c:v>
                </c:pt>
                <c:pt idx="79">
                  <c:v>0.45167939727463341</c:v>
                </c:pt>
                <c:pt idx="80">
                  <c:v>0.4367888679245287</c:v>
                </c:pt>
                <c:pt idx="81">
                  <c:v>0.46160641509433981</c:v>
                </c:pt>
                <c:pt idx="82">
                  <c:v>0.43182535639413017</c:v>
                </c:pt>
                <c:pt idx="83">
                  <c:v>0.47649694444444457</c:v>
                </c:pt>
                <c:pt idx="84">
                  <c:v>0.45167939727463341</c:v>
                </c:pt>
                <c:pt idx="85">
                  <c:v>0.42189833857442366</c:v>
                </c:pt>
                <c:pt idx="86">
                  <c:v>0.45167939727463341</c:v>
                </c:pt>
                <c:pt idx="87">
                  <c:v>0.44671588574423482</c:v>
                </c:pt>
                <c:pt idx="88">
                  <c:v>0.44175237421383645</c:v>
                </c:pt>
                <c:pt idx="89">
                  <c:v>0.43182535639413017</c:v>
                </c:pt>
                <c:pt idx="90">
                  <c:v>0.45167939727463341</c:v>
                </c:pt>
                <c:pt idx="91">
                  <c:v>0.42189833857442366</c:v>
                </c:pt>
                <c:pt idx="92">
                  <c:v>0.44671588574423482</c:v>
                </c:pt>
                <c:pt idx="93">
                  <c:v>0.4268618448637318</c:v>
                </c:pt>
                <c:pt idx="94">
                  <c:v>0.45167939727463341</c:v>
                </c:pt>
                <c:pt idx="95">
                  <c:v>0.4367888679245287</c:v>
                </c:pt>
                <c:pt idx="96">
                  <c:v>0.42189833857442366</c:v>
                </c:pt>
                <c:pt idx="97">
                  <c:v>0.45167939727463341</c:v>
                </c:pt>
                <c:pt idx="98">
                  <c:v>0.42189833857442366</c:v>
                </c:pt>
                <c:pt idx="99">
                  <c:v>0.53109555555555565</c:v>
                </c:pt>
                <c:pt idx="100">
                  <c:v>0.44671588574423482</c:v>
                </c:pt>
                <c:pt idx="101">
                  <c:v>0.44175237421383645</c:v>
                </c:pt>
                <c:pt idx="102">
                  <c:v>0.4268618448637318</c:v>
                </c:pt>
                <c:pt idx="103">
                  <c:v>0.4268618448637318</c:v>
                </c:pt>
                <c:pt idx="104">
                  <c:v>0.45167939727463341</c:v>
                </c:pt>
                <c:pt idx="105">
                  <c:v>0.44175237421383645</c:v>
                </c:pt>
                <c:pt idx="106">
                  <c:v>0.43182535639413017</c:v>
                </c:pt>
                <c:pt idx="107">
                  <c:v>0.44671588574423482</c:v>
                </c:pt>
                <c:pt idx="108">
                  <c:v>0.4367888679245287</c:v>
                </c:pt>
                <c:pt idx="109">
                  <c:v>0.4367888679245287</c:v>
                </c:pt>
                <c:pt idx="110">
                  <c:v>0.44671588574423482</c:v>
                </c:pt>
                <c:pt idx="111">
                  <c:v>0.45167939727463341</c:v>
                </c:pt>
                <c:pt idx="112">
                  <c:v>0.43182535639413017</c:v>
                </c:pt>
                <c:pt idx="113">
                  <c:v>0.4367888679245287</c:v>
                </c:pt>
                <c:pt idx="114">
                  <c:v>0.43182535639413017</c:v>
                </c:pt>
                <c:pt idx="115">
                  <c:v>0.45167939727463341</c:v>
                </c:pt>
                <c:pt idx="116">
                  <c:v>0.43182535639413017</c:v>
                </c:pt>
                <c:pt idx="117">
                  <c:v>0.44175237421383645</c:v>
                </c:pt>
                <c:pt idx="118">
                  <c:v>0.44175237421383645</c:v>
                </c:pt>
                <c:pt idx="119">
                  <c:v>0.44175237421383645</c:v>
                </c:pt>
                <c:pt idx="120">
                  <c:v>0.46160641509433981</c:v>
                </c:pt>
              </c:numCache>
            </c:numRef>
          </c:yVal>
        </c:ser>
        <c:ser>
          <c:idx val="1"/>
          <c:order val="1"/>
          <c:tx>
            <c:strRef>
              <c:f>Sheet4!$A$2</c:f>
              <c:strCache>
                <c:ptCount val="1"/>
                <c:pt idx="0">
                  <c:v>P=75%</c:v>
                </c:pt>
              </c:strCache>
            </c:strRef>
          </c:tx>
          <c:spPr>
            <a:ln w="28575">
              <a:noFill/>
            </a:ln>
          </c:spPr>
          <c:marker>
            <c:symbol val="square"/>
            <c:size val="20"/>
            <c:spPr>
              <a:solidFill>
                <a:schemeClr val="accent2">
                  <a:lumMod val="40000"/>
                  <a:lumOff val="60000"/>
                </a:schemeClr>
              </a:solidFill>
            </c:spPr>
          </c:marker>
          <c:xVal>
            <c:numRef>
              <c:f>Sheet4!$A$4:$A$145</c:f>
              <c:numCache>
                <c:formatCode>General</c:formatCode>
                <c:ptCount val="142"/>
                <c:pt idx="0">
                  <c:v>1.0224</c:v>
                </c:pt>
                <c:pt idx="1">
                  <c:v>1.18906</c:v>
                </c:pt>
                <c:pt idx="2">
                  <c:v>1.3557299999999994</c:v>
                </c:pt>
                <c:pt idx="3">
                  <c:v>1.5224</c:v>
                </c:pt>
                <c:pt idx="4">
                  <c:v>1.68906</c:v>
                </c:pt>
                <c:pt idx="5">
                  <c:v>1.8557299999999994</c:v>
                </c:pt>
                <c:pt idx="6">
                  <c:v>2.0223999999999998</c:v>
                </c:pt>
                <c:pt idx="7">
                  <c:v>2.18906</c:v>
                </c:pt>
                <c:pt idx="8">
                  <c:v>2.3557299999999985</c:v>
                </c:pt>
                <c:pt idx="9">
                  <c:v>2.5223999999999998</c:v>
                </c:pt>
                <c:pt idx="10">
                  <c:v>2.68906</c:v>
                </c:pt>
                <c:pt idx="11">
                  <c:v>2.8557299999999985</c:v>
                </c:pt>
                <c:pt idx="12">
                  <c:v>3.0223999999999998</c:v>
                </c:pt>
                <c:pt idx="13">
                  <c:v>3.18906</c:v>
                </c:pt>
                <c:pt idx="14">
                  <c:v>3.3557299999999985</c:v>
                </c:pt>
                <c:pt idx="15">
                  <c:v>3.5223999999999998</c:v>
                </c:pt>
                <c:pt idx="16">
                  <c:v>3.68906</c:v>
                </c:pt>
                <c:pt idx="17">
                  <c:v>3.8559899999999985</c:v>
                </c:pt>
                <c:pt idx="18">
                  <c:v>4.0226600000000001</c:v>
                </c:pt>
                <c:pt idx="19">
                  <c:v>4.1893200000000004</c:v>
                </c:pt>
                <c:pt idx="20">
                  <c:v>4.3559899999999967</c:v>
                </c:pt>
                <c:pt idx="21">
                  <c:v>4.5226600000000001</c:v>
                </c:pt>
                <c:pt idx="22">
                  <c:v>4.6893200000000004</c:v>
                </c:pt>
                <c:pt idx="23">
                  <c:v>4.8559899999999967</c:v>
                </c:pt>
                <c:pt idx="24">
                  <c:v>5.0226600000000001</c:v>
                </c:pt>
                <c:pt idx="25">
                  <c:v>5.1893200000000004</c:v>
                </c:pt>
                <c:pt idx="26">
                  <c:v>5.3559899999999967</c:v>
                </c:pt>
                <c:pt idx="27">
                  <c:v>5.5226600000000001</c:v>
                </c:pt>
                <c:pt idx="28">
                  <c:v>5.6893200000000004</c:v>
                </c:pt>
                <c:pt idx="29">
                  <c:v>5.8559899999999967</c:v>
                </c:pt>
                <c:pt idx="30">
                  <c:v>6.0226600000000001</c:v>
                </c:pt>
                <c:pt idx="31">
                  <c:v>6.1893200000000004</c:v>
                </c:pt>
                <c:pt idx="32">
                  <c:v>6.3559899999999967</c:v>
                </c:pt>
                <c:pt idx="33">
                  <c:v>6.5226600000000001</c:v>
                </c:pt>
                <c:pt idx="34">
                  <c:v>6.6893200000000004</c:v>
                </c:pt>
                <c:pt idx="35">
                  <c:v>6.8559899999999967</c:v>
                </c:pt>
                <c:pt idx="36">
                  <c:v>7.0226600000000001</c:v>
                </c:pt>
                <c:pt idx="37">
                  <c:v>7.1893200000000004</c:v>
                </c:pt>
                <c:pt idx="38">
                  <c:v>7.3559899999999967</c:v>
                </c:pt>
                <c:pt idx="39">
                  <c:v>7.5226600000000001</c:v>
                </c:pt>
                <c:pt idx="40">
                  <c:v>7.6893200000000004</c:v>
                </c:pt>
                <c:pt idx="41">
                  <c:v>7.8559899999999967</c:v>
                </c:pt>
                <c:pt idx="42">
                  <c:v>8.0226600000000001</c:v>
                </c:pt>
                <c:pt idx="43">
                  <c:v>8.1893199999999986</c:v>
                </c:pt>
                <c:pt idx="44">
                  <c:v>8.3559900000000056</c:v>
                </c:pt>
                <c:pt idx="45">
                  <c:v>8.5226600000000001</c:v>
                </c:pt>
                <c:pt idx="46">
                  <c:v>8.6893199999999986</c:v>
                </c:pt>
                <c:pt idx="47">
                  <c:v>8.8559900000000056</c:v>
                </c:pt>
                <c:pt idx="48">
                  <c:v>9.0226600000000001</c:v>
                </c:pt>
                <c:pt idx="49">
                  <c:v>9.1893199999999986</c:v>
                </c:pt>
                <c:pt idx="50">
                  <c:v>9.3559900000000056</c:v>
                </c:pt>
                <c:pt idx="51">
                  <c:v>9.5226600000000001</c:v>
                </c:pt>
                <c:pt idx="52">
                  <c:v>9.6893199999999986</c:v>
                </c:pt>
                <c:pt idx="53">
                  <c:v>9.8559900000000056</c:v>
                </c:pt>
                <c:pt idx="54">
                  <c:v>10.02266</c:v>
                </c:pt>
                <c:pt idx="55">
                  <c:v>10.189319999999999</c:v>
                </c:pt>
                <c:pt idx="56">
                  <c:v>10.355990000000006</c:v>
                </c:pt>
                <c:pt idx="57">
                  <c:v>10.52266</c:v>
                </c:pt>
                <c:pt idx="58">
                  <c:v>10.689319999999999</c:v>
                </c:pt>
                <c:pt idx="59">
                  <c:v>10.855990000000006</c:v>
                </c:pt>
                <c:pt idx="60">
                  <c:v>11.02266</c:v>
                </c:pt>
                <c:pt idx="61">
                  <c:v>11.189319999999999</c:v>
                </c:pt>
                <c:pt idx="62">
                  <c:v>11.355990000000006</c:v>
                </c:pt>
                <c:pt idx="63">
                  <c:v>11.52266</c:v>
                </c:pt>
                <c:pt idx="64">
                  <c:v>11.689319999999999</c:v>
                </c:pt>
                <c:pt idx="65">
                  <c:v>11.856250000000006</c:v>
                </c:pt>
                <c:pt idx="66">
                  <c:v>12.022920000000001</c:v>
                </c:pt>
                <c:pt idx="67">
                  <c:v>14.356250000000006</c:v>
                </c:pt>
                <c:pt idx="68">
                  <c:v>14.522920000000001</c:v>
                </c:pt>
                <c:pt idx="69">
                  <c:v>14.689580000000005</c:v>
                </c:pt>
                <c:pt idx="70">
                  <c:v>14.856250000000006</c:v>
                </c:pt>
                <c:pt idx="71">
                  <c:v>15.022920000000001</c:v>
                </c:pt>
                <c:pt idx="72">
                  <c:v>15.189580000000005</c:v>
                </c:pt>
                <c:pt idx="73">
                  <c:v>15.356250000000006</c:v>
                </c:pt>
                <c:pt idx="74">
                  <c:v>15.522920000000001</c:v>
                </c:pt>
                <c:pt idx="75">
                  <c:v>15.689580000000005</c:v>
                </c:pt>
                <c:pt idx="76">
                  <c:v>15.856250000000006</c:v>
                </c:pt>
                <c:pt idx="77">
                  <c:v>16.022919999999989</c:v>
                </c:pt>
                <c:pt idx="78">
                  <c:v>16.189579999999989</c:v>
                </c:pt>
                <c:pt idx="79">
                  <c:v>16.356249999999989</c:v>
                </c:pt>
                <c:pt idx="80">
                  <c:v>16.522919999999989</c:v>
                </c:pt>
                <c:pt idx="81">
                  <c:v>16.689579999999989</c:v>
                </c:pt>
                <c:pt idx="82">
                  <c:v>16.856249999999989</c:v>
                </c:pt>
                <c:pt idx="83">
                  <c:v>17.022919999999989</c:v>
                </c:pt>
                <c:pt idx="84">
                  <c:v>17.189579999999989</c:v>
                </c:pt>
                <c:pt idx="85">
                  <c:v>17.356249999999989</c:v>
                </c:pt>
                <c:pt idx="86">
                  <c:v>17.522919999999989</c:v>
                </c:pt>
                <c:pt idx="87">
                  <c:v>17.689579999999989</c:v>
                </c:pt>
                <c:pt idx="88">
                  <c:v>17.856249999999989</c:v>
                </c:pt>
                <c:pt idx="89">
                  <c:v>18.022919999999989</c:v>
                </c:pt>
                <c:pt idx="90">
                  <c:v>18.356249999999989</c:v>
                </c:pt>
                <c:pt idx="91">
                  <c:v>18.522919999999989</c:v>
                </c:pt>
                <c:pt idx="92">
                  <c:v>18.689579999999989</c:v>
                </c:pt>
                <c:pt idx="93">
                  <c:v>18.856249999999989</c:v>
                </c:pt>
                <c:pt idx="94">
                  <c:v>19.022919999999989</c:v>
                </c:pt>
                <c:pt idx="95">
                  <c:v>19.189579999999989</c:v>
                </c:pt>
                <c:pt idx="96">
                  <c:v>19.356249999999989</c:v>
                </c:pt>
                <c:pt idx="97">
                  <c:v>19.522919999999989</c:v>
                </c:pt>
                <c:pt idx="98">
                  <c:v>19.689579999999989</c:v>
                </c:pt>
                <c:pt idx="99">
                  <c:v>19.856249999999989</c:v>
                </c:pt>
                <c:pt idx="100">
                  <c:v>20.022919999999989</c:v>
                </c:pt>
                <c:pt idx="101">
                  <c:v>20.189579999999989</c:v>
                </c:pt>
                <c:pt idx="102">
                  <c:v>20.356249999999989</c:v>
                </c:pt>
                <c:pt idx="103">
                  <c:v>20.522919999999989</c:v>
                </c:pt>
                <c:pt idx="104">
                  <c:v>20.689579999999989</c:v>
                </c:pt>
                <c:pt idx="105">
                  <c:v>20.856249999999989</c:v>
                </c:pt>
                <c:pt idx="106">
                  <c:v>21.022919999999989</c:v>
                </c:pt>
                <c:pt idx="107">
                  <c:v>21.189579999999989</c:v>
                </c:pt>
                <c:pt idx="108">
                  <c:v>21.356249999999989</c:v>
                </c:pt>
                <c:pt idx="109">
                  <c:v>21.522919999999989</c:v>
                </c:pt>
                <c:pt idx="110">
                  <c:v>21.689579999999989</c:v>
                </c:pt>
                <c:pt idx="111">
                  <c:v>21.856249999999989</c:v>
                </c:pt>
                <c:pt idx="112">
                  <c:v>22.022919999999989</c:v>
                </c:pt>
                <c:pt idx="113">
                  <c:v>22.189579999999989</c:v>
                </c:pt>
                <c:pt idx="114">
                  <c:v>22.356249999999989</c:v>
                </c:pt>
                <c:pt idx="115">
                  <c:v>22.522919999999989</c:v>
                </c:pt>
                <c:pt idx="116">
                  <c:v>22.689579999999989</c:v>
                </c:pt>
                <c:pt idx="117">
                  <c:v>22.856249999999989</c:v>
                </c:pt>
                <c:pt idx="118">
                  <c:v>23.022919999999989</c:v>
                </c:pt>
                <c:pt idx="119">
                  <c:v>23.189579999999989</c:v>
                </c:pt>
                <c:pt idx="120">
                  <c:v>23.356249999999989</c:v>
                </c:pt>
                <c:pt idx="121">
                  <c:v>23.522919999999989</c:v>
                </c:pt>
                <c:pt idx="122">
                  <c:v>23.689579999999989</c:v>
                </c:pt>
                <c:pt idx="123">
                  <c:v>23.856249999999989</c:v>
                </c:pt>
                <c:pt idx="124">
                  <c:v>24.022919999999989</c:v>
                </c:pt>
                <c:pt idx="125">
                  <c:v>24.189579999999989</c:v>
                </c:pt>
                <c:pt idx="126">
                  <c:v>24.356249999999989</c:v>
                </c:pt>
                <c:pt idx="127">
                  <c:v>24.522919999999989</c:v>
                </c:pt>
                <c:pt idx="128">
                  <c:v>24.689579999999989</c:v>
                </c:pt>
                <c:pt idx="129">
                  <c:v>24.856249999999989</c:v>
                </c:pt>
                <c:pt idx="130">
                  <c:v>25.022919999999989</c:v>
                </c:pt>
                <c:pt idx="131">
                  <c:v>25.189579999999989</c:v>
                </c:pt>
                <c:pt idx="132">
                  <c:v>25.356249999999989</c:v>
                </c:pt>
                <c:pt idx="133">
                  <c:v>25.522919999999989</c:v>
                </c:pt>
                <c:pt idx="134">
                  <c:v>25.689579999999989</c:v>
                </c:pt>
                <c:pt idx="135">
                  <c:v>25.856249999999989</c:v>
                </c:pt>
                <c:pt idx="136">
                  <c:v>26.022919999999989</c:v>
                </c:pt>
                <c:pt idx="137">
                  <c:v>26.189579999999989</c:v>
                </c:pt>
                <c:pt idx="138">
                  <c:v>26.356249999999989</c:v>
                </c:pt>
                <c:pt idx="139">
                  <c:v>26.522919999999989</c:v>
                </c:pt>
                <c:pt idx="140">
                  <c:v>26.689579999999989</c:v>
                </c:pt>
                <c:pt idx="141">
                  <c:v>26.856249999999989</c:v>
                </c:pt>
              </c:numCache>
            </c:numRef>
          </c:xVal>
          <c:yVal>
            <c:numRef>
              <c:f>Sheet4!$B$4:$B$145</c:f>
              <c:numCache>
                <c:formatCode>General</c:formatCode>
                <c:ptCount val="142"/>
                <c:pt idx="0">
                  <c:v>1.0642774542038524</c:v>
                </c:pt>
                <c:pt idx="1">
                  <c:v>0.96175531235321821</c:v>
                </c:pt>
                <c:pt idx="2">
                  <c:v>0.99592936120244258</c:v>
                </c:pt>
                <c:pt idx="3">
                  <c:v>0.99104735556599344</c:v>
                </c:pt>
                <c:pt idx="4">
                  <c:v>0.97151932832315635</c:v>
                </c:pt>
                <c:pt idx="5">
                  <c:v>1.0203393940817285</c:v>
                </c:pt>
                <c:pt idx="6">
                  <c:v>0.97151932832315635</c:v>
                </c:pt>
                <c:pt idx="7">
                  <c:v>1.000811366838892</c:v>
                </c:pt>
                <c:pt idx="8">
                  <c:v>1.000811366838892</c:v>
                </c:pt>
                <c:pt idx="9">
                  <c:v>1.0301034053546259</c:v>
                </c:pt>
                <c:pt idx="10">
                  <c:v>0.96663732268670766</c:v>
                </c:pt>
                <c:pt idx="11">
                  <c:v>1.0056933724753394</c:v>
                </c:pt>
                <c:pt idx="12">
                  <c:v>1.000811366838892</c:v>
                </c:pt>
                <c:pt idx="13">
                  <c:v>0.98616534523250321</c:v>
                </c:pt>
                <c:pt idx="14">
                  <c:v>1.01545738844528</c:v>
                </c:pt>
                <c:pt idx="15">
                  <c:v>1.0056933724753394</c:v>
                </c:pt>
                <c:pt idx="16">
                  <c:v>1.0105753828088304</c:v>
                </c:pt>
                <c:pt idx="17">
                  <c:v>0.9700036965711607</c:v>
                </c:pt>
                <c:pt idx="18">
                  <c:v>1.0252213997181769</c:v>
                </c:pt>
                <c:pt idx="19">
                  <c:v>0.99104735556599344</c:v>
                </c:pt>
                <c:pt idx="20">
                  <c:v>1.0105753828088304</c:v>
                </c:pt>
                <c:pt idx="21">
                  <c:v>0.9764013339596056</c:v>
                </c:pt>
                <c:pt idx="22">
                  <c:v>1.0252213997181769</c:v>
                </c:pt>
                <c:pt idx="23">
                  <c:v>0.99592936120244258</c:v>
                </c:pt>
                <c:pt idx="24">
                  <c:v>1.0105753828088304</c:v>
                </c:pt>
                <c:pt idx="25">
                  <c:v>0.9764013339596056</c:v>
                </c:pt>
                <c:pt idx="26">
                  <c:v>1.0301034053546259</c:v>
                </c:pt>
                <c:pt idx="27">
                  <c:v>0.99592936120244258</c:v>
                </c:pt>
                <c:pt idx="28">
                  <c:v>1.0056933724753394</c:v>
                </c:pt>
                <c:pt idx="29">
                  <c:v>0.98128333959605418</c:v>
                </c:pt>
                <c:pt idx="30">
                  <c:v>1.0203393940817285</c:v>
                </c:pt>
                <c:pt idx="31">
                  <c:v>0.99104735556599344</c:v>
                </c:pt>
                <c:pt idx="32">
                  <c:v>1.01545738844528</c:v>
                </c:pt>
                <c:pt idx="33">
                  <c:v>0.9764013339596056</c:v>
                </c:pt>
                <c:pt idx="34">
                  <c:v>1.0105753828088304</c:v>
                </c:pt>
                <c:pt idx="35">
                  <c:v>1.000811366838892</c:v>
                </c:pt>
                <c:pt idx="36">
                  <c:v>1.0301034053546259</c:v>
                </c:pt>
                <c:pt idx="37">
                  <c:v>0.9764013339596056</c:v>
                </c:pt>
                <c:pt idx="38">
                  <c:v>1.0056933724753394</c:v>
                </c:pt>
                <c:pt idx="39">
                  <c:v>1.000811366838892</c:v>
                </c:pt>
                <c:pt idx="40">
                  <c:v>1.039867421324566</c:v>
                </c:pt>
                <c:pt idx="41">
                  <c:v>0.9568733067167684</c:v>
                </c:pt>
                <c:pt idx="42">
                  <c:v>1.0056933724753394</c:v>
                </c:pt>
                <c:pt idx="43">
                  <c:v>1.000811366838892</c:v>
                </c:pt>
                <c:pt idx="44">
                  <c:v>1.0252213997181769</c:v>
                </c:pt>
                <c:pt idx="45">
                  <c:v>0.97151932832315635</c:v>
                </c:pt>
                <c:pt idx="46">
                  <c:v>1.0056933724753394</c:v>
                </c:pt>
                <c:pt idx="47">
                  <c:v>1.000811366838892</c:v>
                </c:pt>
                <c:pt idx="48">
                  <c:v>1.0252213997181769</c:v>
                </c:pt>
                <c:pt idx="49">
                  <c:v>0.97151932832315635</c:v>
                </c:pt>
                <c:pt idx="50">
                  <c:v>1.0105753828088304</c:v>
                </c:pt>
                <c:pt idx="51">
                  <c:v>1.000811366838892</c:v>
                </c:pt>
                <c:pt idx="52">
                  <c:v>1.01545738844528</c:v>
                </c:pt>
                <c:pt idx="53">
                  <c:v>0.97151932832315635</c:v>
                </c:pt>
                <c:pt idx="54">
                  <c:v>1.0056933724753394</c:v>
                </c:pt>
                <c:pt idx="55">
                  <c:v>1.000811366838892</c:v>
                </c:pt>
                <c:pt idx="56">
                  <c:v>1.000811366838892</c:v>
                </c:pt>
                <c:pt idx="57">
                  <c:v>0.98616534523250321</c:v>
                </c:pt>
                <c:pt idx="58">
                  <c:v>1.0105753828088304</c:v>
                </c:pt>
                <c:pt idx="59">
                  <c:v>1.0056933724753394</c:v>
                </c:pt>
                <c:pt idx="60">
                  <c:v>0.99104735556599344</c:v>
                </c:pt>
                <c:pt idx="61">
                  <c:v>0.99104735556599344</c:v>
                </c:pt>
                <c:pt idx="62">
                  <c:v>1.000811366838892</c:v>
                </c:pt>
                <c:pt idx="63">
                  <c:v>1.0203393940817285</c:v>
                </c:pt>
                <c:pt idx="64">
                  <c:v>0.97151932832315635</c:v>
                </c:pt>
                <c:pt idx="65">
                  <c:v>1.004124429309535</c:v>
                </c:pt>
                <c:pt idx="66">
                  <c:v>1.000811366838892</c:v>
                </c:pt>
                <c:pt idx="67">
                  <c:v>0.7371830061061535</c:v>
                </c:pt>
                <c:pt idx="68">
                  <c:v>0.72741899483325478</c:v>
                </c:pt>
                <c:pt idx="69">
                  <c:v>0.56631277595115037</c:v>
                </c:pt>
                <c:pt idx="70">
                  <c:v>0.55654875998121156</c:v>
                </c:pt>
                <c:pt idx="71">
                  <c:v>0.53702073273837525</c:v>
                </c:pt>
                <c:pt idx="72">
                  <c:v>0.44914461249412863</c:v>
                </c:pt>
                <c:pt idx="73">
                  <c:v>0.46379063410051669</c:v>
                </c:pt>
                <c:pt idx="74">
                  <c:v>0.40520655237200581</c:v>
                </c:pt>
                <c:pt idx="75">
                  <c:v>0.42473457961484301</c:v>
                </c:pt>
                <c:pt idx="76">
                  <c:v>0.39544254109910787</c:v>
                </c:pt>
                <c:pt idx="77">
                  <c:v>0.32221244246124942</c:v>
                </c:pt>
                <c:pt idx="78">
                  <c:v>0.31244842649131049</c:v>
                </c:pt>
                <c:pt idx="79">
                  <c:v>0.41497056834194496</c:v>
                </c:pt>
                <c:pt idx="80">
                  <c:v>0.41985257397839387</c:v>
                </c:pt>
                <c:pt idx="81">
                  <c:v>0.38079651949271975</c:v>
                </c:pt>
                <c:pt idx="82">
                  <c:v>0.3905605354626589</c:v>
                </c:pt>
                <c:pt idx="83">
                  <c:v>0.46867263973696582</c:v>
                </c:pt>
                <c:pt idx="84">
                  <c:v>0.37103250821982187</c:v>
                </c:pt>
                <c:pt idx="85">
                  <c:v>0.37103250821982187</c:v>
                </c:pt>
                <c:pt idx="86">
                  <c:v>0.385678525129169</c:v>
                </c:pt>
                <c:pt idx="87">
                  <c:v>0.37591451385627089</c:v>
                </c:pt>
                <c:pt idx="88">
                  <c:v>0.32709444809769861</c:v>
                </c:pt>
                <c:pt idx="89">
                  <c:v>0.34662247534053575</c:v>
                </c:pt>
                <c:pt idx="90">
                  <c:v>0.32709444809769861</c:v>
                </c:pt>
                <c:pt idx="91">
                  <c:v>0.34662247534053575</c:v>
                </c:pt>
                <c:pt idx="92">
                  <c:v>0.35638648661343386</c:v>
                </c:pt>
                <c:pt idx="93">
                  <c:v>0.36615050258337245</c:v>
                </c:pt>
                <c:pt idx="94">
                  <c:v>0.35638648661343386</c:v>
                </c:pt>
                <c:pt idx="95">
                  <c:v>0.36126849224988289</c:v>
                </c:pt>
                <c:pt idx="96">
                  <c:v>0.36126849224988289</c:v>
                </c:pt>
                <c:pt idx="97">
                  <c:v>0.26851036636918763</c:v>
                </c:pt>
                <c:pt idx="98">
                  <c:v>0.2294543118835134</c:v>
                </c:pt>
                <c:pt idx="99">
                  <c:v>0.37591451385627089</c:v>
                </c:pt>
                <c:pt idx="100">
                  <c:v>0.36615050258337245</c:v>
                </c:pt>
                <c:pt idx="101">
                  <c:v>0.34662247534053575</c:v>
                </c:pt>
                <c:pt idx="102">
                  <c:v>0.38079651949271975</c:v>
                </c:pt>
                <c:pt idx="103">
                  <c:v>0.32221244246124942</c:v>
                </c:pt>
                <c:pt idx="104">
                  <c:v>0.42473457961484301</c:v>
                </c:pt>
                <c:pt idx="105">
                  <c:v>0.35638648661343386</c:v>
                </c:pt>
                <c:pt idx="106">
                  <c:v>0.36615050258337245</c:v>
                </c:pt>
                <c:pt idx="107">
                  <c:v>0.38079651949271975</c:v>
                </c:pt>
                <c:pt idx="108">
                  <c:v>0.38079651949271975</c:v>
                </c:pt>
                <c:pt idx="109">
                  <c:v>0.37103250821982187</c:v>
                </c:pt>
                <c:pt idx="110">
                  <c:v>0.35638648661343386</c:v>
                </c:pt>
                <c:pt idx="111">
                  <c:v>0.37103250821982187</c:v>
                </c:pt>
                <c:pt idx="112">
                  <c:v>0.35150448097698467</c:v>
                </c:pt>
                <c:pt idx="113">
                  <c:v>0.37591451385627089</c:v>
                </c:pt>
                <c:pt idx="114">
                  <c:v>0.36126849224988289</c:v>
                </c:pt>
                <c:pt idx="115">
                  <c:v>0.34662247534053575</c:v>
                </c:pt>
                <c:pt idx="116">
                  <c:v>0.35638648661343386</c:v>
                </c:pt>
                <c:pt idx="117">
                  <c:v>0.36126849224988289</c:v>
                </c:pt>
                <c:pt idx="118">
                  <c:v>0.35638648661343386</c:v>
                </c:pt>
                <c:pt idx="119">
                  <c:v>0.36615050258337245</c:v>
                </c:pt>
                <c:pt idx="120">
                  <c:v>0.33685845937059683</c:v>
                </c:pt>
                <c:pt idx="121">
                  <c:v>0.36126849224988289</c:v>
                </c:pt>
                <c:pt idx="122">
                  <c:v>0.38079651949271975</c:v>
                </c:pt>
                <c:pt idx="123">
                  <c:v>0.35638648661343386</c:v>
                </c:pt>
                <c:pt idx="124">
                  <c:v>0.385678525129169</c:v>
                </c:pt>
                <c:pt idx="125">
                  <c:v>0.385678525129169</c:v>
                </c:pt>
                <c:pt idx="126">
                  <c:v>0.33197645373414786</c:v>
                </c:pt>
                <c:pt idx="127">
                  <c:v>0.37103250821982187</c:v>
                </c:pt>
                <c:pt idx="128">
                  <c:v>0.37591451385627089</c:v>
                </c:pt>
                <c:pt idx="129">
                  <c:v>0.36126849224988289</c:v>
                </c:pt>
                <c:pt idx="130">
                  <c:v>0.36615050258337245</c:v>
                </c:pt>
                <c:pt idx="131">
                  <c:v>0.36126849224988289</c:v>
                </c:pt>
                <c:pt idx="132">
                  <c:v>0.35638648661343386</c:v>
                </c:pt>
                <c:pt idx="133">
                  <c:v>0.36615050258337245</c:v>
                </c:pt>
                <c:pt idx="134">
                  <c:v>0.36615050258337245</c:v>
                </c:pt>
                <c:pt idx="135">
                  <c:v>0.35638648661343386</c:v>
                </c:pt>
                <c:pt idx="136">
                  <c:v>0.36126849224988289</c:v>
                </c:pt>
                <c:pt idx="137">
                  <c:v>0.385678525129169</c:v>
                </c:pt>
                <c:pt idx="138">
                  <c:v>0.36615050258337245</c:v>
                </c:pt>
                <c:pt idx="139">
                  <c:v>0.36615050258337245</c:v>
                </c:pt>
                <c:pt idx="140">
                  <c:v>0.37103250821982187</c:v>
                </c:pt>
                <c:pt idx="141">
                  <c:v>0.38079651949271975</c:v>
                </c:pt>
              </c:numCache>
            </c:numRef>
          </c:yVal>
        </c:ser>
        <c:ser>
          <c:idx val="2"/>
          <c:order val="2"/>
          <c:tx>
            <c:strRef>
              <c:f>Sheet4!$F$2</c:f>
              <c:strCache>
                <c:ptCount val="1"/>
                <c:pt idx="0">
                  <c:v>P=100%</c:v>
                </c:pt>
              </c:strCache>
            </c:strRef>
          </c:tx>
          <c:spPr>
            <a:ln w="28575">
              <a:noFill/>
            </a:ln>
          </c:spPr>
          <c:marker>
            <c:symbol val="triangle"/>
            <c:size val="25"/>
            <c:spPr>
              <a:solidFill>
                <a:schemeClr val="accent3">
                  <a:lumMod val="40000"/>
                  <a:lumOff val="60000"/>
                </a:schemeClr>
              </a:solidFill>
            </c:spPr>
          </c:marker>
          <c:xVal>
            <c:numRef>
              <c:f>Sheet4!$F$4:$F$140</c:f>
              <c:numCache>
                <c:formatCode>General</c:formatCode>
                <c:ptCount val="137"/>
                <c:pt idx="0">
                  <c:v>0.98775999999999997</c:v>
                </c:pt>
                <c:pt idx="1">
                  <c:v>1.1544300000000001</c:v>
                </c:pt>
                <c:pt idx="2">
                  <c:v>1.3210899999999999</c:v>
                </c:pt>
                <c:pt idx="3">
                  <c:v>1.4877599999999993</c:v>
                </c:pt>
                <c:pt idx="4">
                  <c:v>1.6544300000000001</c:v>
                </c:pt>
                <c:pt idx="5">
                  <c:v>1.8210899999999999</c:v>
                </c:pt>
                <c:pt idx="6">
                  <c:v>1.98776</c:v>
                </c:pt>
                <c:pt idx="7">
                  <c:v>2.1544300000000001</c:v>
                </c:pt>
                <c:pt idx="8">
                  <c:v>2.3210899999999985</c:v>
                </c:pt>
                <c:pt idx="9">
                  <c:v>2.4877600000000002</c:v>
                </c:pt>
                <c:pt idx="10">
                  <c:v>2.6544300000000001</c:v>
                </c:pt>
                <c:pt idx="11">
                  <c:v>2.8210899999999985</c:v>
                </c:pt>
                <c:pt idx="12">
                  <c:v>2.9877600000000002</c:v>
                </c:pt>
                <c:pt idx="13">
                  <c:v>3.1544300000000001</c:v>
                </c:pt>
                <c:pt idx="14">
                  <c:v>3.3210899999999985</c:v>
                </c:pt>
                <c:pt idx="15">
                  <c:v>3.4877600000000002</c:v>
                </c:pt>
                <c:pt idx="16">
                  <c:v>3.6544300000000001</c:v>
                </c:pt>
                <c:pt idx="17">
                  <c:v>3.8210899999999985</c:v>
                </c:pt>
                <c:pt idx="18">
                  <c:v>3.9877600000000002</c:v>
                </c:pt>
                <c:pt idx="19">
                  <c:v>4.154429999999997</c:v>
                </c:pt>
                <c:pt idx="20">
                  <c:v>4.3210899999999972</c:v>
                </c:pt>
                <c:pt idx="21">
                  <c:v>4.4877599999999997</c:v>
                </c:pt>
                <c:pt idx="22">
                  <c:v>4.654429999999997</c:v>
                </c:pt>
                <c:pt idx="23">
                  <c:v>4.8210899999999972</c:v>
                </c:pt>
                <c:pt idx="24">
                  <c:v>4.9877599999999997</c:v>
                </c:pt>
                <c:pt idx="25">
                  <c:v>5.154429999999997</c:v>
                </c:pt>
                <c:pt idx="26">
                  <c:v>5.3210899999999972</c:v>
                </c:pt>
                <c:pt idx="27">
                  <c:v>5.4877599999999997</c:v>
                </c:pt>
                <c:pt idx="28">
                  <c:v>5.654429999999997</c:v>
                </c:pt>
                <c:pt idx="29">
                  <c:v>5.8210899999999972</c:v>
                </c:pt>
                <c:pt idx="30">
                  <c:v>5.9877599999999997</c:v>
                </c:pt>
                <c:pt idx="31">
                  <c:v>5.8546899999999971</c:v>
                </c:pt>
                <c:pt idx="32">
                  <c:v>6.02135</c:v>
                </c:pt>
                <c:pt idx="33">
                  <c:v>6.1880199999999972</c:v>
                </c:pt>
                <c:pt idx="34">
                  <c:v>6.3546899999999971</c:v>
                </c:pt>
                <c:pt idx="35">
                  <c:v>6.52135</c:v>
                </c:pt>
                <c:pt idx="36">
                  <c:v>6.6880199999999972</c:v>
                </c:pt>
                <c:pt idx="37">
                  <c:v>6.8546899999999971</c:v>
                </c:pt>
                <c:pt idx="38">
                  <c:v>7.02135</c:v>
                </c:pt>
                <c:pt idx="39">
                  <c:v>7.1880199999999972</c:v>
                </c:pt>
                <c:pt idx="40">
                  <c:v>7.3546899999999971</c:v>
                </c:pt>
                <c:pt idx="41">
                  <c:v>7.52135</c:v>
                </c:pt>
                <c:pt idx="42">
                  <c:v>7.6880199999999972</c:v>
                </c:pt>
                <c:pt idx="43">
                  <c:v>7.8546899999999971</c:v>
                </c:pt>
                <c:pt idx="44">
                  <c:v>8.0213499999999982</c:v>
                </c:pt>
                <c:pt idx="45">
                  <c:v>8.1880200000000016</c:v>
                </c:pt>
                <c:pt idx="46">
                  <c:v>8.3546900000000068</c:v>
                </c:pt>
                <c:pt idx="47">
                  <c:v>8.5213499999999982</c:v>
                </c:pt>
                <c:pt idx="48">
                  <c:v>8.6880200000000016</c:v>
                </c:pt>
                <c:pt idx="49">
                  <c:v>8.8546900000000068</c:v>
                </c:pt>
                <c:pt idx="50">
                  <c:v>9.0213499999999982</c:v>
                </c:pt>
                <c:pt idx="51">
                  <c:v>9.1880200000000016</c:v>
                </c:pt>
                <c:pt idx="52">
                  <c:v>9.3546900000000068</c:v>
                </c:pt>
                <c:pt idx="53">
                  <c:v>9.5213499999999982</c:v>
                </c:pt>
                <c:pt idx="54">
                  <c:v>9.6880200000000016</c:v>
                </c:pt>
                <c:pt idx="55">
                  <c:v>9.8546900000000068</c:v>
                </c:pt>
                <c:pt idx="56">
                  <c:v>10.021349999999998</c:v>
                </c:pt>
                <c:pt idx="57">
                  <c:v>10.188019999999998</c:v>
                </c:pt>
                <c:pt idx="58">
                  <c:v>10.354690000000005</c:v>
                </c:pt>
                <c:pt idx="59">
                  <c:v>10.521349999999998</c:v>
                </c:pt>
                <c:pt idx="60">
                  <c:v>10.688019999999998</c:v>
                </c:pt>
                <c:pt idx="61">
                  <c:v>10.854690000000005</c:v>
                </c:pt>
                <c:pt idx="62">
                  <c:v>11.021349999999998</c:v>
                </c:pt>
                <c:pt idx="63">
                  <c:v>11.188019999999998</c:v>
                </c:pt>
                <c:pt idx="64">
                  <c:v>11.354690000000005</c:v>
                </c:pt>
                <c:pt idx="65">
                  <c:v>11.521349999999998</c:v>
                </c:pt>
                <c:pt idx="66">
                  <c:v>11.688019999999998</c:v>
                </c:pt>
                <c:pt idx="67">
                  <c:v>11.854690000000005</c:v>
                </c:pt>
                <c:pt idx="68">
                  <c:v>12.021349999999998</c:v>
                </c:pt>
                <c:pt idx="69">
                  <c:v>14.688019999999998</c:v>
                </c:pt>
                <c:pt idx="70">
                  <c:v>14.854690000000005</c:v>
                </c:pt>
                <c:pt idx="71">
                  <c:v>15.021349999999998</c:v>
                </c:pt>
                <c:pt idx="72">
                  <c:v>15.188019999999998</c:v>
                </c:pt>
                <c:pt idx="73">
                  <c:v>15.354690000000005</c:v>
                </c:pt>
                <c:pt idx="74">
                  <c:v>15.521349999999998</c:v>
                </c:pt>
                <c:pt idx="75">
                  <c:v>15.688019999999998</c:v>
                </c:pt>
                <c:pt idx="76">
                  <c:v>15.854690000000005</c:v>
                </c:pt>
                <c:pt idx="77">
                  <c:v>16.021350000000005</c:v>
                </c:pt>
                <c:pt idx="78">
                  <c:v>16.188020000000002</c:v>
                </c:pt>
                <c:pt idx="79">
                  <c:v>16.354690000000005</c:v>
                </c:pt>
                <c:pt idx="80">
                  <c:v>16.521350000000005</c:v>
                </c:pt>
                <c:pt idx="81">
                  <c:v>16.688020000000002</c:v>
                </c:pt>
                <c:pt idx="82">
                  <c:v>16.854690000000005</c:v>
                </c:pt>
                <c:pt idx="83">
                  <c:v>17.021350000000005</c:v>
                </c:pt>
                <c:pt idx="84">
                  <c:v>17.188020000000002</c:v>
                </c:pt>
                <c:pt idx="85">
                  <c:v>17.354690000000005</c:v>
                </c:pt>
                <c:pt idx="86">
                  <c:v>17.521350000000005</c:v>
                </c:pt>
                <c:pt idx="87">
                  <c:v>17.688020000000002</c:v>
                </c:pt>
                <c:pt idx="88">
                  <c:v>17.854690000000005</c:v>
                </c:pt>
                <c:pt idx="89">
                  <c:v>18.021350000000005</c:v>
                </c:pt>
                <c:pt idx="90">
                  <c:v>18.188020000000002</c:v>
                </c:pt>
                <c:pt idx="91">
                  <c:v>18.354690000000005</c:v>
                </c:pt>
                <c:pt idx="92">
                  <c:v>18.521350000000005</c:v>
                </c:pt>
                <c:pt idx="93">
                  <c:v>18.688020000000002</c:v>
                </c:pt>
                <c:pt idx="94">
                  <c:v>18.854690000000005</c:v>
                </c:pt>
                <c:pt idx="95">
                  <c:v>19.021350000000005</c:v>
                </c:pt>
                <c:pt idx="96">
                  <c:v>19.188020000000002</c:v>
                </c:pt>
                <c:pt idx="97">
                  <c:v>19.354690000000005</c:v>
                </c:pt>
                <c:pt idx="98">
                  <c:v>19.521350000000005</c:v>
                </c:pt>
                <c:pt idx="99">
                  <c:v>19.688020000000002</c:v>
                </c:pt>
                <c:pt idx="100">
                  <c:v>19.854690000000005</c:v>
                </c:pt>
                <c:pt idx="101">
                  <c:v>20.021350000000005</c:v>
                </c:pt>
                <c:pt idx="102">
                  <c:v>20.188020000000002</c:v>
                </c:pt>
                <c:pt idx="103">
                  <c:v>20.354690000000005</c:v>
                </c:pt>
                <c:pt idx="104">
                  <c:v>20.521350000000005</c:v>
                </c:pt>
                <c:pt idx="105">
                  <c:v>20.688020000000002</c:v>
                </c:pt>
                <c:pt idx="106">
                  <c:v>20.854690000000005</c:v>
                </c:pt>
                <c:pt idx="107">
                  <c:v>21.021350000000005</c:v>
                </c:pt>
                <c:pt idx="108">
                  <c:v>21.188020000000002</c:v>
                </c:pt>
                <c:pt idx="109">
                  <c:v>21.354690000000005</c:v>
                </c:pt>
                <c:pt idx="110">
                  <c:v>21.521350000000005</c:v>
                </c:pt>
                <c:pt idx="111">
                  <c:v>21.688020000000002</c:v>
                </c:pt>
                <c:pt idx="112">
                  <c:v>21.854690000000005</c:v>
                </c:pt>
                <c:pt idx="113">
                  <c:v>22.021350000000005</c:v>
                </c:pt>
                <c:pt idx="114">
                  <c:v>22.188020000000002</c:v>
                </c:pt>
                <c:pt idx="115">
                  <c:v>22.354690000000005</c:v>
                </c:pt>
                <c:pt idx="116">
                  <c:v>22.521350000000005</c:v>
                </c:pt>
                <c:pt idx="117">
                  <c:v>22.688020000000002</c:v>
                </c:pt>
                <c:pt idx="118">
                  <c:v>22.854690000000005</c:v>
                </c:pt>
                <c:pt idx="119">
                  <c:v>23.021350000000005</c:v>
                </c:pt>
                <c:pt idx="120">
                  <c:v>23.188020000000002</c:v>
                </c:pt>
                <c:pt idx="121">
                  <c:v>23.354690000000005</c:v>
                </c:pt>
                <c:pt idx="122">
                  <c:v>23.521350000000005</c:v>
                </c:pt>
                <c:pt idx="123">
                  <c:v>23.688020000000002</c:v>
                </c:pt>
                <c:pt idx="124">
                  <c:v>23.854690000000005</c:v>
                </c:pt>
                <c:pt idx="125">
                  <c:v>24.021350000000005</c:v>
                </c:pt>
                <c:pt idx="126">
                  <c:v>24.188020000000002</c:v>
                </c:pt>
                <c:pt idx="127">
                  <c:v>24.354690000000005</c:v>
                </c:pt>
                <c:pt idx="128">
                  <c:v>24.521350000000005</c:v>
                </c:pt>
                <c:pt idx="129">
                  <c:v>24.688020000000002</c:v>
                </c:pt>
                <c:pt idx="130">
                  <c:v>24.854690000000005</c:v>
                </c:pt>
                <c:pt idx="131">
                  <c:v>25.021350000000005</c:v>
                </c:pt>
                <c:pt idx="132">
                  <c:v>25.188020000000002</c:v>
                </c:pt>
                <c:pt idx="133">
                  <c:v>25.354690000000005</c:v>
                </c:pt>
                <c:pt idx="134">
                  <c:v>25.521350000000005</c:v>
                </c:pt>
                <c:pt idx="135">
                  <c:v>25.688020000000002</c:v>
                </c:pt>
                <c:pt idx="136">
                  <c:v>25.854690000000005</c:v>
                </c:pt>
              </c:numCache>
            </c:numRef>
          </c:xVal>
          <c:yVal>
            <c:numRef>
              <c:f>Sheet4!$G$4:$G$140</c:f>
              <c:numCache>
                <c:formatCode>General</c:formatCode>
                <c:ptCount val="137"/>
                <c:pt idx="0">
                  <c:v>0.94011802571166148</c:v>
                </c:pt>
                <c:pt idx="1">
                  <c:v>0.97829540863177311</c:v>
                </c:pt>
                <c:pt idx="2">
                  <c:v>0.97352323691460063</c:v>
                </c:pt>
                <c:pt idx="3">
                  <c:v>1.0069284435261701</c:v>
                </c:pt>
                <c:pt idx="4">
                  <c:v>0.96875106519742882</c:v>
                </c:pt>
                <c:pt idx="5">
                  <c:v>0.99261192837465551</c:v>
                </c:pt>
                <c:pt idx="6">
                  <c:v>0.99738410009182699</c:v>
                </c:pt>
                <c:pt idx="7">
                  <c:v>1.0164727915518825</c:v>
                </c:pt>
                <c:pt idx="8">
                  <c:v>0.96397888888888938</c:v>
                </c:pt>
                <c:pt idx="9">
                  <c:v>1.0164727915518825</c:v>
                </c:pt>
                <c:pt idx="10">
                  <c:v>1.0021562718089991</c:v>
                </c:pt>
                <c:pt idx="11">
                  <c:v>0.99738410009182699</c:v>
                </c:pt>
                <c:pt idx="12">
                  <c:v>1.01170061983471</c:v>
                </c:pt>
                <c:pt idx="13">
                  <c:v>0.96875106519742882</c:v>
                </c:pt>
                <c:pt idx="14">
                  <c:v>1.01170061983471</c:v>
                </c:pt>
                <c:pt idx="15">
                  <c:v>0.99261192837465551</c:v>
                </c:pt>
                <c:pt idx="16">
                  <c:v>0.99738410009182699</c:v>
                </c:pt>
                <c:pt idx="17">
                  <c:v>1.0212449632690539</c:v>
                </c:pt>
                <c:pt idx="18">
                  <c:v>0.96397888888888938</c:v>
                </c:pt>
                <c:pt idx="19">
                  <c:v>1.0164727915518825</c:v>
                </c:pt>
                <c:pt idx="20">
                  <c:v>0.98783975665748436</c:v>
                </c:pt>
                <c:pt idx="21">
                  <c:v>1.0021562718089991</c:v>
                </c:pt>
                <c:pt idx="22">
                  <c:v>0.97829540863177311</c:v>
                </c:pt>
                <c:pt idx="23">
                  <c:v>1.0021562718089991</c:v>
                </c:pt>
                <c:pt idx="24">
                  <c:v>0.99738410009182699</c:v>
                </c:pt>
                <c:pt idx="25">
                  <c:v>0.98783975665748436</c:v>
                </c:pt>
                <c:pt idx="26">
                  <c:v>1.0069284435261701</c:v>
                </c:pt>
                <c:pt idx="27">
                  <c:v>0.96397888888888938</c:v>
                </c:pt>
                <c:pt idx="28">
                  <c:v>1.01170061983471</c:v>
                </c:pt>
                <c:pt idx="29">
                  <c:v>0.98306758034894337</c:v>
                </c:pt>
                <c:pt idx="30">
                  <c:v>0.97829540863177311</c:v>
                </c:pt>
                <c:pt idx="31">
                  <c:v>1.0260171349862279</c:v>
                </c:pt>
                <c:pt idx="32">
                  <c:v>1.0021562718089991</c:v>
                </c:pt>
                <c:pt idx="33">
                  <c:v>1.0260171349862279</c:v>
                </c:pt>
                <c:pt idx="34">
                  <c:v>1.0212449632690539</c:v>
                </c:pt>
                <c:pt idx="35">
                  <c:v>0.98306758034894337</c:v>
                </c:pt>
                <c:pt idx="36">
                  <c:v>1.0307893112947657</c:v>
                </c:pt>
                <c:pt idx="37">
                  <c:v>1.0069284435261701</c:v>
                </c:pt>
                <c:pt idx="38">
                  <c:v>1.0069284435261701</c:v>
                </c:pt>
                <c:pt idx="39">
                  <c:v>1.0307893112947657</c:v>
                </c:pt>
                <c:pt idx="40">
                  <c:v>0.98306758034894337</c:v>
                </c:pt>
                <c:pt idx="41">
                  <c:v>1.01170061983471</c:v>
                </c:pt>
                <c:pt idx="42">
                  <c:v>1.0260171349862279</c:v>
                </c:pt>
                <c:pt idx="43">
                  <c:v>0.99738410009182699</c:v>
                </c:pt>
                <c:pt idx="44">
                  <c:v>1.01170061983471</c:v>
                </c:pt>
                <c:pt idx="45">
                  <c:v>1.0212449632690539</c:v>
                </c:pt>
                <c:pt idx="46">
                  <c:v>0.97829540863177311</c:v>
                </c:pt>
                <c:pt idx="47">
                  <c:v>1.0260171349862279</c:v>
                </c:pt>
                <c:pt idx="48">
                  <c:v>1.0021562718089991</c:v>
                </c:pt>
                <c:pt idx="49">
                  <c:v>1.0021562718089991</c:v>
                </c:pt>
                <c:pt idx="50">
                  <c:v>1.0260171349862279</c:v>
                </c:pt>
                <c:pt idx="51">
                  <c:v>0.97352323691460063</c:v>
                </c:pt>
                <c:pt idx="52">
                  <c:v>1.0212449632690539</c:v>
                </c:pt>
                <c:pt idx="53">
                  <c:v>1.0021562718089991</c:v>
                </c:pt>
                <c:pt idx="54">
                  <c:v>1.01170061983471</c:v>
                </c:pt>
                <c:pt idx="55">
                  <c:v>1.0069284435261701</c:v>
                </c:pt>
                <c:pt idx="56">
                  <c:v>0.97352323691460063</c:v>
                </c:pt>
                <c:pt idx="57">
                  <c:v>1.0212449632690539</c:v>
                </c:pt>
                <c:pt idx="58">
                  <c:v>1.0069284435261701</c:v>
                </c:pt>
                <c:pt idx="59">
                  <c:v>0.99261192837465551</c:v>
                </c:pt>
                <c:pt idx="60">
                  <c:v>1.0260171349862279</c:v>
                </c:pt>
                <c:pt idx="61">
                  <c:v>0.97352323691460063</c:v>
                </c:pt>
                <c:pt idx="62">
                  <c:v>1.0260171349862279</c:v>
                </c:pt>
                <c:pt idx="63">
                  <c:v>0.99261192837465551</c:v>
                </c:pt>
                <c:pt idx="64">
                  <c:v>1.0021562718089991</c:v>
                </c:pt>
                <c:pt idx="65">
                  <c:v>1.01170061983471</c:v>
                </c:pt>
                <c:pt idx="66">
                  <c:v>0.97829540863177311</c:v>
                </c:pt>
                <c:pt idx="67">
                  <c:v>1.0164727915518825</c:v>
                </c:pt>
                <c:pt idx="68">
                  <c:v>0.99261192837465551</c:v>
                </c:pt>
                <c:pt idx="69">
                  <c:v>0.8208137098255277</c:v>
                </c:pt>
                <c:pt idx="70">
                  <c:v>0.725370252525253</c:v>
                </c:pt>
                <c:pt idx="71">
                  <c:v>0.63947114784205661</c:v>
                </c:pt>
                <c:pt idx="72">
                  <c:v>0.58697724517906336</c:v>
                </c:pt>
                <c:pt idx="73">
                  <c:v>0.54879986225895372</c:v>
                </c:pt>
                <c:pt idx="74">
                  <c:v>0.5297111707988984</c:v>
                </c:pt>
                <c:pt idx="75">
                  <c:v>0.49630596418732803</c:v>
                </c:pt>
                <c:pt idx="76">
                  <c:v>0.49630596418732803</c:v>
                </c:pt>
                <c:pt idx="77">
                  <c:v>0.49153379247015611</c:v>
                </c:pt>
                <c:pt idx="78">
                  <c:v>0.48198944444444475</c:v>
                </c:pt>
                <c:pt idx="79">
                  <c:v>0.48198944444444475</c:v>
                </c:pt>
                <c:pt idx="80">
                  <c:v>0.43903988980716274</c:v>
                </c:pt>
                <c:pt idx="81">
                  <c:v>0.47721727272727282</c:v>
                </c:pt>
                <c:pt idx="82">
                  <c:v>0.45335640955004608</c:v>
                </c:pt>
                <c:pt idx="83">
                  <c:v>0.45335640955004608</c:v>
                </c:pt>
                <c:pt idx="84">
                  <c:v>0.44381206152433439</c:v>
                </c:pt>
                <c:pt idx="85">
                  <c:v>0.46290075298438937</c:v>
                </c:pt>
                <c:pt idx="86">
                  <c:v>0.44858423783287443</c:v>
                </c:pt>
                <c:pt idx="87">
                  <c:v>0.44381206152433439</c:v>
                </c:pt>
                <c:pt idx="88">
                  <c:v>0.43903988980716274</c:v>
                </c:pt>
                <c:pt idx="89">
                  <c:v>0.44858423783287443</c:v>
                </c:pt>
                <c:pt idx="90">
                  <c:v>0.44381206152433439</c:v>
                </c:pt>
                <c:pt idx="91">
                  <c:v>0.458128581267218</c:v>
                </c:pt>
                <c:pt idx="92">
                  <c:v>0.42949554637281923</c:v>
                </c:pt>
                <c:pt idx="93">
                  <c:v>0.44858423783287443</c:v>
                </c:pt>
                <c:pt idx="94">
                  <c:v>0.44858423783287443</c:v>
                </c:pt>
                <c:pt idx="95">
                  <c:v>0.42949554637281923</c:v>
                </c:pt>
                <c:pt idx="96">
                  <c:v>0.44381206152433439</c:v>
                </c:pt>
                <c:pt idx="97">
                  <c:v>0.43903988980716274</c:v>
                </c:pt>
                <c:pt idx="98">
                  <c:v>0.44858423783287443</c:v>
                </c:pt>
                <c:pt idx="99">
                  <c:v>0.43426771808999082</c:v>
                </c:pt>
                <c:pt idx="100">
                  <c:v>0.43903988980716274</c:v>
                </c:pt>
                <c:pt idx="101">
                  <c:v>0.43426771808999082</c:v>
                </c:pt>
                <c:pt idx="102">
                  <c:v>0.44381206152433439</c:v>
                </c:pt>
                <c:pt idx="103">
                  <c:v>0.44381206152433439</c:v>
                </c:pt>
                <c:pt idx="104">
                  <c:v>0.43426771808999082</c:v>
                </c:pt>
                <c:pt idx="105">
                  <c:v>0.44381206152433439</c:v>
                </c:pt>
                <c:pt idx="106">
                  <c:v>0.44381206152433439</c:v>
                </c:pt>
                <c:pt idx="107">
                  <c:v>0.43903988980716274</c:v>
                </c:pt>
                <c:pt idx="108">
                  <c:v>0.43903988980716274</c:v>
                </c:pt>
                <c:pt idx="109">
                  <c:v>0.44858423783287443</c:v>
                </c:pt>
                <c:pt idx="110">
                  <c:v>0.43903988980716274</c:v>
                </c:pt>
                <c:pt idx="111">
                  <c:v>0.42472337465564752</c:v>
                </c:pt>
                <c:pt idx="112">
                  <c:v>0.45335640955004608</c:v>
                </c:pt>
                <c:pt idx="113">
                  <c:v>0.43903988980716274</c:v>
                </c:pt>
                <c:pt idx="114">
                  <c:v>0.43426771808999082</c:v>
                </c:pt>
                <c:pt idx="115">
                  <c:v>0.44381206152433439</c:v>
                </c:pt>
                <c:pt idx="116">
                  <c:v>0.43903988980716274</c:v>
                </c:pt>
                <c:pt idx="117">
                  <c:v>0.45335640955004608</c:v>
                </c:pt>
                <c:pt idx="118">
                  <c:v>0.43426771808999082</c:v>
                </c:pt>
                <c:pt idx="119">
                  <c:v>0.43903988980716274</c:v>
                </c:pt>
                <c:pt idx="120">
                  <c:v>0.45335640955004608</c:v>
                </c:pt>
                <c:pt idx="121">
                  <c:v>0.42472337465564752</c:v>
                </c:pt>
                <c:pt idx="122">
                  <c:v>0.45335640955004608</c:v>
                </c:pt>
                <c:pt idx="123">
                  <c:v>0.43903988980716274</c:v>
                </c:pt>
                <c:pt idx="124">
                  <c:v>0.43903988980716274</c:v>
                </c:pt>
                <c:pt idx="125">
                  <c:v>0.44858423783287443</c:v>
                </c:pt>
                <c:pt idx="126">
                  <c:v>0.43903988980716274</c:v>
                </c:pt>
                <c:pt idx="127">
                  <c:v>0.458128581267218</c:v>
                </c:pt>
                <c:pt idx="128">
                  <c:v>0.42472337465564752</c:v>
                </c:pt>
                <c:pt idx="129">
                  <c:v>0.44858423783287443</c:v>
                </c:pt>
                <c:pt idx="130">
                  <c:v>0.44381206152433439</c:v>
                </c:pt>
                <c:pt idx="131">
                  <c:v>0.43903988980716274</c:v>
                </c:pt>
                <c:pt idx="132">
                  <c:v>0.45335640955004608</c:v>
                </c:pt>
                <c:pt idx="133">
                  <c:v>0.43426771808999082</c:v>
                </c:pt>
                <c:pt idx="134">
                  <c:v>0.46767292929292947</c:v>
                </c:pt>
                <c:pt idx="135">
                  <c:v>0.42472337465564752</c:v>
                </c:pt>
                <c:pt idx="136">
                  <c:v>0.44858423783287443</c:v>
                </c:pt>
              </c:numCache>
            </c:numRef>
          </c:yVal>
        </c:ser>
        <c:dLbls/>
        <c:axId val="75597696"/>
        <c:axId val="75624448"/>
      </c:scatterChart>
      <c:valAx>
        <c:axId val="75597696"/>
        <c:scaling>
          <c:orientation val="minMax"/>
        </c:scaling>
        <c:axPos val="b"/>
        <c:title>
          <c:tx>
            <c:rich>
              <a:bodyPr/>
              <a:lstStyle/>
              <a:p>
                <a:pPr>
                  <a:defRPr/>
                </a:pPr>
                <a:r>
                  <a:rPr lang="en-US"/>
                  <a:t>Time (min)</a:t>
                </a:r>
                <a:endParaRPr lang="zh-CN"/>
              </a:p>
            </c:rich>
          </c:tx>
          <c:layout/>
        </c:title>
        <c:numFmt formatCode="General" sourceLinked="1"/>
        <c:tickLblPos val="nextTo"/>
        <c:crossAx val="75624448"/>
        <c:crosses val="autoZero"/>
        <c:crossBetween val="midCat"/>
      </c:valAx>
      <c:valAx>
        <c:axId val="75624448"/>
        <c:scaling>
          <c:orientation val="minMax"/>
        </c:scaling>
        <c:axPos val="l"/>
        <c:title>
          <c:tx>
            <c:rich>
              <a:bodyPr rot="-5400000" vert="horz"/>
              <a:lstStyle/>
              <a:p>
                <a:pPr>
                  <a:defRPr/>
                </a:pPr>
                <a:r>
                  <a:rPr lang="en-US"/>
                  <a:t>Flux Normalized(lmh/lmh)</a:t>
                </a:r>
                <a:endParaRPr lang="zh-CN"/>
              </a:p>
            </c:rich>
          </c:tx>
          <c:layout/>
        </c:title>
        <c:numFmt formatCode="General" sourceLinked="1"/>
        <c:tickLblPos val="nextTo"/>
        <c:crossAx val="75597696"/>
        <c:crosses val="autoZero"/>
        <c:crossBetween val="midCat"/>
      </c:valAx>
    </c:plotArea>
    <c:legend>
      <c:legendPos val="r"/>
      <c:layout>
        <c:manualLayout>
          <c:xMode val="edge"/>
          <c:yMode val="edge"/>
          <c:x val="0.7835706077374609"/>
          <c:y val="0.14661287634707254"/>
          <c:w val="0.15659580052493452"/>
          <c:h val="0.31325605132691742"/>
        </c:manualLayout>
      </c:layout>
    </c:legend>
    <c:plotVisOnly val="1"/>
    <c:dispBlanksAs val="gap"/>
  </c:chart>
  <c:txPr>
    <a:bodyPr/>
    <a:lstStyle/>
    <a:p>
      <a:pPr>
        <a:defRPr sz="2000"/>
      </a:pPr>
      <a:endParaRPr lang="zh-CN"/>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zh-CN"/>
  <c:chart>
    <c:plotArea>
      <c:layout>
        <c:manualLayout>
          <c:layoutTarget val="inner"/>
          <c:xMode val="edge"/>
          <c:yMode val="edge"/>
          <c:x val="0.18363554231021359"/>
          <c:y val="0.14090526240788401"/>
          <c:w val="0.71842795360206713"/>
          <c:h val="0.76470797418804304"/>
        </c:manualLayout>
      </c:layout>
      <c:scatterChart>
        <c:scatterStyle val="lineMarker"/>
        <c:ser>
          <c:idx val="2"/>
          <c:order val="0"/>
          <c:tx>
            <c:v>  No carbon</c:v>
          </c:tx>
          <c:spPr>
            <a:ln w="28575">
              <a:noFill/>
            </a:ln>
          </c:spPr>
          <c:marker>
            <c:symbol val="circle"/>
            <c:size val="25"/>
            <c:spPr>
              <a:solidFill>
                <a:srgbClr val="C0C0C0"/>
              </a:solidFill>
              <a:ln>
                <a:solidFill>
                  <a:srgbClr val="000000"/>
                </a:solidFill>
                <a:prstDash val="solid"/>
              </a:ln>
            </c:spPr>
          </c:marker>
          <c:errBars>
            <c:errDir val="x"/>
            <c:errBarType val="both"/>
            <c:errValType val="fixedVal"/>
            <c:val val="1"/>
            <c:spPr>
              <a:ln w="3175">
                <a:solidFill>
                  <a:srgbClr val="000000"/>
                </a:solidFill>
                <a:prstDash val="solid"/>
              </a:ln>
            </c:spPr>
          </c:errBars>
          <c:errBars>
            <c:errDir val="y"/>
            <c:errBarType val="both"/>
            <c:errValType val="cust"/>
            <c:plus>
              <c:numRef>
                <c:f>'500 lmh, without Cl-'!$V$35:$V$45</c:f>
                <c:numCache>
                  <c:formatCode>General</c:formatCode>
                  <c:ptCount val="11"/>
                  <c:pt idx="0">
                    <c:v>1.9540431977301556E-2</c:v>
                  </c:pt>
                  <c:pt idx="1">
                    <c:v>9.7263152346011753E-2</c:v>
                  </c:pt>
                  <c:pt idx="2">
                    <c:v>5.3760716179697833E-2</c:v>
                  </c:pt>
                  <c:pt idx="3">
                    <c:v>2.0993247475606099E-2</c:v>
                  </c:pt>
                  <c:pt idx="4">
                    <c:v>3.4359882491720312E-2</c:v>
                  </c:pt>
                  <c:pt idx="5">
                    <c:v>1.9312659057783222E-2</c:v>
                  </c:pt>
                  <c:pt idx="6">
                    <c:v>3.7197398676788881E-2</c:v>
                  </c:pt>
                  <c:pt idx="7">
                    <c:v>4.0434789439392313E-2</c:v>
                  </c:pt>
                  <c:pt idx="8">
                    <c:v>4.3940138602324735E-2</c:v>
                  </c:pt>
                  <c:pt idx="9">
                    <c:v>2.6656949629794039E-2</c:v>
                  </c:pt>
                  <c:pt idx="10">
                    <c:v>3.3781700842817813E-2</c:v>
                  </c:pt>
                </c:numCache>
              </c:numRef>
            </c:plus>
            <c:minus>
              <c:numRef>
                <c:f>'500 lmh, without Cl-'!$V$35:$V$45</c:f>
                <c:numCache>
                  <c:formatCode>General</c:formatCode>
                  <c:ptCount val="11"/>
                  <c:pt idx="0">
                    <c:v>1.9540431977301556E-2</c:v>
                  </c:pt>
                  <c:pt idx="1">
                    <c:v>9.7263152346011753E-2</c:v>
                  </c:pt>
                  <c:pt idx="2">
                    <c:v>5.3760716179697833E-2</c:v>
                  </c:pt>
                  <c:pt idx="3">
                    <c:v>2.0993247475606099E-2</c:v>
                  </c:pt>
                  <c:pt idx="4">
                    <c:v>3.4359882491720312E-2</c:v>
                  </c:pt>
                  <c:pt idx="5">
                    <c:v>1.9312659057783222E-2</c:v>
                  </c:pt>
                  <c:pt idx="6">
                    <c:v>3.7197398676788881E-2</c:v>
                  </c:pt>
                  <c:pt idx="7">
                    <c:v>4.0434789439392313E-2</c:v>
                  </c:pt>
                  <c:pt idx="8">
                    <c:v>4.3940138602324735E-2</c:v>
                  </c:pt>
                  <c:pt idx="9">
                    <c:v>2.6656949629794039E-2</c:v>
                  </c:pt>
                  <c:pt idx="10">
                    <c:v>3.3781700842817813E-2</c:v>
                  </c:pt>
                </c:numCache>
              </c:numRef>
            </c:minus>
            <c:spPr>
              <a:ln w="3175">
                <a:solidFill>
                  <a:srgbClr val="000000"/>
                </a:solidFill>
                <a:prstDash val="solid"/>
              </a:ln>
            </c:spPr>
          </c:errBars>
          <c:xVal>
            <c:numRef>
              <c:f>'500 lmh, without Cl-'!$N$35:$N$45</c:f>
              <c:numCache>
                <c:formatCode>General</c:formatCode>
                <c:ptCount val="11"/>
                <c:pt idx="0">
                  <c:v>86.705202312138567</c:v>
                </c:pt>
                <c:pt idx="1">
                  <c:v>202.31213872832384</c:v>
                </c:pt>
                <c:pt idx="2">
                  <c:v>317.91907514450867</c:v>
                </c:pt>
                <c:pt idx="3">
                  <c:v>433.52601156069306</c:v>
                </c:pt>
                <c:pt idx="4">
                  <c:v>549.13294797687865</c:v>
                </c:pt>
                <c:pt idx="5">
                  <c:v>664.73988439306356</c:v>
                </c:pt>
                <c:pt idx="6">
                  <c:v>780.34682080924756</c:v>
                </c:pt>
                <c:pt idx="7">
                  <c:v>895.95375722543349</c:v>
                </c:pt>
                <c:pt idx="8">
                  <c:v>1011.5606936416184</c:v>
                </c:pt>
                <c:pt idx="9">
                  <c:v>1127.1676300578015</c:v>
                </c:pt>
                <c:pt idx="10">
                  <c:v>1242.7745664739884</c:v>
                </c:pt>
              </c:numCache>
            </c:numRef>
          </c:xVal>
          <c:yVal>
            <c:numRef>
              <c:f>'500 lmh, without Cl-'!$U$35:$U$45</c:f>
              <c:numCache>
                <c:formatCode>0.00E+00</c:formatCode>
                <c:ptCount val="11"/>
                <c:pt idx="0">
                  <c:v>0.73157861019314474</c:v>
                </c:pt>
                <c:pt idx="1">
                  <c:v>0.7544159786271929</c:v>
                </c:pt>
                <c:pt idx="2">
                  <c:v>0.79643021678337944</c:v>
                </c:pt>
                <c:pt idx="3">
                  <c:v>0.7468460657249727</c:v>
                </c:pt>
                <c:pt idx="4">
                  <c:v>0.78684466436864864</c:v>
                </c:pt>
                <c:pt idx="5">
                  <c:v>0.83618278139907221</c:v>
                </c:pt>
                <c:pt idx="6">
                  <c:v>0.82035291808932653</c:v>
                </c:pt>
                <c:pt idx="7">
                  <c:v>0.85272595261889983</c:v>
                </c:pt>
                <c:pt idx="8">
                  <c:v>0.81029035753579959</c:v>
                </c:pt>
                <c:pt idx="9">
                  <c:v>0.81715128046428664</c:v>
                </c:pt>
                <c:pt idx="10">
                  <c:v>0.82462921744226581</c:v>
                </c:pt>
              </c:numCache>
            </c:numRef>
          </c:yVal>
        </c:ser>
        <c:ser>
          <c:idx val="4"/>
          <c:order val="1"/>
          <c:tx>
            <c:v>  CNTs</c:v>
          </c:tx>
          <c:spPr>
            <a:ln w="28575">
              <a:noFill/>
            </a:ln>
          </c:spPr>
          <c:marker>
            <c:symbol val="square"/>
            <c:size val="25"/>
            <c:spPr>
              <a:solidFill>
                <a:schemeClr val="accent3">
                  <a:lumMod val="60000"/>
                  <a:lumOff val="40000"/>
                </a:schemeClr>
              </a:solidFill>
              <a:ln>
                <a:solidFill>
                  <a:srgbClr val="000000"/>
                </a:solidFill>
                <a:prstDash val="solid"/>
              </a:ln>
            </c:spPr>
          </c:marker>
          <c:errBars>
            <c:errDir val="x"/>
            <c:errBarType val="both"/>
            <c:errValType val="fixedVal"/>
            <c:val val="1"/>
          </c:errBars>
          <c:errBars>
            <c:errDir val="y"/>
            <c:errBarType val="both"/>
            <c:errValType val="cust"/>
            <c:plus>
              <c:numRef>
                <c:f>'500 lmh, without Cl-'!$AA$35:$AA$44</c:f>
                <c:numCache>
                  <c:formatCode>General</c:formatCode>
                  <c:ptCount val="10"/>
                  <c:pt idx="0">
                    <c:v>2.4605513674026736E-2</c:v>
                  </c:pt>
                  <c:pt idx="1">
                    <c:v>9.5820405684893098E-2</c:v>
                  </c:pt>
                  <c:pt idx="2">
                    <c:v>8.7548524792279911E-2</c:v>
                  </c:pt>
                  <c:pt idx="3">
                    <c:v>9.9949552126241265E-2</c:v>
                  </c:pt>
                  <c:pt idx="4">
                    <c:v>4.9334950382468032E-2</c:v>
                  </c:pt>
                  <c:pt idx="5">
                    <c:v>4.4836287347082497E-2</c:v>
                  </c:pt>
                  <c:pt idx="6">
                    <c:v>3.6999160922262742E-2</c:v>
                  </c:pt>
                  <c:pt idx="7">
                    <c:v>2.0893482759288588E-2</c:v>
                  </c:pt>
                  <c:pt idx="8">
                    <c:v>4.5854763346587314E-2</c:v>
                  </c:pt>
                  <c:pt idx="9">
                    <c:v>1.1908545489451652E-2</c:v>
                  </c:pt>
                </c:numCache>
              </c:numRef>
            </c:plus>
            <c:minus>
              <c:numRef>
                <c:f>'500 lmh, without Cl-'!$AA$35:$AA$44</c:f>
                <c:numCache>
                  <c:formatCode>General</c:formatCode>
                  <c:ptCount val="10"/>
                  <c:pt idx="0">
                    <c:v>2.4605513674026736E-2</c:v>
                  </c:pt>
                  <c:pt idx="1">
                    <c:v>9.5820405684893098E-2</c:v>
                  </c:pt>
                  <c:pt idx="2">
                    <c:v>8.7548524792279911E-2</c:v>
                  </c:pt>
                  <c:pt idx="3">
                    <c:v>9.9949552126241265E-2</c:v>
                  </c:pt>
                  <c:pt idx="4">
                    <c:v>4.9334950382468032E-2</c:v>
                  </c:pt>
                  <c:pt idx="5">
                    <c:v>4.4836287347082497E-2</c:v>
                  </c:pt>
                  <c:pt idx="6">
                    <c:v>3.6999160922262742E-2</c:v>
                  </c:pt>
                  <c:pt idx="7">
                    <c:v>2.0893482759288588E-2</c:v>
                  </c:pt>
                  <c:pt idx="8">
                    <c:v>4.5854763346587314E-2</c:v>
                  </c:pt>
                  <c:pt idx="9">
                    <c:v>1.1908545489451652E-2</c:v>
                  </c:pt>
                </c:numCache>
              </c:numRef>
            </c:minus>
            <c:spPr>
              <a:ln w="3175"/>
            </c:spPr>
          </c:errBars>
          <c:xVal>
            <c:numRef>
              <c:f>'500 lmh, without Cl-'!$N$35:$N$44</c:f>
              <c:numCache>
                <c:formatCode>General</c:formatCode>
                <c:ptCount val="10"/>
                <c:pt idx="0">
                  <c:v>86.705202312138567</c:v>
                </c:pt>
                <c:pt idx="1">
                  <c:v>202.31213872832384</c:v>
                </c:pt>
                <c:pt idx="2">
                  <c:v>317.91907514450867</c:v>
                </c:pt>
                <c:pt idx="3">
                  <c:v>433.52601156069306</c:v>
                </c:pt>
                <c:pt idx="4">
                  <c:v>549.13294797687865</c:v>
                </c:pt>
                <c:pt idx="5">
                  <c:v>664.73988439306356</c:v>
                </c:pt>
                <c:pt idx="6">
                  <c:v>780.34682080924756</c:v>
                </c:pt>
                <c:pt idx="7">
                  <c:v>895.95375722543349</c:v>
                </c:pt>
                <c:pt idx="8">
                  <c:v>1011.5606936416184</c:v>
                </c:pt>
                <c:pt idx="9">
                  <c:v>1127.1676300578015</c:v>
                </c:pt>
              </c:numCache>
            </c:numRef>
          </c:xVal>
          <c:yVal>
            <c:numRef>
              <c:f>'500 lmh, without Cl-'!$Z$35:$Z$44</c:f>
              <c:numCache>
                <c:formatCode>0.00E+00</c:formatCode>
                <c:ptCount val="10"/>
                <c:pt idx="0">
                  <c:v>0.36613643009127017</c:v>
                </c:pt>
                <c:pt idx="1">
                  <c:v>0.50662563976218533</c:v>
                </c:pt>
                <c:pt idx="2">
                  <c:v>0.63189036768355855</c:v>
                </c:pt>
                <c:pt idx="3">
                  <c:v>0.72028639107912407</c:v>
                </c:pt>
                <c:pt idx="4">
                  <c:v>0.68620784626262232</c:v>
                </c:pt>
                <c:pt idx="5">
                  <c:v>0.69179074831550491</c:v>
                </c:pt>
                <c:pt idx="6">
                  <c:v>0.70979761159731425</c:v>
                </c:pt>
                <c:pt idx="7">
                  <c:v>0.77821906425600773</c:v>
                </c:pt>
                <c:pt idx="8">
                  <c:v>0.78687309299828756</c:v>
                </c:pt>
                <c:pt idx="9">
                  <c:v>0.85648815266964462</c:v>
                </c:pt>
              </c:numCache>
            </c:numRef>
          </c:yVal>
        </c:ser>
        <c:ser>
          <c:idx val="1"/>
          <c:order val="2"/>
          <c:tx>
            <c:v>  PAC</c:v>
          </c:tx>
          <c:spPr>
            <a:ln w="28575">
              <a:noFill/>
            </a:ln>
          </c:spPr>
          <c:marker>
            <c:symbol val="circle"/>
            <c:size val="25"/>
            <c:spPr>
              <a:solidFill>
                <a:srgbClr val="F8A15A"/>
              </a:solidFill>
              <a:ln>
                <a:solidFill>
                  <a:schemeClr val="tx1"/>
                </a:solidFill>
              </a:ln>
            </c:spPr>
          </c:marker>
          <c:errBars>
            <c:errDir val="x"/>
            <c:errBarType val="both"/>
            <c:errValType val="fixedVal"/>
            <c:val val="1"/>
          </c:errBars>
          <c:errBars>
            <c:errDir val="y"/>
            <c:errBarType val="both"/>
            <c:errValType val="cust"/>
            <c:plus>
              <c:numRef>
                <c:f>'500 lmh'!$S$35:$S$44</c:f>
                <c:numCache>
                  <c:formatCode>General</c:formatCode>
                  <c:ptCount val="10"/>
                  <c:pt idx="0">
                    <c:v>3.4528354473636461E-2</c:v>
                  </c:pt>
                  <c:pt idx="1">
                    <c:v>2.6864782599024497E-2</c:v>
                  </c:pt>
                  <c:pt idx="2">
                    <c:v>1.8634956537136906E-2</c:v>
                  </c:pt>
                  <c:pt idx="3">
                    <c:v>2.0979695530513414E-2</c:v>
                  </c:pt>
                  <c:pt idx="4">
                    <c:v>2.7744746987983546E-2</c:v>
                  </c:pt>
                  <c:pt idx="5">
                    <c:v>2.5019640517385845E-2</c:v>
                  </c:pt>
                  <c:pt idx="6">
                    <c:v>2.2111124919343191E-2</c:v>
                  </c:pt>
                  <c:pt idx="7">
                    <c:v>9.2976936985801645E-2</c:v>
                  </c:pt>
                  <c:pt idx="8">
                    <c:v>1.52593818819816E-2</c:v>
                  </c:pt>
                  <c:pt idx="9">
                    <c:v>4.5651313295877356E-2</c:v>
                  </c:pt>
                </c:numCache>
              </c:numRef>
            </c:plus>
            <c:minus>
              <c:numRef>
                <c:f>'500 lmh'!$S$35:$S$44</c:f>
                <c:numCache>
                  <c:formatCode>General</c:formatCode>
                  <c:ptCount val="10"/>
                  <c:pt idx="0">
                    <c:v>3.4528354473636461E-2</c:v>
                  </c:pt>
                  <c:pt idx="1">
                    <c:v>2.6864782599024497E-2</c:v>
                  </c:pt>
                  <c:pt idx="2">
                    <c:v>1.8634956537136906E-2</c:v>
                  </c:pt>
                  <c:pt idx="3">
                    <c:v>2.0979695530513414E-2</c:v>
                  </c:pt>
                  <c:pt idx="4">
                    <c:v>2.7744746987983546E-2</c:v>
                  </c:pt>
                  <c:pt idx="5">
                    <c:v>2.5019640517385845E-2</c:v>
                  </c:pt>
                  <c:pt idx="6">
                    <c:v>2.2111124919343191E-2</c:v>
                  </c:pt>
                  <c:pt idx="7">
                    <c:v>9.2976936985801645E-2</c:v>
                  </c:pt>
                  <c:pt idx="8">
                    <c:v>1.52593818819816E-2</c:v>
                  </c:pt>
                  <c:pt idx="9">
                    <c:v>4.5651313295877356E-2</c:v>
                  </c:pt>
                </c:numCache>
              </c:numRef>
            </c:minus>
            <c:spPr>
              <a:ln w="9525"/>
            </c:spPr>
          </c:errBars>
          <c:xVal>
            <c:numRef>
              <c:f>'500 lmh'!$N$35:$N$44</c:f>
              <c:numCache>
                <c:formatCode>General</c:formatCode>
                <c:ptCount val="10"/>
                <c:pt idx="0">
                  <c:v>86.705202312138567</c:v>
                </c:pt>
                <c:pt idx="1">
                  <c:v>202.31213872832384</c:v>
                </c:pt>
                <c:pt idx="2">
                  <c:v>317.91907514450867</c:v>
                </c:pt>
                <c:pt idx="3">
                  <c:v>433.52601156069306</c:v>
                </c:pt>
                <c:pt idx="4">
                  <c:v>549.13294797687865</c:v>
                </c:pt>
                <c:pt idx="5">
                  <c:v>664.73988439306356</c:v>
                </c:pt>
                <c:pt idx="6">
                  <c:v>780.34682080924756</c:v>
                </c:pt>
                <c:pt idx="7">
                  <c:v>895.95375722543349</c:v>
                </c:pt>
                <c:pt idx="8">
                  <c:v>1011.5606936416184</c:v>
                </c:pt>
                <c:pt idx="9">
                  <c:v>1127.1676300578015</c:v>
                </c:pt>
              </c:numCache>
            </c:numRef>
          </c:xVal>
          <c:yVal>
            <c:numRef>
              <c:f>'500 lmh'!$R$35:$R$44</c:f>
              <c:numCache>
                <c:formatCode>0.00E+00</c:formatCode>
                <c:ptCount val="10"/>
                <c:pt idx="0">
                  <c:v>0.23972452371400838</c:v>
                </c:pt>
                <c:pt idx="1">
                  <c:v>0.40414127476224182</c:v>
                </c:pt>
                <c:pt idx="2">
                  <c:v>0.50591596120784743</c:v>
                </c:pt>
                <c:pt idx="3">
                  <c:v>0.52879013643611705</c:v>
                </c:pt>
                <c:pt idx="4">
                  <c:v>0.62152319150910462</c:v>
                </c:pt>
                <c:pt idx="5">
                  <c:v>0.66905800288220962</c:v>
                </c:pt>
                <c:pt idx="6">
                  <c:v>0.66707151719672531</c:v>
                </c:pt>
                <c:pt idx="7">
                  <c:v>0.73328484805580862</c:v>
                </c:pt>
                <c:pt idx="8">
                  <c:v>0.67780200912715272</c:v>
                </c:pt>
                <c:pt idx="9">
                  <c:v>0.74864410743893128</c:v>
                </c:pt>
              </c:numCache>
            </c:numRef>
          </c:yVal>
        </c:ser>
        <c:ser>
          <c:idx val="3"/>
          <c:order val="3"/>
          <c:tx>
            <c:v>  NGPs</c:v>
          </c:tx>
          <c:spPr>
            <a:ln w="28575">
              <a:noFill/>
            </a:ln>
          </c:spPr>
          <c:marker>
            <c:symbol val="triangle"/>
            <c:size val="25"/>
            <c:spPr>
              <a:solidFill>
                <a:srgbClr val="FF8080"/>
              </a:solidFill>
              <a:ln>
                <a:solidFill>
                  <a:srgbClr val="000000"/>
                </a:solidFill>
                <a:prstDash val="solid"/>
              </a:ln>
            </c:spPr>
          </c:marker>
          <c:errBars>
            <c:errDir val="x"/>
            <c:errBarType val="both"/>
            <c:errValType val="fixedVal"/>
            <c:val val="1"/>
            <c:spPr>
              <a:ln w="3175">
                <a:solidFill>
                  <a:srgbClr val="000000"/>
                </a:solidFill>
                <a:prstDash val="solid"/>
              </a:ln>
            </c:spPr>
          </c:errBars>
          <c:errBars>
            <c:errDir val="y"/>
            <c:errBarType val="both"/>
            <c:errValType val="cust"/>
            <c:plus>
              <c:numRef>
                <c:f>'500 lmh, without Cl-'!$AD$35:$AD$44</c:f>
                <c:numCache>
                  <c:formatCode>General</c:formatCode>
                  <c:ptCount val="10"/>
                  <c:pt idx="0">
                    <c:v>1.8170787153801281E-2</c:v>
                  </c:pt>
                  <c:pt idx="1">
                    <c:v>2.3840892296820852E-2</c:v>
                  </c:pt>
                  <c:pt idx="2">
                    <c:v>7.2292262849856431E-2</c:v>
                  </c:pt>
                  <c:pt idx="3">
                    <c:v>7.2751188867996822E-2</c:v>
                  </c:pt>
                  <c:pt idx="4">
                    <c:v>3.8905777672834811E-2</c:v>
                  </c:pt>
                  <c:pt idx="5">
                    <c:v>5.7393521807015603E-2</c:v>
                  </c:pt>
                  <c:pt idx="6">
                    <c:v>6.3922065203442124E-2</c:v>
                  </c:pt>
                  <c:pt idx="7">
                    <c:v>7.2767007020478516E-2</c:v>
                  </c:pt>
                  <c:pt idx="8">
                    <c:v>9.6464454543376765E-2</c:v>
                  </c:pt>
                  <c:pt idx="9">
                    <c:v>5.4163449422773922E-2</c:v>
                  </c:pt>
                </c:numCache>
              </c:numRef>
            </c:plus>
            <c:minus>
              <c:numRef>
                <c:f>'500 lmh, without Cl-'!$AD$35:$AD$44</c:f>
                <c:numCache>
                  <c:formatCode>General</c:formatCode>
                  <c:ptCount val="10"/>
                  <c:pt idx="0">
                    <c:v>1.8170787153801281E-2</c:v>
                  </c:pt>
                  <c:pt idx="1">
                    <c:v>2.3840892296820852E-2</c:v>
                  </c:pt>
                  <c:pt idx="2">
                    <c:v>7.2292262849856431E-2</c:v>
                  </c:pt>
                  <c:pt idx="3">
                    <c:v>7.2751188867996822E-2</c:v>
                  </c:pt>
                  <c:pt idx="4">
                    <c:v>3.8905777672834811E-2</c:v>
                  </c:pt>
                  <c:pt idx="5">
                    <c:v>5.7393521807015603E-2</c:v>
                  </c:pt>
                  <c:pt idx="6">
                    <c:v>6.3922065203442124E-2</c:v>
                  </c:pt>
                  <c:pt idx="7">
                    <c:v>7.2767007020478516E-2</c:v>
                  </c:pt>
                  <c:pt idx="8">
                    <c:v>9.6464454543376765E-2</c:v>
                  </c:pt>
                  <c:pt idx="9">
                    <c:v>5.4163449422773922E-2</c:v>
                  </c:pt>
                </c:numCache>
              </c:numRef>
            </c:minus>
            <c:spPr>
              <a:ln w="3175">
                <a:solidFill>
                  <a:srgbClr val="000000"/>
                </a:solidFill>
                <a:prstDash val="solid"/>
              </a:ln>
            </c:spPr>
          </c:errBars>
          <c:xVal>
            <c:numRef>
              <c:f>'500 lmh, without Cl-'!$N$35:$N$44</c:f>
              <c:numCache>
                <c:formatCode>General</c:formatCode>
                <c:ptCount val="10"/>
                <c:pt idx="0">
                  <c:v>86.705202312138567</c:v>
                </c:pt>
                <c:pt idx="1">
                  <c:v>202.31213872832384</c:v>
                </c:pt>
                <c:pt idx="2">
                  <c:v>317.91907514450867</c:v>
                </c:pt>
                <c:pt idx="3">
                  <c:v>433.52601156069306</c:v>
                </c:pt>
                <c:pt idx="4">
                  <c:v>549.13294797687865</c:v>
                </c:pt>
                <c:pt idx="5">
                  <c:v>664.73988439306356</c:v>
                </c:pt>
                <c:pt idx="6">
                  <c:v>780.34682080924756</c:v>
                </c:pt>
                <c:pt idx="7">
                  <c:v>895.95375722543349</c:v>
                </c:pt>
                <c:pt idx="8">
                  <c:v>1011.5606936416184</c:v>
                </c:pt>
                <c:pt idx="9">
                  <c:v>1127.1676300578015</c:v>
                </c:pt>
              </c:numCache>
            </c:numRef>
          </c:xVal>
          <c:yVal>
            <c:numRef>
              <c:f>'500 lmh, without Cl-'!$AC$35:$AC$44</c:f>
              <c:numCache>
                <c:formatCode>0.00E+00</c:formatCode>
                <c:ptCount val="10"/>
                <c:pt idx="0">
                  <c:v>2.2841381457653149E-2</c:v>
                </c:pt>
                <c:pt idx="1">
                  <c:v>9.0593571375121668E-2</c:v>
                </c:pt>
                <c:pt idx="2">
                  <c:v>0.34535180279895245</c:v>
                </c:pt>
                <c:pt idx="3">
                  <c:v>0.49594322859857776</c:v>
                </c:pt>
                <c:pt idx="4">
                  <c:v>0.61044652668611665</c:v>
                </c:pt>
                <c:pt idx="5">
                  <c:v>0.680052452233747</c:v>
                </c:pt>
                <c:pt idx="6">
                  <c:v>0.7254511835709786</c:v>
                </c:pt>
                <c:pt idx="7">
                  <c:v>0.76028957399873554</c:v>
                </c:pt>
                <c:pt idx="8">
                  <c:v>0.80001497541535949</c:v>
                </c:pt>
                <c:pt idx="9">
                  <c:v>0.79060927505834688</c:v>
                </c:pt>
              </c:numCache>
            </c:numRef>
          </c:yVal>
        </c:ser>
        <c:ser>
          <c:idx val="0"/>
          <c:order val="4"/>
          <c:tx>
            <c:v>  S-PAC</c:v>
          </c:tx>
          <c:spPr>
            <a:ln w="28575">
              <a:noFill/>
            </a:ln>
          </c:spPr>
          <c:marker>
            <c:symbol val="diamond"/>
            <c:size val="25"/>
            <c:spPr>
              <a:solidFill>
                <a:srgbClr val="99CCFF"/>
              </a:solidFill>
              <a:ln>
                <a:solidFill>
                  <a:srgbClr val="000000"/>
                </a:solidFill>
                <a:prstDash val="solid"/>
              </a:ln>
            </c:spPr>
          </c:marker>
          <c:errBars>
            <c:errDir val="x"/>
            <c:errBarType val="both"/>
            <c:errValType val="fixedVal"/>
            <c:val val="1"/>
            <c:spPr>
              <a:ln w="3175">
                <a:solidFill>
                  <a:srgbClr val="000000"/>
                </a:solidFill>
                <a:prstDash val="solid"/>
              </a:ln>
            </c:spPr>
          </c:errBars>
          <c:errBars>
            <c:errDir val="y"/>
            <c:errBarType val="both"/>
            <c:errValType val="cust"/>
            <c:plus>
              <c:numRef>
                <c:f>'500 lmh, without Cl-'!$P$35:$P$44</c:f>
                <c:numCache>
                  <c:formatCode>General</c:formatCode>
                  <c:ptCount val="10"/>
                  <c:pt idx="0">
                    <c:v>6.1311310973643375E-2</c:v>
                  </c:pt>
                  <c:pt idx="1">
                    <c:v>4.3580731930178529E-2</c:v>
                  </c:pt>
                  <c:pt idx="2">
                    <c:v>4.5518296590374374E-2</c:v>
                  </c:pt>
                  <c:pt idx="3">
                    <c:v>0.11642876510277615</c:v>
                  </c:pt>
                  <c:pt idx="4">
                    <c:v>9.2021360529597057E-2</c:v>
                  </c:pt>
                  <c:pt idx="5">
                    <c:v>9.5305094380751521E-2</c:v>
                  </c:pt>
                  <c:pt idx="6">
                    <c:v>0.10724064397235931</c:v>
                  </c:pt>
                  <c:pt idx="7">
                    <c:v>9.7705005264131048E-2</c:v>
                  </c:pt>
                  <c:pt idx="8">
                    <c:v>0.13440105649761344</c:v>
                  </c:pt>
                  <c:pt idx="9">
                    <c:v>9.70336286796952E-2</c:v>
                  </c:pt>
                </c:numCache>
              </c:numRef>
            </c:plus>
            <c:minus>
              <c:numRef>
                <c:f>'500 lmh, without Cl-'!$P$35:$P$44</c:f>
                <c:numCache>
                  <c:formatCode>General</c:formatCode>
                  <c:ptCount val="10"/>
                  <c:pt idx="0">
                    <c:v>6.1311310973643375E-2</c:v>
                  </c:pt>
                  <c:pt idx="1">
                    <c:v>4.3580731930178529E-2</c:v>
                  </c:pt>
                  <c:pt idx="2">
                    <c:v>4.5518296590374374E-2</c:v>
                  </c:pt>
                  <c:pt idx="3">
                    <c:v>0.11642876510277615</c:v>
                  </c:pt>
                  <c:pt idx="4">
                    <c:v>9.2021360529597057E-2</c:v>
                  </c:pt>
                  <c:pt idx="5">
                    <c:v>9.5305094380751521E-2</c:v>
                  </c:pt>
                  <c:pt idx="6">
                    <c:v>0.10724064397235931</c:v>
                  </c:pt>
                  <c:pt idx="7">
                    <c:v>9.7705005264131048E-2</c:v>
                  </c:pt>
                  <c:pt idx="8">
                    <c:v>0.13440105649761344</c:v>
                  </c:pt>
                  <c:pt idx="9">
                    <c:v>9.70336286796952E-2</c:v>
                  </c:pt>
                </c:numCache>
              </c:numRef>
            </c:minus>
            <c:spPr>
              <a:ln w="3175">
                <a:solidFill>
                  <a:srgbClr val="000000"/>
                </a:solidFill>
                <a:prstDash val="solid"/>
              </a:ln>
            </c:spPr>
          </c:errBars>
          <c:xVal>
            <c:numRef>
              <c:f>'500 lmh, without Cl-'!$N$35:$N$44</c:f>
              <c:numCache>
                <c:formatCode>General</c:formatCode>
                <c:ptCount val="10"/>
                <c:pt idx="0">
                  <c:v>86.705202312138567</c:v>
                </c:pt>
                <c:pt idx="1">
                  <c:v>202.31213872832384</c:v>
                </c:pt>
                <c:pt idx="2">
                  <c:v>317.91907514450867</c:v>
                </c:pt>
                <c:pt idx="3">
                  <c:v>433.52601156069306</c:v>
                </c:pt>
                <c:pt idx="4">
                  <c:v>549.13294797687865</c:v>
                </c:pt>
                <c:pt idx="5">
                  <c:v>664.73988439306356</c:v>
                </c:pt>
                <c:pt idx="6">
                  <c:v>780.34682080924756</c:v>
                </c:pt>
                <c:pt idx="7">
                  <c:v>895.95375722543349</c:v>
                </c:pt>
                <c:pt idx="8">
                  <c:v>1011.5606936416184</c:v>
                </c:pt>
                <c:pt idx="9">
                  <c:v>1127.1676300578015</c:v>
                </c:pt>
              </c:numCache>
            </c:numRef>
          </c:xVal>
          <c:yVal>
            <c:numRef>
              <c:f>'500 lmh, without Cl-'!$O$35:$O$44</c:f>
              <c:numCache>
                <c:formatCode>General</c:formatCode>
                <c:ptCount val="10"/>
                <c:pt idx="0">
                  <c:v>5.3234912825501871E-2</c:v>
                </c:pt>
                <c:pt idx="1">
                  <c:v>1.5159119885444654E-2</c:v>
                </c:pt>
                <c:pt idx="2">
                  <c:v>1.5532219583194333E-2</c:v>
                </c:pt>
                <c:pt idx="3">
                  <c:v>0.11079312586575278</c:v>
                </c:pt>
                <c:pt idx="4">
                  <c:v>0.54484988228070275</c:v>
                </c:pt>
                <c:pt idx="5">
                  <c:v>0.71061178858067475</c:v>
                </c:pt>
                <c:pt idx="6">
                  <c:v>0.7387163290134946</c:v>
                </c:pt>
                <c:pt idx="7">
                  <c:v>0.74911972518784153</c:v>
                </c:pt>
                <c:pt idx="8">
                  <c:v>0.84296188532270333</c:v>
                </c:pt>
                <c:pt idx="9">
                  <c:v>0.75222673471677171</c:v>
                </c:pt>
              </c:numCache>
            </c:numRef>
          </c:yVal>
        </c:ser>
        <c:dLbls/>
        <c:axId val="75728000"/>
        <c:axId val="75729920"/>
      </c:scatterChart>
      <c:valAx>
        <c:axId val="75728000"/>
        <c:scaling>
          <c:orientation val="minMax"/>
          <c:max val="1200"/>
        </c:scaling>
        <c:axPos val="b"/>
        <c:title>
          <c:tx>
            <c:rich>
              <a:bodyPr/>
              <a:lstStyle/>
              <a:p>
                <a:pPr>
                  <a:defRPr sz="500"/>
                </a:pPr>
                <a:r>
                  <a:rPr lang="en-US" sz="500" dirty="0"/>
                  <a:t>Specific volume filtered (L/m</a:t>
                </a:r>
                <a:r>
                  <a:rPr lang="en-US" sz="500" baseline="30000" dirty="0"/>
                  <a:t>2</a:t>
                </a:r>
                <a:r>
                  <a:rPr lang="en-US" sz="500" dirty="0"/>
                  <a:t>)</a:t>
                </a:r>
              </a:p>
            </c:rich>
          </c:tx>
          <c:layout>
            <c:manualLayout>
              <c:xMode val="edge"/>
              <c:yMode val="edge"/>
              <c:x val="0.31275590551181098"/>
              <c:y val="0.90812795459391105"/>
            </c:manualLayout>
          </c:layout>
          <c:spPr>
            <a:noFill/>
            <a:ln w="25400">
              <a:noFill/>
            </a:ln>
          </c:spPr>
        </c:title>
        <c:numFmt formatCode="General" sourceLinked="1"/>
        <c:minorTickMark val="out"/>
        <c:tickLblPos val="nextTo"/>
        <c:spPr>
          <a:ln w="3175">
            <a:solidFill>
              <a:srgbClr val="000000"/>
            </a:solidFill>
            <a:prstDash val="solid"/>
          </a:ln>
        </c:spPr>
        <c:txPr>
          <a:bodyPr rot="0" vert="horz"/>
          <a:lstStyle/>
          <a:p>
            <a:pPr>
              <a:defRPr sz="2000"/>
            </a:pPr>
            <a:endParaRPr lang="zh-CN"/>
          </a:p>
        </c:txPr>
        <c:crossAx val="75729920"/>
        <c:crosses val="autoZero"/>
        <c:crossBetween val="midCat"/>
        <c:majorUnit val="200"/>
        <c:minorUnit val="100"/>
      </c:valAx>
      <c:valAx>
        <c:axId val="75729920"/>
        <c:scaling>
          <c:orientation val="minMax"/>
          <c:max val="1"/>
          <c:min val="0"/>
        </c:scaling>
        <c:axPos val="l"/>
        <c:title>
          <c:tx>
            <c:rich>
              <a:bodyPr/>
              <a:lstStyle/>
              <a:p>
                <a:pPr>
                  <a:defRPr sz="4000"/>
                </a:pPr>
                <a:r>
                  <a:rPr lang="en-US" sz="4000" dirty="0"/>
                  <a:t>Permeate Concentration</a:t>
                </a:r>
              </a:p>
              <a:p>
                <a:pPr>
                  <a:defRPr sz="4000"/>
                </a:pPr>
                <a:r>
                  <a:rPr lang="en-US" sz="4000" dirty="0"/>
                  <a:t>Feed Concentration</a:t>
                </a:r>
              </a:p>
            </c:rich>
          </c:tx>
          <c:layout>
            <c:manualLayout>
              <c:xMode val="edge"/>
              <c:yMode val="edge"/>
              <c:x val="3.3935531498025452E-2"/>
              <c:y val="0.22525328834898736"/>
            </c:manualLayout>
          </c:layout>
          <c:spPr>
            <a:noFill/>
            <a:ln w="25400">
              <a:noFill/>
            </a:ln>
          </c:spPr>
        </c:title>
        <c:numFmt formatCode="#,##0.0" sourceLinked="0"/>
        <c:minorTickMark val="out"/>
        <c:tickLblPos val="nextTo"/>
        <c:spPr>
          <a:ln w="3175">
            <a:solidFill>
              <a:srgbClr val="000000"/>
            </a:solidFill>
            <a:prstDash val="solid"/>
          </a:ln>
        </c:spPr>
        <c:txPr>
          <a:bodyPr rot="0" vert="horz"/>
          <a:lstStyle/>
          <a:p>
            <a:pPr>
              <a:defRPr sz="2000"/>
            </a:pPr>
            <a:endParaRPr lang="zh-CN"/>
          </a:p>
        </c:txPr>
        <c:crossAx val="75728000"/>
        <c:crosses val="autoZero"/>
        <c:crossBetween val="midCat"/>
        <c:majorUnit val="0.2"/>
        <c:minorUnit val="0.1"/>
      </c:valAx>
      <c:spPr>
        <a:solidFill>
          <a:srgbClr val="FFFFFF"/>
        </a:solidFill>
        <a:ln w="34925">
          <a:solidFill>
            <a:srgbClr val="000000"/>
          </a:solidFill>
          <a:prstDash val="solid"/>
        </a:ln>
      </c:spPr>
    </c:plotArea>
    <c:legend>
      <c:legendPos val="r"/>
      <c:layout>
        <c:manualLayout>
          <c:xMode val="edge"/>
          <c:yMode val="edge"/>
          <c:x val="0.72661239960476598"/>
          <c:y val="0.47762639969897741"/>
          <c:w val="0.16585182656806252"/>
          <c:h val="0.39293112065992736"/>
        </c:manualLayout>
      </c:layout>
      <c:spPr>
        <a:noFill/>
        <a:ln w="3175">
          <a:solidFill>
            <a:srgbClr val="000000"/>
          </a:solidFill>
          <a:prstDash val="solid"/>
        </a:ln>
      </c:spPr>
      <c:txPr>
        <a:bodyPr/>
        <a:lstStyle/>
        <a:p>
          <a:pPr>
            <a:defRPr sz="3000"/>
          </a:pPr>
          <a:endParaRPr lang="zh-CN"/>
        </a:p>
      </c:txPr>
    </c:legend>
    <c:plotVisOnly val="1"/>
    <c:dispBlanksAs val="gap"/>
  </c:chart>
  <c:spPr>
    <a:ln>
      <a:noFill/>
    </a:ln>
  </c:spPr>
  <c:txPr>
    <a:bodyPr/>
    <a:lstStyle/>
    <a:p>
      <a:pPr>
        <a:defRPr sz="1000" b="0" i="0" u="none" strike="noStrike" baseline="0">
          <a:solidFill>
            <a:srgbClr val="000000"/>
          </a:solidFill>
          <a:latin typeface="+mj-lt"/>
          <a:ea typeface="Arial"/>
          <a:cs typeface="Arial"/>
        </a:defRPr>
      </a:pPr>
      <a:endParaRPr lang="zh-CN"/>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zh-CN"/>
  <c:chart>
    <c:autoTitleDeleted val="1"/>
    <c:plotArea>
      <c:layout>
        <c:manualLayout>
          <c:layoutTarget val="inner"/>
          <c:xMode val="edge"/>
          <c:yMode val="edge"/>
          <c:x val="0.16015634547898808"/>
          <c:y val="3.4104096734342428E-2"/>
          <c:w val="0.81470371932026553"/>
          <c:h val="0.84325823534172761"/>
        </c:manualLayout>
      </c:layout>
      <c:barChart>
        <c:barDir val="col"/>
        <c:grouping val="clustered"/>
        <c:ser>
          <c:idx val="1"/>
          <c:order val="0"/>
          <c:tx>
            <c:v>Carbon application flux</c:v>
          </c:tx>
          <c:spPr>
            <a:gradFill rotWithShape="0">
              <a:gsLst>
                <a:gs pos="0">
                  <a:srgbClr val="969696"/>
                </a:gs>
                <a:gs pos="100000">
                  <a:srgbClr val="000000">
                    <a:gamma/>
                    <a:shade val="46275"/>
                    <a:invGamma/>
                  </a:srgbClr>
                </a:gs>
              </a:gsLst>
              <a:lin ang="5400000" scaled="1"/>
            </a:gradFill>
            <a:ln w="19050">
              <a:solidFill>
                <a:srgbClr val="000000"/>
              </a:solidFill>
              <a:prstDash val="solid"/>
            </a:ln>
          </c:spPr>
          <c:dPt>
            <c:idx val="0"/>
            <c:spPr>
              <a:blipFill>
                <a:blip xmlns:r="http://schemas.openxmlformats.org/officeDocument/2006/relationships" r:embed="rId1"/>
                <a:stretch>
                  <a:fillRect/>
                </a:stretch>
              </a:blipFill>
              <a:ln w="19050">
                <a:solidFill>
                  <a:schemeClr val="tx1"/>
                </a:solidFill>
                <a:prstDash val="solid"/>
              </a:ln>
            </c:spPr>
            <c:pictureOptions>
              <c:pictureFormat val="stack"/>
            </c:pictureOptions>
          </c:dPt>
          <c:dPt>
            <c:idx val="1"/>
            <c:spPr>
              <a:blipFill>
                <a:blip xmlns:r="http://schemas.openxmlformats.org/officeDocument/2006/relationships" r:embed="rId2"/>
                <a:stretch>
                  <a:fillRect/>
                </a:stretch>
              </a:blipFill>
              <a:ln w="19050">
                <a:solidFill>
                  <a:schemeClr val="tx1"/>
                </a:solidFill>
                <a:prstDash val="solid"/>
              </a:ln>
            </c:spPr>
            <c:pictureOptions>
              <c:pictureFormat val="stack"/>
            </c:pictureOptions>
          </c:dPt>
          <c:dPt>
            <c:idx val="2"/>
            <c:spPr>
              <a:blipFill>
                <a:blip xmlns:r="http://schemas.openxmlformats.org/officeDocument/2006/relationships" r:embed="rId3"/>
                <a:stretch>
                  <a:fillRect/>
                </a:stretch>
              </a:blipFill>
              <a:ln w="19050">
                <a:solidFill>
                  <a:schemeClr val="tx1"/>
                </a:solidFill>
                <a:prstDash val="solid"/>
              </a:ln>
            </c:spPr>
            <c:pictureOptions>
              <c:pictureFormat val="stack"/>
            </c:pictureOptions>
          </c:dPt>
          <c:dPt>
            <c:idx val="3"/>
            <c:spPr>
              <a:blipFill>
                <a:blip xmlns:r="http://schemas.openxmlformats.org/officeDocument/2006/relationships" r:embed="rId4"/>
                <a:stretch>
                  <a:fillRect/>
                </a:stretch>
              </a:blipFill>
              <a:ln w="19050">
                <a:solidFill>
                  <a:schemeClr val="tx1"/>
                </a:solidFill>
                <a:prstDash val="solid"/>
              </a:ln>
            </c:spPr>
            <c:pictureOptions>
              <c:pictureFormat val="stack"/>
            </c:pictureOptions>
          </c:dPt>
          <c:dPt>
            <c:idx val="4"/>
            <c:spPr>
              <a:solidFill>
                <a:schemeClr val="bg1"/>
              </a:solidFill>
              <a:ln w="19050">
                <a:solidFill>
                  <a:schemeClr val="tx1"/>
                </a:solidFill>
                <a:prstDash val="solid"/>
              </a:ln>
            </c:spPr>
          </c:dPt>
          <c:cat>
            <c:strRef>
              <c:f>'Bar Chart Labels'!$B$8:$B$12</c:f>
              <c:strCache>
                <c:ptCount val="5"/>
                <c:pt idx="0">
                  <c:v>S-PAC</c:v>
                </c:pt>
                <c:pt idx="1">
                  <c:v>PAC</c:v>
                </c:pt>
                <c:pt idx="2">
                  <c:v>MWCNTs</c:v>
                </c:pt>
                <c:pt idx="3">
                  <c:v>Graphene</c:v>
                </c:pt>
                <c:pt idx="4">
                  <c:v>No carbon</c:v>
                </c:pt>
              </c:strCache>
            </c:strRef>
          </c:cat>
          <c:val>
            <c:numRef>
              <c:f>'Bar Chart Labels'!$C$8:$C$12</c:f>
              <c:numCache>
                <c:formatCode>General</c:formatCode>
                <c:ptCount val="5"/>
                <c:pt idx="0">
                  <c:v>0.83000000000000063</c:v>
                </c:pt>
                <c:pt idx="1">
                  <c:v>1</c:v>
                </c:pt>
                <c:pt idx="2">
                  <c:v>0.97000000000000064</c:v>
                </c:pt>
                <c:pt idx="3">
                  <c:v>0.99</c:v>
                </c:pt>
                <c:pt idx="4">
                  <c:v>0.98</c:v>
                </c:pt>
              </c:numCache>
            </c:numRef>
          </c:val>
        </c:ser>
        <c:dLbls/>
        <c:gapWidth val="18"/>
        <c:overlap val="5"/>
        <c:axId val="76065024"/>
        <c:axId val="75800576"/>
      </c:barChart>
      <c:catAx>
        <c:axId val="76065024"/>
        <c:scaling>
          <c:orientation val="maxMin"/>
        </c:scaling>
        <c:axPos val="b"/>
        <c:numFmt formatCode="General" sourceLinked="1"/>
        <c:tickLblPos val="low"/>
        <c:spPr>
          <a:ln w="3175">
            <a:solidFill>
              <a:srgbClr val="000000"/>
            </a:solidFill>
            <a:prstDash val="solid"/>
          </a:ln>
        </c:spPr>
        <c:txPr>
          <a:bodyPr rot="0" vert="horz"/>
          <a:lstStyle/>
          <a:p>
            <a:pPr>
              <a:defRPr/>
            </a:pPr>
            <a:endParaRPr lang="zh-CN"/>
          </a:p>
        </c:txPr>
        <c:crossAx val="75800576"/>
        <c:crosses val="autoZero"/>
        <c:auto val="1"/>
        <c:lblAlgn val="ctr"/>
        <c:lblOffset val="100"/>
        <c:noMultiLvlLbl val="1"/>
      </c:catAx>
      <c:valAx>
        <c:axId val="75800576"/>
        <c:scaling>
          <c:orientation val="minMax"/>
          <c:max val="1"/>
          <c:min val="0"/>
        </c:scaling>
        <c:axPos val="r"/>
        <c:majorGridlines>
          <c:spPr>
            <a:ln w="3175">
              <a:solidFill>
                <a:srgbClr val="000000"/>
              </a:solidFill>
              <a:prstDash val="solid"/>
            </a:ln>
          </c:spPr>
        </c:majorGridlines>
        <c:title>
          <c:tx>
            <c:rich>
              <a:bodyPr/>
              <a:lstStyle/>
              <a:p>
                <a:pPr>
                  <a:defRPr/>
                </a:pPr>
                <a:r>
                  <a:rPr lang="en-US"/>
                  <a:t>Flux / Initial Flux</a:t>
                </a:r>
              </a:p>
            </c:rich>
          </c:tx>
          <c:layout>
            <c:manualLayout>
              <c:xMode val="edge"/>
              <c:yMode val="edge"/>
              <c:x val="1.7400054912189527E-2"/>
              <c:y val="0.28145530542162406"/>
            </c:manualLayout>
          </c:layout>
          <c:spPr>
            <a:noFill/>
            <a:ln w="25400">
              <a:noFill/>
            </a:ln>
          </c:spPr>
        </c:title>
        <c:numFmt formatCode="#,##0.0" sourceLinked="0"/>
        <c:majorTickMark val="none"/>
        <c:tickLblPos val="high"/>
        <c:spPr>
          <a:noFill/>
          <a:ln w="3175">
            <a:solidFill>
              <a:srgbClr val="000000"/>
            </a:solidFill>
            <a:prstDash val="solid"/>
          </a:ln>
        </c:spPr>
        <c:txPr>
          <a:bodyPr rot="0" vert="horz"/>
          <a:lstStyle/>
          <a:p>
            <a:pPr>
              <a:defRPr/>
            </a:pPr>
            <a:endParaRPr lang="zh-CN"/>
          </a:p>
        </c:txPr>
        <c:crossAx val="76065024"/>
        <c:crosses val="autoZero"/>
        <c:crossBetween val="between"/>
        <c:majorUnit val="0.1"/>
        <c:minorUnit val="0.1"/>
      </c:valAx>
      <c:spPr>
        <a:solidFill>
          <a:schemeClr val="bg1"/>
        </a:solidFill>
        <a:ln w="12700">
          <a:solidFill>
            <a:srgbClr val="808080"/>
          </a:solidFill>
          <a:prstDash val="solid"/>
        </a:ln>
      </c:spPr>
    </c:plotArea>
    <c:plotVisOnly val="1"/>
    <c:dispBlanksAs val="gap"/>
  </c:chart>
  <c:spPr>
    <a:solidFill>
      <a:srgbClr val="FFFFFF"/>
    </a:solidFill>
    <a:ln w="9525">
      <a:noFill/>
    </a:ln>
  </c:spPr>
  <c:txPr>
    <a:bodyPr/>
    <a:lstStyle/>
    <a:p>
      <a:pPr>
        <a:defRPr sz="4000" b="0" i="0" u="none" strike="noStrike" baseline="0">
          <a:solidFill>
            <a:srgbClr val="000000"/>
          </a:solidFill>
          <a:latin typeface="Arial" pitchFamily="34" charset="0"/>
          <a:ea typeface="Arial"/>
          <a:cs typeface="Arial" pitchFamily="34" charset="0"/>
        </a:defRPr>
      </a:pPr>
      <a:endParaRPr lang="zh-CN"/>
    </a:p>
  </c:txPr>
  <c:externalData r:id="rId5"/>
</c:chartSpace>
</file>

<file path=ppt/charts/chart6.xml><?xml version="1.0" encoding="utf-8"?>
<c:chartSpace xmlns:c="http://schemas.openxmlformats.org/drawingml/2006/chart" xmlns:a="http://schemas.openxmlformats.org/drawingml/2006/main" xmlns:r="http://schemas.openxmlformats.org/officeDocument/2006/relationships">
  <c:lang val="zh-CN"/>
  <c:chart>
    <c:plotArea>
      <c:layout/>
      <c:scatterChart>
        <c:scatterStyle val="lineMarker"/>
        <c:ser>
          <c:idx val="0"/>
          <c:order val="0"/>
          <c:tx>
            <c:strRef>
              <c:f>'[Data Complination _ Mengfei.xlsx]Sheet3'!$A$1</c:f>
              <c:strCache>
                <c:ptCount val="1"/>
                <c:pt idx="0">
                  <c:v>1.25min</c:v>
                </c:pt>
              </c:strCache>
            </c:strRef>
          </c:tx>
          <c:spPr>
            <a:ln w="28575">
              <a:noFill/>
            </a:ln>
          </c:spPr>
          <c:marker>
            <c:symbol val="diamond"/>
            <c:size val="20"/>
          </c:marker>
          <c:xVal>
            <c:numRef>
              <c:f>'[Data Complination _ Mengfei.xlsx]Sheet3'!$A$4:$A$173</c:f>
              <c:numCache>
                <c:formatCode>General</c:formatCode>
                <c:ptCount val="170"/>
                <c:pt idx="0">
                  <c:v>2.1674500000000001</c:v>
                </c:pt>
                <c:pt idx="1">
                  <c:v>2.3341099999999995</c:v>
                </c:pt>
                <c:pt idx="2">
                  <c:v>2.5007799999999998</c:v>
                </c:pt>
                <c:pt idx="3">
                  <c:v>2.6677100000000005</c:v>
                </c:pt>
                <c:pt idx="4">
                  <c:v>2.8343799999999995</c:v>
                </c:pt>
                <c:pt idx="5">
                  <c:v>3.0010399999999997</c:v>
                </c:pt>
                <c:pt idx="6">
                  <c:v>3.1677100000000005</c:v>
                </c:pt>
                <c:pt idx="7">
                  <c:v>3.3343799999999995</c:v>
                </c:pt>
                <c:pt idx="8">
                  <c:v>3.5010399999999997</c:v>
                </c:pt>
                <c:pt idx="9">
                  <c:v>3.6677100000000005</c:v>
                </c:pt>
                <c:pt idx="10">
                  <c:v>3.8343799999999995</c:v>
                </c:pt>
                <c:pt idx="11">
                  <c:v>4.0010399999999997</c:v>
                </c:pt>
                <c:pt idx="12">
                  <c:v>4.1677099999999987</c:v>
                </c:pt>
                <c:pt idx="13">
                  <c:v>4.3343699999999998</c:v>
                </c:pt>
                <c:pt idx="14">
                  <c:v>4.5010399999999997</c:v>
                </c:pt>
                <c:pt idx="15">
                  <c:v>4.6677099999999987</c:v>
                </c:pt>
                <c:pt idx="16">
                  <c:v>4.8343699999999998</c:v>
                </c:pt>
                <c:pt idx="17">
                  <c:v>5.0010399999999997</c:v>
                </c:pt>
                <c:pt idx="18">
                  <c:v>5.1677099999999987</c:v>
                </c:pt>
                <c:pt idx="19">
                  <c:v>5.3343699999999998</c:v>
                </c:pt>
                <c:pt idx="20">
                  <c:v>5.5010399999999997</c:v>
                </c:pt>
                <c:pt idx="21">
                  <c:v>5.6677099999999987</c:v>
                </c:pt>
                <c:pt idx="22">
                  <c:v>5.8343699999999998</c:v>
                </c:pt>
                <c:pt idx="23">
                  <c:v>6.0010399999999997</c:v>
                </c:pt>
                <c:pt idx="24">
                  <c:v>6.1677099999999987</c:v>
                </c:pt>
                <c:pt idx="25">
                  <c:v>6.3343699999999998</c:v>
                </c:pt>
                <c:pt idx="26">
                  <c:v>6.5010399999999997</c:v>
                </c:pt>
                <c:pt idx="27">
                  <c:v>6.6677099999999987</c:v>
                </c:pt>
                <c:pt idx="28">
                  <c:v>6.8343699999999998</c:v>
                </c:pt>
                <c:pt idx="29">
                  <c:v>7.0010399999999997</c:v>
                </c:pt>
                <c:pt idx="30">
                  <c:v>7.1677099999999987</c:v>
                </c:pt>
                <c:pt idx="31">
                  <c:v>7.3343699999999998</c:v>
                </c:pt>
                <c:pt idx="32">
                  <c:v>7.5010399999999997</c:v>
                </c:pt>
                <c:pt idx="33">
                  <c:v>7.6677099999999987</c:v>
                </c:pt>
                <c:pt idx="34">
                  <c:v>7.8343699999999998</c:v>
                </c:pt>
                <c:pt idx="35">
                  <c:v>8.0010400000000015</c:v>
                </c:pt>
                <c:pt idx="36">
                  <c:v>8.1677100000000014</c:v>
                </c:pt>
                <c:pt idx="37">
                  <c:v>8.3343699999999998</c:v>
                </c:pt>
                <c:pt idx="38">
                  <c:v>8.5010400000000015</c:v>
                </c:pt>
                <c:pt idx="39">
                  <c:v>8.6677100000000014</c:v>
                </c:pt>
                <c:pt idx="40">
                  <c:v>8.8343699999999998</c:v>
                </c:pt>
                <c:pt idx="41">
                  <c:v>9.0010400000000015</c:v>
                </c:pt>
                <c:pt idx="42">
                  <c:v>9.1677100000000014</c:v>
                </c:pt>
                <c:pt idx="43">
                  <c:v>9.3343699999999998</c:v>
                </c:pt>
                <c:pt idx="44">
                  <c:v>9.5010400000000015</c:v>
                </c:pt>
                <c:pt idx="45">
                  <c:v>9.6677100000000014</c:v>
                </c:pt>
                <c:pt idx="46">
                  <c:v>9.8343699999999998</c:v>
                </c:pt>
                <c:pt idx="47">
                  <c:v>10.00104</c:v>
                </c:pt>
                <c:pt idx="48">
                  <c:v>10.16771</c:v>
                </c:pt>
                <c:pt idx="49">
                  <c:v>10.334369999999998</c:v>
                </c:pt>
                <c:pt idx="50">
                  <c:v>10.50104</c:v>
                </c:pt>
                <c:pt idx="51">
                  <c:v>10.66771</c:v>
                </c:pt>
                <c:pt idx="52">
                  <c:v>10.834369999999998</c:v>
                </c:pt>
                <c:pt idx="53">
                  <c:v>11.00104</c:v>
                </c:pt>
                <c:pt idx="54">
                  <c:v>11.16771</c:v>
                </c:pt>
                <c:pt idx="55">
                  <c:v>11.334369999999998</c:v>
                </c:pt>
                <c:pt idx="56">
                  <c:v>11.50104</c:v>
                </c:pt>
                <c:pt idx="57">
                  <c:v>11.66771</c:v>
                </c:pt>
                <c:pt idx="58">
                  <c:v>11.834369999999998</c:v>
                </c:pt>
                <c:pt idx="59">
                  <c:v>12.00104</c:v>
                </c:pt>
                <c:pt idx="60">
                  <c:v>12.16771</c:v>
                </c:pt>
                <c:pt idx="61">
                  <c:v>12.334369999999998</c:v>
                </c:pt>
                <c:pt idx="62">
                  <c:v>12.50104</c:v>
                </c:pt>
                <c:pt idx="63">
                  <c:v>12.66771</c:v>
                </c:pt>
                <c:pt idx="64">
                  <c:v>12.834369999999998</c:v>
                </c:pt>
                <c:pt idx="65">
                  <c:v>13.00104</c:v>
                </c:pt>
                <c:pt idx="66">
                  <c:v>13.16771</c:v>
                </c:pt>
                <c:pt idx="67">
                  <c:v>13.334369999999998</c:v>
                </c:pt>
                <c:pt idx="68">
                  <c:v>13.50104</c:v>
                </c:pt>
                <c:pt idx="69">
                  <c:v>13.66771</c:v>
                </c:pt>
                <c:pt idx="70">
                  <c:v>13.834369999999998</c:v>
                </c:pt>
                <c:pt idx="71">
                  <c:v>14.00104</c:v>
                </c:pt>
                <c:pt idx="72">
                  <c:v>14.16771</c:v>
                </c:pt>
                <c:pt idx="73">
                  <c:v>14.334369999999998</c:v>
                </c:pt>
                <c:pt idx="74">
                  <c:v>17.16771</c:v>
                </c:pt>
                <c:pt idx="75">
                  <c:v>17.334379999999999</c:v>
                </c:pt>
                <c:pt idx="76">
                  <c:v>17.50104</c:v>
                </c:pt>
                <c:pt idx="77">
                  <c:v>17.66771</c:v>
                </c:pt>
                <c:pt idx="78">
                  <c:v>17.834379999999999</c:v>
                </c:pt>
                <c:pt idx="79">
                  <c:v>18.00104</c:v>
                </c:pt>
                <c:pt idx="80">
                  <c:v>18.16771</c:v>
                </c:pt>
                <c:pt idx="81">
                  <c:v>18.334379999999999</c:v>
                </c:pt>
                <c:pt idx="82">
                  <c:v>18.50104</c:v>
                </c:pt>
                <c:pt idx="83">
                  <c:v>18.66771</c:v>
                </c:pt>
                <c:pt idx="84">
                  <c:v>18.834379999999999</c:v>
                </c:pt>
                <c:pt idx="85">
                  <c:v>19.00104</c:v>
                </c:pt>
                <c:pt idx="86">
                  <c:v>19.16771</c:v>
                </c:pt>
                <c:pt idx="87">
                  <c:v>19.334379999999999</c:v>
                </c:pt>
                <c:pt idx="88">
                  <c:v>19.50104</c:v>
                </c:pt>
                <c:pt idx="89">
                  <c:v>19.66771</c:v>
                </c:pt>
                <c:pt idx="90">
                  <c:v>19.834379999999999</c:v>
                </c:pt>
                <c:pt idx="91">
                  <c:v>20.00104</c:v>
                </c:pt>
                <c:pt idx="92">
                  <c:v>20.16771</c:v>
                </c:pt>
                <c:pt idx="93">
                  <c:v>20.334379999999999</c:v>
                </c:pt>
                <c:pt idx="94">
                  <c:v>20.50104</c:v>
                </c:pt>
                <c:pt idx="95">
                  <c:v>20.66771</c:v>
                </c:pt>
                <c:pt idx="96">
                  <c:v>20.834379999999999</c:v>
                </c:pt>
                <c:pt idx="97">
                  <c:v>21.00104</c:v>
                </c:pt>
                <c:pt idx="98">
                  <c:v>21.16771</c:v>
                </c:pt>
                <c:pt idx="99">
                  <c:v>21.334379999999999</c:v>
                </c:pt>
                <c:pt idx="100">
                  <c:v>21.50104</c:v>
                </c:pt>
                <c:pt idx="101">
                  <c:v>21.66771</c:v>
                </c:pt>
                <c:pt idx="102">
                  <c:v>21.834379999999999</c:v>
                </c:pt>
                <c:pt idx="103">
                  <c:v>22.00104</c:v>
                </c:pt>
                <c:pt idx="104">
                  <c:v>22.16771</c:v>
                </c:pt>
                <c:pt idx="105">
                  <c:v>22.334379999999999</c:v>
                </c:pt>
                <c:pt idx="106">
                  <c:v>22.50104</c:v>
                </c:pt>
                <c:pt idx="107">
                  <c:v>22.66771</c:v>
                </c:pt>
                <c:pt idx="108">
                  <c:v>22.834379999999999</c:v>
                </c:pt>
                <c:pt idx="109">
                  <c:v>23.00104</c:v>
                </c:pt>
                <c:pt idx="110">
                  <c:v>23.16771</c:v>
                </c:pt>
                <c:pt idx="111">
                  <c:v>23.334379999999999</c:v>
                </c:pt>
                <c:pt idx="112">
                  <c:v>23.50104</c:v>
                </c:pt>
                <c:pt idx="113">
                  <c:v>23.66771</c:v>
                </c:pt>
                <c:pt idx="114">
                  <c:v>23.834379999999999</c:v>
                </c:pt>
                <c:pt idx="115">
                  <c:v>24.00104</c:v>
                </c:pt>
                <c:pt idx="116">
                  <c:v>24.16771</c:v>
                </c:pt>
                <c:pt idx="117">
                  <c:v>24.334379999999999</c:v>
                </c:pt>
                <c:pt idx="118">
                  <c:v>24.50104</c:v>
                </c:pt>
                <c:pt idx="119">
                  <c:v>24.66771</c:v>
                </c:pt>
                <c:pt idx="120">
                  <c:v>24.834379999999999</c:v>
                </c:pt>
                <c:pt idx="121">
                  <c:v>25.00104</c:v>
                </c:pt>
                <c:pt idx="122">
                  <c:v>25.16771</c:v>
                </c:pt>
                <c:pt idx="123">
                  <c:v>25.334379999999999</c:v>
                </c:pt>
                <c:pt idx="124">
                  <c:v>25.50104</c:v>
                </c:pt>
                <c:pt idx="125">
                  <c:v>25.66771</c:v>
                </c:pt>
                <c:pt idx="126">
                  <c:v>25.834379999999999</c:v>
                </c:pt>
                <c:pt idx="127">
                  <c:v>26.00104</c:v>
                </c:pt>
                <c:pt idx="128">
                  <c:v>26.16771</c:v>
                </c:pt>
                <c:pt idx="129">
                  <c:v>26.334379999999999</c:v>
                </c:pt>
                <c:pt idx="130">
                  <c:v>26.50104</c:v>
                </c:pt>
                <c:pt idx="131">
                  <c:v>26.66771</c:v>
                </c:pt>
                <c:pt idx="132">
                  <c:v>26.834379999999999</c:v>
                </c:pt>
                <c:pt idx="133">
                  <c:v>27.00104</c:v>
                </c:pt>
                <c:pt idx="134">
                  <c:v>27.16771</c:v>
                </c:pt>
                <c:pt idx="135">
                  <c:v>27.334379999999999</c:v>
                </c:pt>
                <c:pt idx="136">
                  <c:v>27.50104</c:v>
                </c:pt>
                <c:pt idx="137">
                  <c:v>27.66771</c:v>
                </c:pt>
                <c:pt idx="138">
                  <c:v>27.834379999999999</c:v>
                </c:pt>
                <c:pt idx="139">
                  <c:v>28.00104</c:v>
                </c:pt>
                <c:pt idx="140">
                  <c:v>28.16771</c:v>
                </c:pt>
                <c:pt idx="141">
                  <c:v>28.334379999999999</c:v>
                </c:pt>
                <c:pt idx="142">
                  <c:v>28.50104</c:v>
                </c:pt>
                <c:pt idx="143">
                  <c:v>28.66771</c:v>
                </c:pt>
                <c:pt idx="144">
                  <c:v>28.834379999999999</c:v>
                </c:pt>
                <c:pt idx="145">
                  <c:v>29.00104</c:v>
                </c:pt>
                <c:pt idx="146">
                  <c:v>29.16771</c:v>
                </c:pt>
                <c:pt idx="147">
                  <c:v>29.334379999999999</c:v>
                </c:pt>
                <c:pt idx="148">
                  <c:v>29.50104</c:v>
                </c:pt>
                <c:pt idx="149">
                  <c:v>29.66771</c:v>
                </c:pt>
                <c:pt idx="150">
                  <c:v>29.834379999999999</c:v>
                </c:pt>
                <c:pt idx="151">
                  <c:v>30.00104</c:v>
                </c:pt>
                <c:pt idx="152">
                  <c:v>30.16771</c:v>
                </c:pt>
                <c:pt idx="153">
                  <c:v>30.334379999999999</c:v>
                </c:pt>
                <c:pt idx="154">
                  <c:v>30.50104</c:v>
                </c:pt>
                <c:pt idx="155">
                  <c:v>30.66771</c:v>
                </c:pt>
                <c:pt idx="156">
                  <c:v>30.834379999999999</c:v>
                </c:pt>
                <c:pt idx="157">
                  <c:v>31.00104</c:v>
                </c:pt>
                <c:pt idx="158">
                  <c:v>31.16771</c:v>
                </c:pt>
                <c:pt idx="159">
                  <c:v>31.334379999999999</c:v>
                </c:pt>
                <c:pt idx="160">
                  <c:v>31.50104</c:v>
                </c:pt>
                <c:pt idx="161">
                  <c:v>31.66771</c:v>
                </c:pt>
                <c:pt idx="162">
                  <c:v>31.834379999999999</c:v>
                </c:pt>
                <c:pt idx="163">
                  <c:v>32.001039999999996</c:v>
                </c:pt>
                <c:pt idx="164">
                  <c:v>32.167710000000007</c:v>
                </c:pt>
                <c:pt idx="165">
                  <c:v>32.334379999999996</c:v>
                </c:pt>
                <c:pt idx="166">
                  <c:v>32.501039999999996</c:v>
                </c:pt>
                <c:pt idx="167">
                  <c:v>32.667710000000007</c:v>
                </c:pt>
                <c:pt idx="168">
                  <c:v>32.834379999999996</c:v>
                </c:pt>
                <c:pt idx="169">
                  <c:v>33.001039999999996</c:v>
                </c:pt>
              </c:numCache>
            </c:numRef>
          </c:xVal>
          <c:yVal>
            <c:numRef>
              <c:f>'[Data Complination _ Mengfei.xlsx]Sheet3'!$D$4:$D$173</c:f>
              <c:numCache>
                <c:formatCode>General</c:formatCode>
                <c:ptCount val="170"/>
                <c:pt idx="0">
                  <c:v>1974.82052</c:v>
                </c:pt>
                <c:pt idx="1">
                  <c:v>2006.00189</c:v>
                </c:pt>
                <c:pt idx="2">
                  <c:v>1995.6080999999999</c:v>
                </c:pt>
                <c:pt idx="3">
                  <c:v>1940.6069399999999</c:v>
                </c:pt>
                <c:pt idx="4">
                  <c:v>2006.00189</c:v>
                </c:pt>
                <c:pt idx="5">
                  <c:v>1943.6391399999998</c:v>
                </c:pt>
                <c:pt idx="6">
                  <c:v>2047.5770600000001</c:v>
                </c:pt>
                <c:pt idx="7">
                  <c:v>2006.00189</c:v>
                </c:pt>
                <c:pt idx="8">
                  <c:v>1964.4267300000001</c:v>
                </c:pt>
                <c:pt idx="9">
                  <c:v>1974.82052</c:v>
                </c:pt>
                <c:pt idx="10">
                  <c:v>1922.8515600000001</c:v>
                </c:pt>
                <c:pt idx="11">
                  <c:v>1995.6080999999999</c:v>
                </c:pt>
                <c:pt idx="12">
                  <c:v>1943.6391399999998</c:v>
                </c:pt>
                <c:pt idx="13">
                  <c:v>2006.00189</c:v>
                </c:pt>
                <c:pt idx="14">
                  <c:v>1943.6391399999998</c:v>
                </c:pt>
                <c:pt idx="15">
                  <c:v>2016.3956900000001</c:v>
                </c:pt>
                <c:pt idx="16">
                  <c:v>1943.6391399999998</c:v>
                </c:pt>
                <c:pt idx="17">
                  <c:v>2026.7894799999999</c:v>
                </c:pt>
                <c:pt idx="18">
                  <c:v>1985.2143099999998</c:v>
                </c:pt>
                <c:pt idx="19">
                  <c:v>1933.2453499999999</c:v>
                </c:pt>
                <c:pt idx="20">
                  <c:v>2016.3956900000001</c:v>
                </c:pt>
                <c:pt idx="21">
                  <c:v>1902.0639699999999</c:v>
                </c:pt>
                <c:pt idx="22">
                  <c:v>1943.6391399999998</c:v>
                </c:pt>
                <c:pt idx="23">
                  <c:v>1985.2143099999998</c:v>
                </c:pt>
                <c:pt idx="24">
                  <c:v>1954.0329299999999</c:v>
                </c:pt>
                <c:pt idx="25">
                  <c:v>1954.0329299999999</c:v>
                </c:pt>
                <c:pt idx="26">
                  <c:v>1995.6080999999999</c:v>
                </c:pt>
                <c:pt idx="27">
                  <c:v>2026.7894799999999</c:v>
                </c:pt>
                <c:pt idx="28">
                  <c:v>1933.2453499999999</c:v>
                </c:pt>
                <c:pt idx="29">
                  <c:v>1995.6080999999999</c:v>
                </c:pt>
                <c:pt idx="30">
                  <c:v>1943.6391399999998</c:v>
                </c:pt>
                <c:pt idx="31">
                  <c:v>1995.6080999999999</c:v>
                </c:pt>
                <c:pt idx="32">
                  <c:v>2006.00189</c:v>
                </c:pt>
                <c:pt idx="33">
                  <c:v>1943.6391399999998</c:v>
                </c:pt>
                <c:pt idx="34">
                  <c:v>1943.6391399999998</c:v>
                </c:pt>
                <c:pt idx="35">
                  <c:v>1985.2143099999998</c:v>
                </c:pt>
                <c:pt idx="36">
                  <c:v>1954.0329299999999</c:v>
                </c:pt>
                <c:pt idx="37">
                  <c:v>1995.6080999999999</c:v>
                </c:pt>
                <c:pt idx="38">
                  <c:v>1985.2143099999998</c:v>
                </c:pt>
                <c:pt idx="39">
                  <c:v>1943.6391399999998</c:v>
                </c:pt>
                <c:pt idx="40">
                  <c:v>2006.00189</c:v>
                </c:pt>
                <c:pt idx="41">
                  <c:v>1985.2143099999998</c:v>
                </c:pt>
                <c:pt idx="42">
                  <c:v>1933.2453499999999</c:v>
                </c:pt>
                <c:pt idx="43">
                  <c:v>1995.6080999999999</c:v>
                </c:pt>
                <c:pt idx="44">
                  <c:v>1974.82052</c:v>
                </c:pt>
                <c:pt idx="45">
                  <c:v>1954.0329299999999</c:v>
                </c:pt>
                <c:pt idx="46">
                  <c:v>1974.82052</c:v>
                </c:pt>
                <c:pt idx="47">
                  <c:v>1974.82052</c:v>
                </c:pt>
                <c:pt idx="48">
                  <c:v>2016.3956900000001</c:v>
                </c:pt>
                <c:pt idx="49">
                  <c:v>1943.6391399999998</c:v>
                </c:pt>
                <c:pt idx="50">
                  <c:v>1985.2143099999998</c:v>
                </c:pt>
                <c:pt idx="51">
                  <c:v>1933.2453499999999</c:v>
                </c:pt>
                <c:pt idx="52">
                  <c:v>1985.2143099999998</c:v>
                </c:pt>
                <c:pt idx="53">
                  <c:v>1974.82052</c:v>
                </c:pt>
                <c:pt idx="54">
                  <c:v>1943.6391399999998</c:v>
                </c:pt>
                <c:pt idx="55">
                  <c:v>1954.0329299999999</c:v>
                </c:pt>
                <c:pt idx="56">
                  <c:v>1964.4267300000001</c:v>
                </c:pt>
                <c:pt idx="57">
                  <c:v>1954.0329299999999</c:v>
                </c:pt>
                <c:pt idx="58">
                  <c:v>1974.82052</c:v>
                </c:pt>
                <c:pt idx="59">
                  <c:v>1943.6391399999998</c:v>
                </c:pt>
                <c:pt idx="60">
                  <c:v>2006.00189</c:v>
                </c:pt>
                <c:pt idx="61">
                  <c:v>1933.2453499999999</c:v>
                </c:pt>
                <c:pt idx="62">
                  <c:v>2016.3956900000001</c:v>
                </c:pt>
                <c:pt idx="63">
                  <c:v>1995.6080999999999</c:v>
                </c:pt>
                <c:pt idx="64">
                  <c:v>1922.8515600000001</c:v>
                </c:pt>
                <c:pt idx="65">
                  <c:v>1995.6080999999999</c:v>
                </c:pt>
                <c:pt idx="66">
                  <c:v>1933.2453499999999</c:v>
                </c:pt>
                <c:pt idx="67">
                  <c:v>1995.6080999999999</c:v>
                </c:pt>
                <c:pt idx="68">
                  <c:v>1922.8515600000001</c:v>
                </c:pt>
                <c:pt idx="69">
                  <c:v>1943.6391399999998</c:v>
                </c:pt>
                <c:pt idx="70">
                  <c:v>1964.4267300000001</c:v>
                </c:pt>
                <c:pt idx="71">
                  <c:v>1995.6080999999999</c:v>
                </c:pt>
                <c:pt idx="72">
                  <c:v>1902.0639699999999</c:v>
                </c:pt>
                <c:pt idx="73">
                  <c:v>1912.4577700000002</c:v>
                </c:pt>
                <c:pt idx="74">
                  <c:v>1226.46748</c:v>
                </c:pt>
                <c:pt idx="75">
                  <c:v>1143.3171399999999</c:v>
                </c:pt>
                <c:pt idx="76">
                  <c:v>1028.98543</c:v>
                </c:pt>
                <c:pt idx="77">
                  <c:v>925.04750999999987</c:v>
                </c:pt>
                <c:pt idx="78">
                  <c:v>893.86612999999988</c:v>
                </c:pt>
                <c:pt idx="79">
                  <c:v>914.65371000000005</c:v>
                </c:pt>
                <c:pt idx="80">
                  <c:v>821.10958000000005</c:v>
                </c:pt>
                <c:pt idx="81">
                  <c:v>1548.6750399999999</c:v>
                </c:pt>
                <c:pt idx="82">
                  <c:v>862.68475000000012</c:v>
                </c:pt>
                <c:pt idx="83">
                  <c:v>748.35303999999996</c:v>
                </c:pt>
                <c:pt idx="84">
                  <c:v>789.92820999999992</c:v>
                </c:pt>
                <c:pt idx="85">
                  <c:v>748.35303999999996</c:v>
                </c:pt>
                <c:pt idx="86">
                  <c:v>821.10958000000005</c:v>
                </c:pt>
                <c:pt idx="87">
                  <c:v>758.74683000000005</c:v>
                </c:pt>
                <c:pt idx="88">
                  <c:v>789.92820999999992</c:v>
                </c:pt>
                <c:pt idx="89">
                  <c:v>737.95924999999988</c:v>
                </c:pt>
                <c:pt idx="90">
                  <c:v>779.53441999999984</c:v>
                </c:pt>
                <c:pt idx="91">
                  <c:v>769.1406199999999</c:v>
                </c:pt>
                <c:pt idx="92">
                  <c:v>821.10958000000005</c:v>
                </c:pt>
                <c:pt idx="93">
                  <c:v>789.92820999999992</c:v>
                </c:pt>
                <c:pt idx="94">
                  <c:v>779.53441999999984</c:v>
                </c:pt>
                <c:pt idx="95">
                  <c:v>758.74683000000005</c:v>
                </c:pt>
                <c:pt idx="96">
                  <c:v>810.71579000000008</c:v>
                </c:pt>
                <c:pt idx="97">
                  <c:v>789.92820999999992</c:v>
                </c:pt>
                <c:pt idx="98">
                  <c:v>862.68475000000012</c:v>
                </c:pt>
                <c:pt idx="99">
                  <c:v>748.35303999999996</c:v>
                </c:pt>
                <c:pt idx="100">
                  <c:v>769.1406199999999</c:v>
                </c:pt>
                <c:pt idx="101">
                  <c:v>800.32199999999989</c:v>
                </c:pt>
                <c:pt idx="102">
                  <c:v>696.38408000000004</c:v>
                </c:pt>
                <c:pt idx="103">
                  <c:v>769.1406199999999</c:v>
                </c:pt>
                <c:pt idx="104">
                  <c:v>758.74683000000005</c:v>
                </c:pt>
                <c:pt idx="105">
                  <c:v>737.95924999999988</c:v>
                </c:pt>
                <c:pt idx="106">
                  <c:v>748.35303999999996</c:v>
                </c:pt>
                <c:pt idx="107">
                  <c:v>800.32199999999989</c:v>
                </c:pt>
                <c:pt idx="108">
                  <c:v>706.77787000000012</c:v>
                </c:pt>
                <c:pt idx="109">
                  <c:v>779.53441999999984</c:v>
                </c:pt>
                <c:pt idx="110">
                  <c:v>769.1406199999999</c:v>
                </c:pt>
                <c:pt idx="111">
                  <c:v>810.71579000000008</c:v>
                </c:pt>
                <c:pt idx="112">
                  <c:v>737.95924999999988</c:v>
                </c:pt>
                <c:pt idx="113">
                  <c:v>956.22888000000012</c:v>
                </c:pt>
                <c:pt idx="114">
                  <c:v>737.95924999999988</c:v>
                </c:pt>
                <c:pt idx="115">
                  <c:v>748.35303999999996</c:v>
                </c:pt>
                <c:pt idx="116">
                  <c:v>737.95924999999988</c:v>
                </c:pt>
                <c:pt idx="117">
                  <c:v>779.53441999999984</c:v>
                </c:pt>
                <c:pt idx="118">
                  <c:v>737.95924999999988</c:v>
                </c:pt>
                <c:pt idx="119">
                  <c:v>779.53441999999984</c:v>
                </c:pt>
                <c:pt idx="120">
                  <c:v>779.53441999999984</c:v>
                </c:pt>
                <c:pt idx="121">
                  <c:v>769.1406199999999</c:v>
                </c:pt>
                <c:pt idx="122">
                  <c:v>789.92820999999992</c:v>
                </c:pt>
                <c:pt idx="123">
                  <c:v>789.92820999999992</c:v>
                </c:pt>
                <c:pt idx="124">
                  <c:v>748.35303999999996</c:v>
                </c:pt>
                <c:pt idx="125">
                  <c:v>925.04750999999987</c:v>
                </c:pt>
                <c:pt idx="126">
                  <c:v>758.74683000000005</c:v>
                </c:pt>
                <c:pt idx="127">
                  <c:v>810.71579000000008</c:v>
                </c:pt>
                <c:pt idx="128">
                  <c:v>789.92820999999992</c:v>
                </c:pt>
                <c:pt idx="129">
                  <c:v>748.35303999999996</c:v>
                </c:pt>
                <c:pt idx="130">
                  <c:v>717.17165999999997</c:v>
                </c:pt>
                <c:pt idx="131">
                  <c:v>841.89716999999985</c:v>
                </c:pt>
                <c:pt idx="132">
                  <c:v>748.35303999999996</c:v>
                </c:pt>
                <c:pt idx="133">
                  <c:v>852.29096000000004</c:v>
                </c:pt>
                <c:pt idx="134">
                  <c:v>758.74683000000005</c:v>
                </c:pt>
                <c:pt idx="135">
                  <c:v>717.17165999999997</c:v>
                </c:pt>
                <c:pt idx="136">
                  <c:v>810.71579000000008</c:v>
                </c:pt>
                <c:pt idx="137">
                  <c:v>748.35303999999996</c:v>
                </c:pt>
                <c:pt idx="138">
                  <c:v>758.74683000000005</c:v>
                </c:pt>
                <c:pt idx="139">
                  <c:v>800.32199999999989</c:v>
                </c:pt>
                <c:pt idx="140">
                  <c:v>737.95924999999988</c:v>
                </c:pt>
                <c:pt idx="141">
                  <c:v>914.65371000000005</c:v>
                </c:pt>
                <c:pt idx="142">
                  <c:v>717.17165999999997</c:v>
                </c:pt>
                <c:pt idx="143">
                  <c:v>873.07854000000009</c:v>
                </c:pt>
                <c:pt idx="144">
                  <c:v>737.95924999999988</c:v>
                </c:pt>
                <c:pt idx="145">
                  <c:v>841.89716999999985</c:v>
                </c:pt>
                <c:pt idx="146">
                  <c:v>769.1406199999999</c:v>
                </c:pt>
                <c:pt idx="147">
                  <c:v>789.92820999999992</c:v>
                </c:pt>
                <c:pt idx="148">
                  <c:v>706.77787000000012</c:v>
                </c:pt>
                <c:pt idx="149">
                  <c:v>789.92820999999992</c:v>
                </c:pt>
                <c:pt idx="150">
                  <c:v>821.10958000000005</c:v>
                </c:pt>
                <c:pt idx="151">
                  <c:v>789.92820999999992</c:v>
                </c:pt>
                <c:pt idx="152">
                  <c:v>821.10958000000005</c:v>
                </c:pt>
                <c:pt idx="153">
                  <c:v>727.56545000000006</c:v>
                </c:pt>
                <c:pt idx="154">
                  <c:v>779.53441999999984</c:v>
                </c:pt>
                <c:pt idx="155">
                  <c:v>727.56545000000006</c:v>
                </c:pt>
                <c:pt idx="156">
                  <c:v>779.53441999999984</c:v>
                </c:pt>
                <c:pt idx="157">
                  <c:v>789.92820999999992</c:v>
                </c:pt>
                <c:pt idx="158">
                  <c:v>800.32199999999989</c:v>
                </c:pt>
                <c:pt idx="159">
                  <c:v>758.74683000000005</c:v>
                </c:pt>
                <c:pt idx="160">
                  <c:v>779.53441999999984</c:v>
                </c:pt>
                <c:pt idx="161">
                  <c:v>800.32199999999989</c:v>
                </c:pt>
                <c:pt idx="162">
                  <c:v>800.32199999999989</c:v>
                </c:pt>
                <c:pt idx="163">
                  <c:v>717.17165999999997</c:v>
                </c:pt>
                <c:pt idx="164">
                  <c:v>769.1406199999999</c:v>
                </c:pt>
                <c:pt idx="165">
                  <c:v>779.53441999999984</c:v>
                </c:pt>
                <c:pt idx="166">
                  <c:v>800.32199999999989</c:v>
                </c:pt>
                <c:pt idx="167">
                  <c:v>727.56545000000006</c:v>
                </c:pt>
                <c:pt idx="168">
                  <c:v>841.89716999999985</c:v>
                </c:pt>
                <c:pt idx="169">
                  <c:v>821.10958000000005</c:v>
                </c:pt>
              </c:numCache>
            </c:numRef>
          </c:yVal>
        </c:ser>
        <c:ser>
          <c:idx val="1"/>
          <c:order val="1"/>
          <c:tx>
            <c:strRef>
              <c:f>'[Data Complination _ Mengfei.xlsx]Sheet3'!$E$1</c:f>
              <c:strCache>
                <c:ptCount val="1"/>
                <c:pt idx="0">
                  <c:v>2.5min</c:v>
                </c:pt>
              </c:strCache>
            </c:strRef>
          </c:tx>
          <c:spPr>
            <a:ln w="28575">
              <a:noFill/>
            </a:ln>
          </c:spPr>
          <c:marker>
            <c:symbol val="square"/>
            <c:size val="20"/>
          </c:marker>
          <c:xVal>
            <c:numRef>
              <c:f>'[Data Complination _ Mengfei.xlsx]Sheet3'!$E$4:$E$131</c:f>
              <c:numCache>
                <c:formatCode>General</c:formatCode>
                <c:ptCount val="128"/>
                <c:pt idx="0">
                  <c:v>0.98020999999999991</c:v>
                </c:pt>
                <c:pt idx="1">
                  <c:v>1.1468799999999999</c:v>
                </c:pt>
                <c:pt idx="2">
                  <c:v>1.3135399999999997</c:v>
                </c:pt>
                <c:pt idx="3">
                  <c:v>1.48021</c:v>
                </c:pt>
                <c:pt idx="4">
                  <c:v>1.6468799999999999</c:v>
                </c:pt>
                <c:pt idx="5">
                  <c:v>1.8135399999999997</c:v>
                </c:pt>
                <c:pt idx="6">
                  <c:v>1.9802100000000002</c:v>
                </c:pt>
                <c:pt idx="7">
                  <c:v>2.1468799999999995</c:v>
                </c:pt>
                <c:pt idx="8">
                  <c:v>2.3135399999999997</c:v>
                </c:pt>
                <c:pt idx="9">
                  <c:v>2.48021</c:v>
                </c:pt>
                <c:pt idx="10">
                  <c:v>2.6468799999999995</c:v>
                </c:pt>
                <c:pt idx="11">
                  <c:v>2.8135399999999997</c:v>
                </c:pt>
                <c:pt idx="12">
                  <c:v>2.98021</c:v>
                </c:pt>
                <c:pt idx="13">
                  <c:v>3.1468799999999995</c:v>
                </c:pt>
                <c:pt idx="14">
                  <c:v>3.3135399999999997</c:v>
                </c:pt>
                <c:pt idx="15">
                  <c:v>3.48021</c:v>
                </c:pt>
                <c:pt idx="16">
                  <c:v>3.6468799999999995</c:v>
                </c:pt>
                <c:pt idx="17">
                  <c:v>3.8135399999999997</c:v>
                </c:pt>
                <c:pt idx="18">
                  <c:v>3.98021</c:v>
                </c:pt>
                <c:pt idx="19">
                  <c:v>4.1468699999999998</c:v>
                </c:pt>
                <c:pt idx="20">
                  <c:v>4.3135399999999988</c:v>
                </c:pt>
                <c:pt idx="21">
                  <c:v>4.4802100000000005</c:v>
                </c:pt>
                <c:pt idx="22">
                  <c:v>4.6468699999999998</c:v>
                </c:pt>
                <c:pt idx="23">
                  <c:v>4.8135399999999988</c:v>
                </c:pt>
                <c:pt idx="24">
                  <c:v>4.9802100000000005</c:v>
                </c:pt>
                <c:pt idx="25">
                  <c:v>5.1468699999999998</c:v>
                </c:pt>
                <c:pt idx="26">
                  <c:v>5.3135399999999988</c:v>
                </c:pt>
                <c:pt idx="27">
                  <c:v>5.4802100000000005</c:v>
                </c:pt>
                <c:pt idx="28">
                  <c:v>5.6468699999999998</c:v>
                </c:pt>
                <c:pt idx="29">
                  <c:v>5.8135399999999988</c:v>
                </c:pt>
                <c:pt idx="30">
                  <c:v>5.9802100000000005</c:v>
                </c:pt>
                <c:pt idx="31">
                  <c:v>6.1468699999999998</c:v>
                </c:pt>
                <c:pt idx="32">
                  <c:v>6.3135399999999988</c:v>
                </c:pt>
                <c:pt idx="33">
                  <c:v>6.4802100000000005</c:v>
                </c:pt>
                <c:pt idx="34">
                  <c:v>6.6468699999999998</c:v>
                </c:pt>
                <c:pt idx="35">
                  <c:v>6.8135399999999988</c:v>
                </c:pt>
                <c:pt idx="36">
                  <c:v>6.9802100000000005</c:v>
                </c:pt>
                <c:pt idx="37">
                  <c:v>7.1468699999999998</c:v>
                </c:pt>
                <c:pt idx="38">
                  <c:v>7.3135399999999988</c:v>
                </c:pt>
                <c:pt idx="39">
                  <c:v>7.4802100000000005</c:v>
                </c:pt>
                <c:pt idx="40">
                  <c:v>7.6468699999999998</c:v>
                </c:pt>
                <c:pt idx="41">
                  <c:v>7.8135399999999988</c:v>
                </c:pt>
                <c:pt idx="42">
                  <c:v>7.9802100000000005</c:v>
                </c:pt>
                <c:pt idx="43">
                  <c:v>8.1468699999999998</c:v>
                </c:pt>
                <c:pt idx="44">
                  <c:v>8.3135400000000033</c:v>
                </c:pt>
                <c:pt idx="45">
                  <c:v>8.4802100000000014</c:v>
                </c:pt>
                <c:pt idx="46">
                  <c:v>8.6468699999999998</c:v>
                </c:pt>
                <c:pt idx="47">
                  <c:v>8.8135400000000033</c:v>
                </c:pt>
                <c:pt idx="48">
                  <c:v>8.9802100000000014</c:v>
                </c:pt>
                <c:pt idx="49">
                  <c:v>9.1468699999999998</c:v>
                </c:pt>
                <c:pt idx="50">
                  <c:v>9.3135400000000033</c:v>
                </c:pt>
                <c:pt idx="51">
                  <c:v>9.4802100000000014</c:v>
                </c:pt>
                <c:pt idx="52">
                  <c:v>9.6468699999999998</c:v>
                </c:pt>
                <c:pt idx="53">
                  <c:v>9.8135400000000033</c:v>
                </c:pt>
                <c:pt idx="54">
                  <c:v>9.9802100000000014</c:v>
                </c:pt>
                <c:pt idx="55">
                  <c:v>10.146869999999998</c:v>
                </c:pt>
                <c:pt idx="56">
                  <c:v>10.313540000000001</c:v>
                </c:pt>
                <c:pt idx="57">
                  <c:v>10.48021</c:v>
                </c:pt>
                <c:pt idx="58">
                  <c:v>10.646869999999998</c:v>
                </c:pt>
                <c:pt idx="59">
                  <c:v>10.813540000000001</c:v>
                </c:pt>
                <c:pt idx="60">
                  <c:v>10.98021</c:v>
                </c:pt>
                <c:pt idx="61">
                  <c:v>11.146869999999998</c:v>
                </c:pt>
                <c:pt idx="62">
                  <c:v>11.313540000000001</c:v>
                </c:pt>
                <c:pt idx="63">
                  <c:v>11.48021</c:v>
                </c:pt>
                <c:pt idx="64">
                  <c:v>14.813540000000001</c:v>
                </c:pt>
                <c:pt idx="65">
                  <c:v>14.98021</c:v>
                </c:pt>
                <c:pt idx="66">
                  <c:v>15.146869999999998</c:v>
                </c:pt>
                <c:pt idx="67">
                  <c:v>15.313540000000001</c:v>
                </c:pt>
                <c:pt idx="68">
                  <c:v>15.48021</c:v>
                </c:pt>
                <c:pt idx="69">
                  <c:v>15.646869999999998</c:v>
                </c:pt>
                <c:pt idx="70">
                  <c:v>15.813540000000001</c:v>
                </c:pt>
                <c:pt idx="71">
                  <c:v>15.98021</c:v>
                </c:pt>
                <c:pt idx="72">
                  <c:v>16.146879999999999</c:v>
                </c:pt>
                <c:pt idx="73">
                  <c:v>16.31354</c:v>
                </c:pt>
                <c:pt idx="74">
                  <c:v>16.480209999999996</c:v>
                </c:pt>
                <c:pt idx="75">
                  <c:v>16.646879999999999</c:v>
                </c:pt>
                <c:pt idx="76">
                  <c:v>16.81354</c:v>
                </c:pt>
                <c:pt idx="77">
                  <c:v>16.980209999999996</c:v>
                </c:pt>
                <c:pt idx="78">
                  <c:v>17.146879999999999</c:v>
                </c:pt>
                <c:pt idx="79">
                  <c:v>17.31354</c:v>
                </c:pt>
                <c:pt idx="80">
                  <c:v>17.480209999999996</c:v>
                </c:pt>
                <c:pt idx="81">
                  <c:v>17.646879999999999</c:v>
                </c:pt>
                <c:pt idx="82">
                  <c:v>17.81354</c:v>
                </c:pt>
                <c:pt idx="83">
                  <c:v>17.980209999999996</c:v>
                </c:pt>
                <c:pt idx="84">
                  <c:v>18.146879999999999</c:v>
                </c:pt>
                <c:pt idx="85">
                  <c:v>18.31354</c:v>
                </c:pt>
                <c:pt idx="86">
                  <c:v>18.480209999999996</c:v>
                </c:pt>
                <c:pt idx="87">
                  <c:v>18.646879999999999</c:v>
                </c:pt>
                <c:pt idx="88">
                  <c:v>18.81354</c:v>
                </c:pt>
                <c:pt idx="89">
                  <c:v>18.980209999999996</c:v>
                </c:pt>
                <c:pt idx="90">
                  <c:v>19.146879999999999</c:v>
                </c:pt>
                <c:pt idx="91">
                  <c:v>19.31354</c:v>
                </c:pt>
                <c:pt idx="92">
                  <c:v>19.480209999999996</c:v>
                </c:pt>
                <c:pt idx="93">
                  <c:v>19.646879999999999</c:v>
                </c:pt>
                <c:pt idx="94">
                  <c:v>19.81354</c:v>
                </c:pt>
                <c:pt idx="95">
                  <c:v>19.980209999999996</c:v>
                </c:pt>
                <c:pt idx="96">
                  <c:v>20.146879999999999</c:v>
                </c:pt>
                <c:pt idx="97">
                  <c:v>20.31354</c:v>
                </c:pt>
                <c:pt idx="98">
                  <c:v>20.480209999999996</c:v>
                </c:pt>
                <c:pt idx="99">
                  <c:v>20.646879999999999</c:v>
                </c:pt>
                <c:pt idx="100">
                  <c:v>20.81354</c:v>
                </c:pt>
                <c:pt idx="101">
                  <c:v>20.980209999999996</c:v>
                </c:pt>
                <c:pt idx="102">
                  <c:v>21.146879999999999</c:v>
                </c:pt>
                <c:pt idx="103">
                  <c:v>21.31354</c:v>
                </c:pt>
                <c:pt idx="104">
                  <c:v>21.480209999999996</c:v>
                </c:pt>
                <c:pt idx="105">
                  <c:v>21.646879999999999</c:v>
                </c:pt>
                <c:pt idx="106">
                  <c:v>21.81354</c:v>
                </c:pt>
                <c:pt idx="107">
                  <c:v>21.980209999999996</c:v>
                </c:pt>
                <c:pt idx="108">
                  <c:v>22.146879999999999</c:v>
                </c:pt>
                <c:pt idx="109">
                  <c:v>22.31354</c:v>
                </c:pt>
                <c:pt idx="110">
                  <c:v>22.480209999999996</c:v>
                </c:pt>
                <c:pt idx="111">
                  <c:v>22.646879999999999</c:v>
                </c:pt>
                <c:pt idx="112">
                  <c:v>22.81354</c:v>
                </c:pt>
                <c:pt idx="113">
                  <c:v>22.980209999999996</c:v>
                </c:pt>
                <c:pt idx="114">
                  <c:v>23.146879999999999</c:v>
                </c:pt>
                <c:pt idx="115">
                  <c:v>23.31354</c:v>
                </c:pt>
                <c:pt idx="116">
                  <c:v>23.480209999999996</c:v>
                </c:pt>
                <c:pt idx="117">
                  <c:v>23.646879999999999</c:v>
                </c:pt>
                <c:pt idx="118">
                  <c:v>23.81354</c:v>
                </c:pt>
                <c:pt idx="119">
                  <c:v>23.980209999999996</c:v>
                </c:pt>
                <c:pt idx="120">
                  <c:v>24.146879999999999</c:v>
                </c:pt>
                <c:pt idx="121">
                  <c:v>24.31354</c:v>
                </c:pt>
                <c:pt idx="122">
                  <c:v>24.480209999999996</c:v>
                </c:pt>
                <c:pt idx="123">
                  <c:v>24.646879999999999</c:v>
                </c:pt>
                <c:pt idx="124">
                  <c:v>24.81354</c:v>
                </c:pt>
                <c:pt idx="125">
                  <c:v>24.980209999999996</c:v>
                </c:pt>
                <c:pt idx="126">
                  <c:v>25.146879999999999</c:v>
                </c:pt>
                <c:pt idx="127">
                  <c:v>25.31354</c:v>
                </c:pt>
              </c:numCache>
            </c:numRef>
          </c:xVal>
          <c:yVal>
            <c:numRef>
              <c:f>'[Data Complination _ Mengfei.xlsx]Sheet3'!$H$4:$H$131</c:f>
              <c:numCache>
                <c:formatCode>General</c:formatCode>
                <c:ptCount val="128"/>
                <c:pt idx="0">
                  <c:v>2026.7894799999999</c:v>
                </c:pt>
                <c:pt idx="1">
                  <c:v>2057.9708599999999</c:v>
                </c:pt>
                <c:pt idx="2">
                  <c:v>2057.9708599999999</c:v>
                </c:pt>
                <c:pt idx="3">
                  <c:v>2016.3956900000001</c:v>
                </c:pt>
                <c:pt idx="4">
                  <c:v>2109.9398200000001</c:v>
                </c:pt>
                <c:pt idx="5">
                  <c:v>2057.9708599999999</c:v>
                </c:pt>
                <c:pt idx="6">
                  <c:v>2037.1832699999998</c:v>
                </c:pt>
                <c:pt idx="7">
                  <c:v>2089.1522300000001</c:v>
                </c:pt>
                <c:pt idx="8">
                  <c:v>2068.36465</c:v>
                </c:pt>
                <c:pt idx="9">
                  <c:v>2078.7584399999996</c:v>
                </c:pt>
                <c:pt idx="10">
                  <c:v>2089.1522300000001</c:v>
                </c:pt>
                <c:pt idx="11">
                  <c:v>2089.1522300000001</c:v>
                </c:pt>
                <c:pt idx="12">
                  <c:v>2026.7894799999999</c:v>
                </c:pt>
                <c:pt idx="13">
                  <c:v>2141.1211899999998</c:v>
                </c:pt>
                <c:pt idx="14">
                  <c:v>2078.7584399999996</c:v>
                </c:pt>
                <c:pt idx="15">
                  <c:v>2078.7584399999996</c:v>
                </c:pt>
                <c:pt idx="16">
                  <c:v>2089.1522300000001</c:v>
                </c:pt>
                <c:pt idx="17">
                  <c:v>2099.5460199999998</c:v>
                </c:pt>
                <c:pt idx="18">
                  <c:v>2047.5770600000001</c:v>
                </c:pt>
                <c:pt idx="19">
                  <c:v>2099.5460199999998</c:v>
                </c:pt>
                <c:pt idx="20">
                  <c:v>2099.5460199999998</c:v>
                </c:pt>
                <c:pt idx="21">
                  <c:v>2151.5149900000001</c:v>
                </c:pt>
                <c:pt idx="22">
                  <c:v>2037.1832699999998</c:v>
                </c:pt>
                <c:pt idx="23">
                  <c:v>2089.1522300000001</c:v>
                </c:pt>
                <c:pt idx="24">
                  <c:v>2109.9398200000001</c:v>
                </c:pt>
                <c:pt idx="25">
                  <c:v>2047.5770600000001</c:v>
                </c:pt>
                <c:pt idx="26">
                  <c:v>2099.5460199999998</c:v>
                </c:pt>
                <c:pt idx="27">
                  <c:v>2120.3336100000006</c:v>
                </c:pt>
                <c:pt idx="28">
                  <c:v>2047.5770600000001</c:v>
                </c:pt>
                <c:pt idx="29">
                  <c:v>2099.5460199999998</c:v>
                </c:pt>
                <c:pt idx="30">
                  <c:v>2120.3336100000006</c:v>
                </c:pt>
                <c:pt idx="31">
                  <c:v>2047.5770600000001</c:v>
                </c:pt>
                <c:pt idx="32">
                  <c:v>2089.1522300000001</c:v>
                </c:pt>
                <c:pt idx="33">
                  <c:v>2099.5460199999998</c:v>
                </c:pt>
                <c:pt idx="34">
                  <c:v>2037.1832699999998</c:v>
                </c:pt>
                <c:pt idx="35">
                  <c:v>2109.9398200000001</c:v>
                </c:pt>
                <c:pt idx="36">
                  <c:v>2099.5460199999998</c:v>
                </c:pt>
                <c:pt idx="37">
                  <c:v>2057.9708599999999</c:v>
                </c:pt>
                <c:pt idx="38">
                  <c:v>2099.5460199999998</c:v>
                </c:pt>
                <c:pt idx="39">
                  <c:v>2109.9398200000001</c:v>
                </c:pt>
                <c:pt idx="40">
                  <c:v>2016.3956900000001</c:v>
                </c:pt>
                <c:pt idx="41">
                  <c:v>2141.1211899999998</c:v>
                </c:pt>
                <c:pt idx="42">
                  <c:v>2057.9708599999999</c:v>
                </c:pt>
                <c:pt idx="43">
                  <c:v>2151.5149900000001</c:v>
                </c:pt>
                <c:pt idx="44">
                  <c:v>2037.1832699999998</c:v>
                </c:pt>
                <c:pt idx="45">
                  <c:v>2068.36465</c:v>
                </c:pt>
                <c:pt idx="46">
                  <c:v>2141.1211899999998</c:v>
                </c:pt>
                <c:pt idx="47">
                  <c:v>2037.1832699999998</c:v>
                </c:pt>
                <c:pt idx="48">
                  <c:v>2099.5460199999998</c:v>
                </c:pt>
                <c:pt idx="49">
                  <c:v>2089.1522300000001</c:v>
                </c:pt>
                <c:pt idx="50">
                  <c:v>2026.7894799999999</c:v>
                </c:pt>
                <c:pt idx="51">
                  <c:v>2109.9398200000001</c:v>
                </c:pt>
                <c:pt idx="52">
                  <c:v>2109.9398200000001</c:v>
                </c:pt>
                <c:pt idx="53">
                  <c:v>2016.3956900000001</c:v>
                </c:pt>
                <c:pt idx="54">
                  <c:v>2130.7273999999998</c:v>
                </c:pt>
                <c:pt idx="55">
                  <c:v>2068.36465</c:v>
                </c:pt>
                <c:pt idx="56">
                  <c:v>2026.7894799999999</c:v>
                </c:pt>
                <c:pt idx="57">
                  <c:v>2109.9398200000001</c:v>
                </c:pt>
                <c:pt idx="58">
                  <c:v>2078.7584399999996</c:v>
                </c:pt>
                <c:pt idx="59">
                  <c:v>2068.36465</c:v>
                </c:pt>
                <c:pt idx="60">
                  <c:v>2120.3336100000006</c:v>
                </c:pt>
                <c:pt idx="61">
                  <c:v>2068.36465</c:v>
                </c:pt>
                <c:pt idx="62">
                  <c:v>2016.3956900000001</c:v>
                </c:pt>
                <c:pt idx="63">
                  <c:v>2151.5149900000001</c:v>
                </c:pt>
                <c:pt idx="64">
                  <c:v>1548.6750399999999</c:v>
                </c:pt>
                <c:pt idx="65">
                  <c:v>1371.9805700000002</c:v>
                </c:pt>
                <c:pt idx="66">
                  <c:v>1299.2240299999999</c:v>
                </c:pt>
                <c:pt idx="67">
                  <c:v>1216.0736899999999</c:v>
                </c:pt>
                <c:pt idx="68">
                  <c:v>1143.3171399999999</c:v>
                </c:pt>
                <c:pt idx="69">
                  <c:v>1132.92335</c:v>
                </c:pt>
                <c:pt idx="70">
                  <c:v>1184.8923099999997</c:v>
                </c:pt>
                <c:pt idx="71">
                  <c:v>1018.59164</c:v>
                </c:pt>
                <c:pt idx="72">
                  <c:v>1060.1668</c:v>
                </c:pt>
                <c:pt idx="73">
                  <c:v>1070.5606</c:v>
                </c:pt>
                <c:pt idx="74">
                  <c:v>1028.98543</c:v>
                </c:pt>
                <c:pt idx="75">
                  <c:v>1008.19784</c:v>
                </c:pt>
                <c:pt idx="76">
                  <c:v>1070.5606</c:v>
                </c:pt>
                <c:pt idx="77">
                  <c:v>956.22888000000012</c:v>
                </c:pt>
                <c:pt idx="78">
                  <c:v>1039.3792199999998</c:v>
                </c:pt>
                <c:pt idx="79">
                  <c:v>997.80404999999996</c:v>
                </c:pt>
                <c:pt idx="80">
                  <c:v>977.01647000000003</c:v>
                </c:pt>
                <c:pt idx="81">
                  <c:v>987.41025999999988</c:v>
                </c:pt>
                <c:pt idx="82">
                  <c:v>977.01647000000003</c:v>
                </c:pt>
                <c:pt idx="83">
                  <c:v>997.80404999999996</c:v>
                </c:pt>
                <c:pt idx="84">
                  <c:v>987.41025999999988</c:v>
                </c:pt>
                <c:pt idx="85">
                  <c:v>935.44129999999984</c:v>
                </c:pt>
                <c:pt idx="86">
                  <c:v>997.80404999999996</c:v>
                </c:pt>
                <c:pt idx="87">
                  <c:v>977.01647000000003</c:v>
                </c:pt>
                <c:pt idx="88">
                  <c:v>997.80404999999996</c:v>
                </c:pt>
                <c:pt idx="89">
                  <c:v>925.04750999999987</c:v>
                </c:pt>
                <c:pt idx="90">
                  <c:v>977.01647000000003</c:v>
                </c:pt>
                <c:pt idx="91">
                  <c:v>977.01647000000003</c:v>
                </c:pt>
                <c:pt idx="92">
                  <c:v>935.44129999999984</c:v>
                </c:pt>
                <c:pt idx="93">
                  <c:v>977.01647000000003</c:v>
                </c:pt>
                <c:pt idx="94">
                  <c:v>966.62266999999986</c:v>
                </c:pt>
                <c:pt idx="95">
                  <c:v>1008.19784</c:v>
                </c:pt>
                <c:pt idx="96">
                  <c:v>914.65371000000005</c:v>
                </c:pt>
                <c:pt idx="97">
                  <c:v>966.62266999999986</c:v>
                </c:pt>
                <c:pt idx="98">
                  <c:v>977.01647000000003</c:v>
                </c:pt>
                <c:pt idx="99">
                  <c:v>925.04750999999987</c:v>
                </c:pt>
                <c:pt idx="100">
                  <c:v>977.01647000000003</c:v>
                </c:pt>
                <c:pt idx="101">
                  <c:v>945.83508999999992</c:v>
                </c:pt>
                <c:pt idx="102">
                  <c:v>966.62266999999986</c:v>
                </c:pt>
                <c:pt idx="103">
                  <c:v>966.62266999999986</c:v>
                </c:pt>
                <c:pt idx="104">
                  <c:v>945.83508999999992</c:v>
                </c:pt>
                <c:pt idx="105">
                  <c:v>1008.19784</c:v>
                </c:pt>
                <c:pt idx="106">
                  <c:v>904.25991999999997</c:v>
                </c:pt>
                <c:pt idx="107">
                  <c:v>945.83508999999992</c:v>
                </c:pt>
                <c:pt idx="108">
                  <c:v>966.62266999999986</c:v>
                </c:pt>
                <c:pt idx="109">
                  <c:v>977.01647000000003</c:v>
                </c:pt>
                <c:pt idx="110">
                  <c:v>945.83508999999992</c:v>
                </c:pt>
                <c:pt idx="111">
                  <c:v>1018.59164</c:v>
                </c:pt>
                <c:pt idx="112">
                  <c:v>893.86612999999988</c:v>
                </c:pt>
                <c:pt idx="113">
                  <c:v>956.22888000000012</c:v>
                </c:pt>
                <c:pt idx="114">
                  <c:v>966.62266999999986</c:v>
                </c:pt>
                <c:pt idx="115">
                  <c:v>956.22888000000012</c:v>
                </c:pt>
                <c:pt idx="116">
                  <c:v>945.83508999999992</c:v>
                </c:pt>
                <c:pt idx="117">
                  <c:v>956.22888000000012</c:v>
                </c:pt>
                <c:pt idx="118">
                  <c:v>997.80404999999996</c:v>
                </c:pt>
                <c:pt idx="119">
                  <c:v>935.44129999999984</c:v>
                </c:pt>
                <c:pt idx="120">
                  <c:v>966.62266999999986</c:v>
                </c:pt>
                <c:pt idx="121">
                  <c:v>1018.59164</c:v>
                </c:pt>
                <c:pt idx="122">
                  <c:v>883.47234000000003</c:v>
                </c:pt>
                <c:pt idx="123">
                  <c:v>987.41025999999988</c:v>
                </c:pt>
                <c:pt idx="124">
                  <c:v>956.22888000000012</c:v>
                </c:pt>
                <c:pt idx="125">
                  <c:v>925.04750999999987</c:v>
                </c:pt>
                <c:pt idx="126">
                  <c:v>977.01647000000003</c:v>
                </c:pt>
                <c:pt idx="127">
                  <c:v>966.62266999999986</c:v>
                </c:pt>
              </c:numCache>
            </c:numRef>
          </c:yVal>
        </c:ser>
        <c:ser>
          <c:idx val="4"/>
          <c:order val="2"/>
          <c:tx>
            <c:strRef>
              <c:f>'[Data Complination _ Mengfei.xlsx]Sheet3'!$Q$1</c:f>
              <c:strCache>
                <c:ptCount val="1"/>
                <c:pt idx="0">
                  <c:v>5min</c:v>
                </c:pt>
              </c:strCache>
            </c:strRef>
          </c:tx>
          <c:spPr>
            <a:ln w="28575">
              <a:noFill/>
            </a:ln>
          </c:spPr>
          <c:marker>
            <c:symbol val="diamond"/>
            <c:size val="20"/>
          </c:marker>
          <c:xVal>
            <c:numRef>
              <c:f>'[Data Complination _ Mengfei.xlsx]Sheet3'!$Q$4:$Q$124</c:f>
              <c:numCache>
                <c:formatCode>General</c:formatCode>
                <c:ptCount val="121"/>
                <c:pt idx="0">
                  <c:v>0.93254999999999999</c:v>
                </c:pt>
                <c:pt idx="1">
                  <c:v>1.2658899999999997</c:v>
                </c:pt>
                <c:pt idx="2">
                  <c:v>1.43255</c:v>
                </c:pt>
                <c:pt idx="3">
                  <c:v>1.5992199999999999</c:v>
                </c:pt>
                <c:pt idx="4">
                  <c:v>1.7658899999999997</c:v>
                </c:pt>
                <c:pt idx="5">
                  <c:v>1.9325500000000002</c:v>
                </c:pt>
                <c:pt idx="6">
                  <c:v>2.0992199999999994</c:v>
                </c:pt>
                <c:pt idx="7">
                  <c:v>2.2658900000000002</c:v>
                </c:pt>
                <c:pt idx="8">
                  <c:v>2.4325499999999995</c:v>
                </c:pt>
                <c:pt idx="9">
                  <c:v>2.5992199999999994</c:v>
                </c:pt>
                <c:pt idx="10">
                  <c:v>2.7658900000000002</c:v>
                </c:pt>
                <c:pt idx="11">
                  <c:v>2.932809999999999</c:v>
                </c:pt>
                <c:pt idx="12">
                  <c:v>3.0994799999999993</c:v>
                </c:pt>
                <c:pt idx="13">
                  <c:v>3.2661500000000001</c:v>
                </c:pt>
                <c:pt idx="14">
                  <c:v>3.432809999999999</c:v>
                </c:pt>
                <c:pt idx="15">
                  <c:v>3.5994799999999993</c:v>
                </c:pt>
                <c:pt idx="16">
                  <c:v>3.7661500000000001</c:v>
                </c:pt>
                <c:pt idx="17">
                  <c:v>3.932809999999999</c:v>
                </c:pt>
                <c:pt idx="18">
                  <c:v>4.0994799999999998</c:v>
                </c:pt>
                <c:pt idx="19">
                  <c:v>4.2661499999999997</c:v>
                </c:pt>
                <c:pt idx="20">
                  <c:v>4.4328099999999999</c:v>
                </c:pt>
                <c:pt idx="21">
                  <c:v>4.5994799999999998</c:v>
                </c:pt>
                <c:pt idx="22">
                  <c:v>4.7661499999999997</c:v>
                </c:pt>
                <c:pt idx="23">
                  <c:v>4.9328099999999999</c:v>
                </c:pt>
                <c:pt idx="24">
                  <c:v>5.0994799999999998</c:v>
                </c:pt>
                <c:pt idx="25">
                  <c:v>5.2661499999999997</c:v>
                </c:pt>
                <c:pt idx="26">
                  <c:v>5.4328099999999999</c:v>
                </c:pt>
                <c:pt idx="27">
                  <c:v>5.5994799999999998</c:v>
                </c:pt>
                <c:pt idx="28">
                  <c:v>5.7661499999999997</c:v>
                </c:pt>
                <c:pt idx="29">
                  <c:v>5.9328099999999999</c:v>
                </c:pt>
                <c:pt idx="30">
                  <c:v>6.0994799999999998</c:v>
                </c:pt>
                <c:pt idx="31">
                  <c:v>6.2661499999999997</c:v>
                </c:pt>
                <c:pt idx="32">
                  <c:v>6.7661499999999997</c:v>
                </c:pt>
                <c:pt idx="33">
                  <c:v>6.9328099999999999</c:v>
                </c:pt>
                <c:pt idx="34">
                  <c:v>7.0994799999999998</c:v>
                </c:pt>
                <c:pt idx="35">
                  <c:v>7.2661499999999997</c:v>
                </c:pt>
                <c:pt idx="36">
                  <c:v>7.4328099999999999</c:v>
                </c:pt>
                <c:pt idx="37">
                  <c:v>7.5994799999999998</c:v>
                </c:pt>
                <c:pt idx="38">
                  <c:v>7.7661499999999997</c:v>
                </c:pt>
                <c:pt idx="39">
                  <c:v>7.9328099999999999</c:v>
                </c:pt>
                <c:pt idx="40">
                  <c:v>8.0994800000000016</c:v>
                </c:pt>
                <c:pt idx="41">
                  <c:v>8.2661500000000014</c:v>
                </c:pt>
                <c:pt idx="42">
                  <c:v>8.4328100000000035</c:v>
                </c:pt>
                <c:pt idx="43">
                  <c:v>8.5994800000000016</c:v>
                </c:pt>
                <c:pt idx="44">
                  <c:v>8.7661500000000014</c:v>
                </c:pt>
                <c:pt idx="45">
                  <c:v>8.9328100000000035</c:v>
                </c:pt>
                <c:pt idx="46">
                  <c:v>9.0994800000000016</c:v>
                </c:pt>
                <c:pt idx="47">
                  <c:v>9.2661500000000014</c:v>
                </c:pt>
                <c:pt idx="48">
                  <c:v>9.4328100000000035</c:v>
                </c:pt>
                <c:pt idx="49">
                  <c:v>9.5994800000000016</c:v>
                </c:pt>
                <c:pt idx="50">
                  <c:v>9.7661500000000014</c:v>
                </c:pt>
                <c:pt idx="51">
                  <c:v>9.9328100000000035</c:v>
                </c:pt>
                <c:pt idx="52">
                  <c:v>10.099480000000002</c:v>
                </c:pt>
                <c:pt idx="53">
                  <c:v>10.26615</c:v>
                </c:pt>
                <c:pt idx="54">
                  <c:v>10.43281</c:v>
                </c:pt>
                <c:pt idx="55">
                  <c:v>10.599480000000002</c:v>
                </c:pt>
                <c:pt idx="56">
                  <c:v>10.76615</c:v>
                </c:pt>
                <c:pt idx="57">
                  <c:v>10.93281</c:v>
                </c:pt>
                <c:pt idx="58">
                  <c:v>11.099480000000002</c:v>
                </c:pt>
                <c:pt idx="59">
                  <c:v>14.599480000000002</c:v>
                </c:pt>
                <c:pt idx="60">
                  <c:v>14.76615</c:v>
                </c:pt>
                <c:pt idx="61">
                  <c:v>14.93281</c:v>
                </c:pt>
                <c:pt idx="62">
                  <c:v>15.26615</c:v>
                </c:pt>
                <c:pt idx="63">
                  <c:v>15.43281</c:v>
                </c:pt>
                <c:pt idx="64">
                  <c:v>15.599480000000002</c:v>
                </c:pt>
                <c:pt idx="65">
                  <c:v>15.76615</c:v>
                </c:pt>
                <c:pt idx="66">
                  <c:v>15.93281</c:v>
                </c:pt>
                <c:pt idx="67">
                  <c:v>16.266409999999997</c:v>
                </c:pt>
                <c:pt idx="68">
                  <c:v>16.433070000000001</c:v>
                </c:pt>
                <c:pt idx="69">
                  <c:v>16.599739999999997</c:v>
                </c:pt>
                <c:pt idx="70">
                  <c:v>16.766409999999997</c:v>
                </c:pt>
                <c:pt idx="71">
                  <c:v>16.933070000000001</c:v>
                </c:pt>
                <c:pt idx="72">
                  <c:v>17.099739999999997</c:v>
                </c:pt>
                <c:pt idx="73">
                  <c:v>17.266409999999997</c:v>
                </c:pt>
                <c:pt idx="74">
                  <c:v>17.433070000000001</c:v>
                </c:pt>
                <c:pt idx="75">
                  <c:v>17.599739999999997</c:v>
                </c:pt>
                <c:pt idx="76">
                  <c:v>17.766409999999997</c:v>
                </c:pt>
                <c:pt idx="77">
                  <c:v>17.933070000000001</c:v>
                </c:pt>
                <c:pt idx="78">
                  <c:v>18.099739999999997</c:v>
                </c:pt>
                <c:pt idx="79">
                  <c:v>18.433070000000001</c:v>
                </c:pt>
                <c:pt idx="80">
                  <c:v>18.599739999999997</c:v>
                </c:pt>
                <c:pt idx="81">
                  <c:v>18.766409999999997</c:v>
                </c:pt>
                <c:pt idx="82">
                  <c:v>18.933070000000001</c:v>
                </c:pt>
                <c:pt idx="83">
                  <c:v>19.099739999999997</c:v>
                </c:pt>
                <c:pt idx="84">
                  <c:v>19.433070000000001</c:v>
                </c:pt>
                <c:pt idx="85">
                  <c:v>19.599739999999997</c:v>
                </c:pt>
                <c:pt idx="86">
                  <c:v>19.766409999999997</c:v>
                </c:pt>
                <c:pt idx="87">
                  <c:v>19.933070000000001</c:v>
                </c:pt>
                <c:pt idx="88">
                  <c:v>20.099739999999997</c:v>
                </c:pt>
                <c:pt idx="89">
                  <c:v>20.266409999999997</c:v>
                </c:pt>
                <c:pt idx="90">
                  <c:v>20.433070000000001</c:v>
                </c:pt>
                <c:pt idx="91">
                  <c:v>20.599739999999997</c:v>
                </c:pt>
                <c:pt idx="92">
                  <c:v>20.766409999999997</c:v>
                </c:pt>
                <c:pt idx="93">
                  <c:v>20.933070000000001</c:v>
                </c:pt>
                <c:pt idx="94">
                  <c:v>21.099739999999997</c:v>
                </c:pt>
                <c:pt idx="95">
                  <c:v>21.266409999999997</c:v>
                </c:pt>
                <c:pt idx="96">
                  <c:v>21.433070000000001</c:v>
                </c:pt>
                <c:pt idx="97">
                  <c:v>21.599739999999997</c:v>
                </c:pt>
                <c:pt idx="98">
                  <c:v>21.766409999999997</c:v>
                </c:pt>
                <c:pt idx="99">
                  <c:v>21.933070000000001</c:v>
                </c:pt>
                <c:pt idx="100">
                  <c:v>22.099739999999997</c:v>
                </c:pt>
                <c:pt idx="101">
                  <c:v>22.266409999999997</c:v>
                </c:pt>
                <c:pt idx="102">
                  <c:v>22.433070000000001</c:v>
                </c:pt>
                <c:pt idx="103">
                  <c:v>22.766409999999997</c:v>
                </c:pt>
                <c:pt idx="104">
                  <c:v>22.933070000000001</c:v>
                </c:pt>
                <c:pt idx="105">
                  <c:v>23.099739999999997</c:v>
                </c:pt>
                <c:pt idx="106">
                  <c:v>23.266409999999997</c:v>
                </c:pt>
                <c:pt idx="107">
                  <c:v>23.433070000000001</c:v>
                </c:pt>
                <c:pt idx="108">
                  <c:v>23.599739999999997</c:v>
                </c:pt>
                <c:pt idx="109">
                  <c:v>23.766409999999997</c:v>
                </c:pt>
                <c:pt idx="110">
                  <c:v>23.933070000000001</c:v>
                </c:pt>
                <c:pt idx="111">
                  <c:v>24.099739999999997</c:v>
                </c:pt>
                <c:pt idx="112">
                  <c:v>24.266409999999997</c:v>
                </c:pt>
                <c:pt idx="113">
                  <c:v>24.433070000000001</c:v>
                </c:pt>
                <c:pt idx="114">
                  <c:v>24.599739999999997</c:v>
                </c:pt>
                <c:pt idx="115">
                  <c:v>24.766409999999997</c:v>
                </c:pt>
                <c:pt idx="116">
                  <c:v>24.933070000000001</c:v>
                </c:pt>
                <c:pt idx="117">
                  <c:v>25.099739999999997</c:v>
                </c:pt>
                <c:pt idx="118">
                  <c:v>25.266409999999997</c:v>
                </c:pt>
                <c:pt idx="119">
                  <c:v>25.433070000000001</c:v>
                </c:pt>
                <c:pt idx="120">
                  <c:v>25.599739999999997</c:v>
                </c:pt>
              </c:numCache>
            </c:numRef>
          </c:xVal>
          <c:yVal>
            <c:numRef>
              <c:f>'[Data Complination _ Mengfei.xlsx]Sheet3'!$T$4:$T$124</c:f>
              <c:numCache>
                <c:formatCode>General</c:formatCode>
                <c:ptCount val="121"/>
                <c:pt idx="0">
                  <c:v>1894.07536</c:v>
                </c:pt>
                <c:pt idx="1">
                  <c:v>1894.07536</c:v>
                </c:pt>
                <c:pt idx="2">
                  <c:v>1931.9568600000002</c:v>
                </c:pt>
                <c:pt idx="3">
                  <c:v>1931.9568600000002</c:v>
                </c:pt>
                <c:pt idx="4">
                  <c:v>1903.54573</c:v>
                </c:pt>
                <c:pt idx="5">
                  <c:v>1969.8383699999999</c:v>
                </c:pt>
                <c:pt idx="6">
                  <c:v>1931.9568600000002</c:v>
                </c:pt>
                <c:pt idx="7">
                  <c:v>1941.42724</c:v>
                </c:pt>
                <c:pt idx="8">
                  <c:v>1884.6049799999998</c:v>
                </c:pt>
                <c:pt idx="9">
                  <c:v>1931.9568600000002</c:v>
                </c:pt>
                <c:pt idx="10">
                  <c:v>1922.48649</c:v>
                </c:pt>
                <c:pt idx="11">
                  <c:v>1910.0316800000001</c:v>
                </c:pt>
                <c:pt idx="12">
                  <c:v>1941.42724</c:v>
                </c:pt>
                <c:pt idx="13">
                  <c:v>1903.54573</c:v>
                </c:pt>
                <c:pt idx="14">
                  <c:v>1950.89762</c:v>
                </c:pt>
                <c:pt idx="15">
                  <c:v>1875.1345999999999</c:v>
                </c:pt>
                <c:pt idx="16">
                  <c:v>1922.48649</c:v>
                </c:pt>
                <c:pt idx="17">
                  <c:v>1931.9568600000002</c:v>
                </c:pt>
                <c:pt idx="18">
                  <c:v>1856.1938499999999</c:v>
                </c:pt>
                <c:pt idx="19">
                  <c:v>1941.42724</c:v>
                </c:pt>
                <c:pt idx="20">
                  <c:v>1894.07536</c:v>
                </c:pt>
                <c:pt idx="21">
                  <c:v>1894.07536</c:v>
                </c:pt>
                <c:pt idx="22">
                  <c:v>1941.42724</c:v>
                </c:pt>
                <c:pt idx="23">
                  <c:v>1894.07536</c:v>
                </c:pt>
                <c:pt idx="24">
                  <c:v>1950.89762</c:v>
                </c:pt>
                <c:pt idx="25">
                  <c:v>1856.1938499999999</c:v>
                </c:pt>
                <c:pt idx="26">
                  <c:v>1922.48649</c:v>
                </c:pt>
                <c:pt idx="27">
                  <c:v>1922.48649</c:v>
                </c:pt>
                <c:pt idx="28">
                  <c:v>1865.6642299999996</c:v>
                </c:pt>
                <c:pt idx="29">
                  <c:v>1922.48649</c:v>
                </c:pt>
                <c:pt idx="30">
                  <c:v>1913.01611</c:v>
                </c:pt>
                <c:pt idx="31">
                  <c:v>1865.6642299999996</c:v>
                </c:pt>
                <c:pt idx="32">
                  <c:v>1941.42724</c:v>
                </c:pt>
                <c:pt idx="33">
                  <c:v>1884.6049799999998</c:v>
                </c:pt>
                <c:pt idx="34">
                  <c:v>1875.1345999999999</c:v>
                </c:pt>
                <c:pt idx="35">
                  <c:v>1931.9568600000002</c:v>
                </c:pt>
                <c:pt idx="36">
                  <c:v>1884.6049799999998</c:v>
                </c:pt>
                <c:pt idx="37">
                  <c:v>1922.48649</c:v>
                </c:pt>
                <c:pt idx="38">
                  <c:v>1913.01611</c:v>
                </c:pt>
                <c:pt idx="39">
                  <c:v>1865.6642299999996</c:v>
                </c:pt>
                <c:pt idx="40">
                  <c:v>1931.9568600000002</c:v>
                </c:pt>
                <c:pt idx="41">
                  <c:v>1903.54573</c:v>
                </c:pt>
                <c:pt idx="42">
                  <c:v>1875.1345999999999</c:v>
                </c:pt>
                <c:pt idx="43">
                  <c:v>1950.89762</c:v>
                </c:pt>
                <c:pt idx="44">
                  <c:v>1903.54573</c:v>
                </c:pt>
                <c:pt idx="45">
                  <c:v>1865.6642299999996</c:v>
                </c:pt>
                <c:pt idx="46">
                  <c:v>1931.9568600000002</c:v>
                </c:pt>
                <c:pt idx="47">
                  <c:v>1894.07536</c:v>
                </c:pt>
                <c:pt idx="48">
                  <c:v>1931.9568600000002</c:v>
                </c:pt>
                <c:pt idx="49">
                  <c:v>1875.1345999999999</c:v>
                </c:pt>
                <c:pt idx="50">
                  <c:v>1894.07536</c:v>
                </c:pt>
                <c:pt idx="51">
                  <c:v>1941.42724</c:v>
                </c:pt>
                <c:pt idx="52">
                  <c:v>1856.1938499999999</c:v>
                </c:pt>
                <c:pt idx="53">
                  <c:v>1922.48649</c:v>
                </c:pt>
                <c:pt idx="54">
                  <c:v>1913.01611</c:v>
                </c:pt>
                <c:pt idx="55">
                  <c:v>1856.1938499999999</c:v>
                </c:pt>
                <c:pt idx="56">
                  <c:v>1931.9568600000002</c:v>
                </c:pt>
                <c:pt idx="57">
                  <c:v>1903.54573</c:v>
                </c:pt>
                <c:pt idx="58">
                  <c:v>1846.7234699999999</c:v>
                </c:pt>
                <c:pt idx="59">
                  <c:v>1856.1938499999999</c:v>
                </c:pt>
                <c:pt idx="60">
                  <c:v>1439.4972700000001</c:v>
                </c:pt>
                <c:pt idx="61">
                  <c:v>1278.5008700000001</c:v>
                </c:pt>
                <c:pt idx="62">
                  <c:v>1079.6229499999997</c:v>
                </c:pt>
                <c:pt idx="63">
                  <c:v>1297.4416200000001</c:v>
                </c:pt>
                <c:pt idx="64">
                  <c:v>1051.21182</c:v>
                </c:pt>
                <c:pt idx="65">
                  <c:v>1003.8599400000001</c:v>
                </c:pt>
                <c:pt idx="66">
                  <c:v>956.50805000000003</c:v>
                </c:pt>
                <c:pt idx="67">
                  <c:v>822.63740999999993</c:v>
                </c:pt>
                <c:pt idx="68">
                  <c:v>928.09691999999984</c:v>
                </c:pt>
                <c:pt idx="69">
                  <c:v>909.15616999999986</c:v>
                </c:pt>
                <c:pt idx="70">
                  <c:v>909.15616999999986</c:v>
                </c:pt>
                <c:pt idx="71">
                  <c:v>918.62654999999984</c:v>
                </c:pt>
                <c:pt idx="72">
                  <c:v>880.74504000000002</c:v>
                </c:pt>
                <c:pt idx="73">
                  <c:v>890.21541999999999</c:v>
                </c:pt>
                <c:pt idx="74">
                  <c:v>852.33390999999983</c:v>
                </c:pt>
                <c:pt idx="75">
                  <c:v>880.74504000000002</c:v>
                </c:pt>
                <c:pt idx="76">
                  <c:v>833.39315999999997</c:v>
                </c:pt>
                <c:pt idx="77">
                  <c:v>823.92277999999999</c:v>
                </c:pt>
                <c:pt idx="78">
                  <c:v>909.15616999999986</c:v>
                </c:pt>
                <c:pt idx="79">
                  <c:v>861.80428999999992</c:v>
                </c:pt>
                <c:pt idx="80">
                  <c:v>833.39315999999997</c:v>
                </c:pt>
                <c:pt idx="81">
                  <c:v>880.74504000000002</c:v>
                </c:pt>
                <c:pt idx="82">
                  <c:v>823.92277999999999</c:v>
                </c:pt>
                <c:pt idx="83">
                  <c:v>909.15616999999986</c:v>
                </c:pt>
                <c:pt idx="84">
                  <c:v>861.80428999999992</c:v>
                </c:pt>
                <c:pt idx="85">
                  <c:v>804.98203000000001</c:v>
                </c:pt>
                <c:pt idx="86">
                  <c:v>861.80428999999992</c:v>
                </c:pt>
                <c:pt idx="87">
                  <c:v>852.33390999999983</c:v>
                </c:pt>
                <c:pt idx="88">
                  <c:v>842.86352999999986</c:v>
                </c:pt>
                <c:pt idx="89">
                  <c:v>823.92277999999999</c:v>
                </c:pt>
                <c:pt idx="90">
                  <c:v>861.80428999999992</c:v>
                </c:pt>
                <c:pt idx="91">
                  <c:v>804.98203000000001</c:v>
                </c:pt>
                <c:pt idx="92">
                  <c:v>852.33390999999983</c:v>
                </c:pt>
                <c:pt idx="93">
                  <c:v>814.4523999999999</c:v>
                </c:pt>
                <c:pt idx="94">
                  <c:v>861.80428999999992</c:v>
                </c:pt>
                <c:pt idx="95">
                  <c:v>833.39315999999997</c:v>
                </c:pt>
                <c:pt idx="96">
                  <c:v>804.98203000000001</c:v>
                </c:pt>
                <c:pt idx="97">
                  <c:v>861.80428999999992</c:v>
                </c:pt>
                <c:pt idx="98">
                  <c:v>804.98203000000001</c:v>
                </c:pt>
                <c:pt idx="99">
                  <c:v>1013.3303199999999</c:v>
                </c:pt>
                <c:pt idx="100">
                  <c:v>852.33390999999983</c:v>
                </c:pt>
                <c:pt idx="101">
                  <c:v>842.86352999999986</c:v>
                </c:pt>
                <c:pt idx="102">
                  <c:v>814.4523999999999</c:v>
                </c:pt>
                <c:pt idx="103">
                  <c:v>814.4523999999999</c:v>
                </c:pt>
                <c:pt idx="104">
                  <c:v>861.80428999999992</c:v>
                </c:pt>
                <c:pt idx="105">
                  <c:v>842.86352999999986</c:v>
                </c:pt>
                <c:pt idx="106">
                  <c:v>823.92277999999999</c:v>
                </c:pt>
                <c:pt idx="107">
                  <c:v>852.33390999999983</c:v>
                </c:pt>
                <c:pt idx="108">
                  <c:v>833.39315999999997</c:v>
                </c:pt>
                <c:pt idx="109">
                  <c:v>833.39315999999997</c:v>
                </c:pt>
                <c:pt idx="110">
                  <c:v>852.33390999999983</c:v>
                </c:pt>
                <c:pt idx="111">
                  <c:v>861.80428999999992</c:v>
                </c:pt>
                <c:pt idx="112">
                  <c:v>823.92277999999999</c:v>
                </c:pt>
                <c:pt idx="113">
                  <c:v>833.39315999999997</c:v>
                </c:pt>
                <c:pt idx="114">
                  <c:v>823.92277999999999</c:v>
                </c:pt>
                <c:pt idx="115">
                  <c:v>861.80428999999992</c:v>
                </c:pt>
                <c:pt idx="116">
                  <c:v>823.92277999999999</c:v>
                </c:pt>
                <c:pt idx="117">
                  <c:v>842.86352999999986</c:v>
                </c:pt>
                <c:pt idx="118">
                  <c:v>842.86352999999986</c:v>
                </c:pt>
                <c:pt idx="119">
                  <c:v>842.86352999999986</c:v>
                </c:pt>
                <c:pt idx="120">
                  <c:v>880.74504000000002</c:v>
                </c:pt>
              </c:numCache>
            </c:numRef>
          </c:yVal>
        </c:ser>
        <c:ser>
          <c:idx val="2"/>
          <c:order val="3"/>
          <c:tx>
            <c:strRef>
              <c:f>'[Data Complination _ Mengfei.xlsx]Sheet3'!$I$1</c:f>
              <c:strCache>
                <c:ptCount val="1"/>
                <c:pt idx="0">
                  <c:v>7.5min</c:v>
                </c:pt>
              </c:strCache>
            </c:strRef>
          </c:tx>
          <c:spPr>
            <a:ln w="28575">
              <a:noFill/>
            </a:ln>
          </c:spPr>
          <c:marker>
            <c:symbol val="triangle"/>
            <c:size val="20"/>
          </c:marker>
          <c:xVal>
            <c:numRef>
              <c:f>'[Data Complination _ Mengfei.xlsx]Sheet3'!$I$4:$I$148</c:f>
              <c:numCache>
                <c:formatCode>General</c:formatCode>
                <c:ptCount val="145"/>
                <c:pt idx="0">
                  <c:v>0.92630000000000001</c:v>
                </c:pt>
                <c:pt idx="1">
                  <c:v>1.09297</c:v>
                </c:pt>
                <c:pt idx="2">
                  <c:v>1.2596399999999999</c:v>
                </c:pt>
                <c:pt idx="3">
                  <c:v>1.4262999999999997</c:v>
                </c:pt>
                <c:pt idx="4">
                  <c:v>1.59297</c:v>
                </c:pt>
                <c:pt idx="5">
                  <c:v>1.7596399999999999</c:v>
                </c:pt>
                <c:pt idx="6">
                  <c:v>1.9262999999999999</c:v>
                </c:pt>
                <c:pt idx="7">
                  <c:v>2.0929699999999998</c:v>
                </c:pt>
                <c:pt idx="8">
                  <c:v>2.2596399999999996</c:v>
                </c:pt>
                <c:pt idx="9">
                  <c:v>2.4262999999999995</c:v>
                </c:pt>
                <c:pt idx="10">
                  <c:v>2.5929699999999998</c:v>
                </c:pt>
                <c:pt idx="11">
                  <c:v>2.7596399999999996</c:v>
                </c:pt>
                <c:pt idx="12">
                  <c:v>2.9262999999999995</c:v>
                </c:pt>
                <c:pt idx="13">
                  <c:v>3.0929699999999998</c:v>
                </c:pt>
                <c:pt idx="14">
                  <c:v>3.2596399999999996</c:v>
                </c:pt>
                <c:pt idx="15">
                  <c:v>3.4262999999999995</c:v>
                </c:pt>
                <c:pt idx="16">
                  <c:v>3.5929699999999998</c:v>
                </c:pt>
                <c:pt idx="17">
                  <c:v>3.7596399999999996</c:v>
                </c:pt>
                <c:pt idx="18">
                  <c:v>3.9265599999999994</c:v>
                </c:pt>
                <c:pt idx="19">
                  <c:v>4.0932300000000001</c:v>
                </c:pt>
                <c:pt idx="20">
                  <c:v>4.2599</c:v>
                </c:pt>
                <c:pt idx="21">
                  <c:v>4.4265600000000003</c:v>
                </c:pt>
                <c:pt idx="22">
                  <c:v>4.5932300000000001</c:v>
                </c:pt>
                <c:pt idx="23">
                  <c:v>4.7599</c:v>
                </c:pt>
                <c:pt idx="24">
                  <c:v>4.9265600000000003</c:v>
                </c:pt>
                <c:pt idx="25">
                  <c:v>5.0932300000000001</c:v>
                </c:pt>
                <c:pt idx="26">
                  <c:v>5.2599</c:v>
                </c:pt>
                <c:pt idx="27">
                  <c:v>5.4265600000000003</c:v>
                </c:pt>
                <c:pt idx="28">
                  <c:v>5.5932300000000001</c:v>
                </c:pt>
                <c:pt idx="29">
                  <c:v>5.7599</c:v>
                </c:pt>
                <c:pt idx="30">
                  <c:v>5.9265600000000003</c:v>
                </c:pt>
                <c:pt idx="31">
                  <c:v>6.0932300000000001</c:v>
                </c:pt>
                <c:pt idx="32">
                  <c:v>6.2599</c:v>
                </c:pt>
                <c:pt idx="33">
                  <c:v>6.4265600000000003</c:v>
                </c:pt>
                <c:pt idx="34">
                  <c:v>6.5932300000000001</c:v>
                </c:pt>
                <c:pt idx="35">
                  <c:v>6.7599</c:v>
                </c:pt>
                <c:pt idx="36">
                  <c:v>6.9265600000000003</c:v>
                </c:pt>
                <c:pt idx="37">
                  <c:v>7.0932300000000001</c:v>
                </c:pt>
                <c:pt idx="38">
                  <c:v>7.2599</c:v>
                </c:pt>
                <c:pt idx="39">
                  <c:v>7.4265600000000003</c:v>
                </c:pt>
                <c:pt idx="40">
                  <c:v>7.5932300000000001</c:v>
                </c:pt>
                <c:pt idx="41">
                  <c:v>7.7599</c:v>
                </c:pt>
                <c:pt idx="42">
                  <c:v>7.9265600000000003</c:v>
                </c:pt>
                <c:pt idx="43">
                  <c:v>8.0932300000000001</c:v>
                </c:pt>
                <c:pt idx="44">
                  <c:v>8.2599</c:v>
                </c:pt>
                <c:pt idx="45">
                  <c:v>8.4265600000000003</c:v>
                </c:pt>
                <c:pt idx="46">
                  <c:v>8.5932300000000001</c:v>
                </c:pt>
                <c:pt idx="47">
                  <c:v>8.7599</c:v>
                </c:pt>
                <c:pt idx="48">
                  <c:v>8.9265600000000003</c:v>
                </c:pt>
                <c:pt idx="49">
                  <c:v>9.0932300000000001</c:v>
                </c:pt>
                <c:pt idx="50">
                  <c:v>9.2599</c:v>
                </c:pt>
                <c:pt idx="51">
                  <c:v>9.4265600000000003</c:v>
                </c:pt>
                <c:pt idx="52">
                  <c:v>9.5932300000000001</c:v>
                </c:pt>
                <c:pt idx="53">
                  <c:v>9.7599</c:v>
                </c:pt>
                <c:pt idx="54">
                  <c:v>9.9265600000000003</c:v>
                </c:pt>
                <c:pt idx="55">
                  <c:v>10.09323</c:v>
                </c:pt>
                <c:pt idx="56">
                  <c:v>10.2599</c:v>
                </c:pt>
                <c:pt idx="57">
                  <c:v>10.42656</c:v>
                </c:pt>
                <c:pt idx="58">
                  <c:v>10.59323</c:v>
                </c:pt>
                <c:pt idx="59">
                  <c:v>10.7599</c:v>
                </c:pt>
                <c:pt idx="60">
                  <c:v>10.92656</c:v>
                </c:pt>
                <c:pt idx="61">
                  <c:v>11.09323</c:v>
                </c:pt>
                <c:pt idx="62">
                  <c:v>11.2599</c:v>
                </c:pt>
                <c:pt idx="63">
                  <c:v>11.42656</c:v>
                </c:pt>
                <c:pt idx="64">
                  <c:v>15.2599</c:v>
                </c:pt>
                <c:pt idx="65">
                  <c:v>15.42656</c:v>
                </c:pt>
                <c:pt idx="66">
                  <c:v>15.59323</c:v>
                </c:pt>
                <c:pt idx="67">
                  <c:v>15.7599</c:v>
                </c:pt>
                <c:pt idx="68">
                  <c:v>15.92656</c:v>
                </c:pt>
                <c:pt idx="69">
                  <c:v>16.093229999999991</c:v>
                </c:pt>
                <c:pt idx="70">
                  <c:v>16.259899999999995</c:v>
                </c:pt>
                <c:pt idx="71">
                  <c:v>16.426559999999991</c:v>
                </c:pt>
                <c:pt idx="72">
                  <c:v>16.593229999999991</c:v>
                </c:pt>
                <c:pt idx="73">
                  <c:v>16.759899999999995</c:v>
                </c:pt>
                <c:pt idx="74">
                  <c:v>16.926559999999991</c:v>
                </c:pt>
                <c:pt idx="75">
                  <c:v>17.093229999999991</c:v>
                </c:pt>
                <c:pt idx="76">
                  <c:v>17.259899999999995</c:v>
                </c:pt>
                <c:pt idx="77">
                  <c:v>17.426559999999991</c:v>
                </c:pt>
                <c:pt idx="78">
                  <c:v>17.593229999999991</c:v>
                </c:pt>
                <c:pt idx="79">
                  <c:v>17.759899999999995</c:v>
                </c:pt>
                <c:pt idx="80">
                  <c:v>17.926559999999991</c:v>
                </c:pt>
                <c:pt idx="81">
                  <c:v>18.093229999999991</c:v>
                </c:pt>
                <c:pt idx="82">
                  <c:v>18.259899999999995</c:v>
                </c:pt>
                <c:pt idx="83">
                  <c:v>18.426559999999991</c:v>
                </c:pt>
                <c:pt idx="84">
                  <c:v>18.593229999999991</c:v>
                </c:pt>
                <c:pt idx="85">
                  <c:v>18.759899999999995</c:v>
                </c:pt>
                <c:pt idx="86">
                  <c:v>18.926559999999991</c:v>
                </c:pt>
                <c:pt idx="87">
                  <c:v>19.093229999999991</c:v>
                </c:pt>
                <c:pt idx="88">
                  <c:v>19.259899999999995</c:v>
                </c:pt>
                <c:pt idx="89">
                  <c:v>19.426559999999991</c:v>
                </c:pt>
                <c:pt idx="90">
                  <c:v>19.593229999999991</c:v>
                </c:pt>
                <c:pt idx="91">
                  <c:v>19.759899999999995</c:v>
                </c:pt>
                <c:pt idx="92">
                  <c:v>19.926559999999991</c:v>
                </c:pt>
                <c:pt idx="93">
                  <c:v>20.093229999999991</c:v>
                </c:pt>
                <c:pt idx="94">
                  <c:v>20.259899999999995</c:v>
                </c:pt>
                <c:pt idx="95">
                  <c:v>20.426559999999991</c:v>
                </c:pt>
                <c:pt idx="96">
                  <c:v>20.593229999999991</c:v>
                </c:pt>
                <c:pt idx="97">
                  <c:v>20.759899999999995</c:v>
                </c:pt>
                <c:pt idx="98">
                  <c:v>20.926559999999991</c:v>
                </c:pt>
                <c:pt idx="99">
                  <c:v>21.093229999999991</c:v>
                </c:pt>
                <c:pt idx="100">
                  <c:v>21.259899999999995</c:v>
                </c:pt>
                <c:pt idx="101">
                  <c:v>21.426559999999991</c:v>
                </c:pt>
                <c:pt idx="102">
                  <c:v>21.593229999999991</c:v>
                </c:pt>
                <c:pt idx="103">
                  <c:v>21.759899999999995</c:v>
                </c:pt>
                <c:pt idx="104">
                  <c:v>21.926559999999991</c:v>
                </c:pt>
                <c:pt idx="105">
                  <c:v>22.093229999999991</c:v>
                </c:pt>
                <c:pt idx="106">
                  <c:v>22.259899999999995</c:v>
                </c:pt>
                <c:pt idx="107">
                  <c:v>22.426559999999991</c:v>
                </c:pt>
                <c:pt idx="108">
                  <c:v>22.593229999999991</c:v>
                </c:pt>
                <c:pt idx="109">
                  <c:v>22.759899999999995</c:v>
                </c:pt>
                <c:pt idx="110">
                  <c:v>22.926559999999991</c:v>
                </c:pt>
                <c:pt idx="111">
                  <c:v>23.093229999999991</c:v>
                </c:pt>
                <c:pt idx="112">
                  <c:v>23.259899999999995</c:v>
                </c:pt>
                <c:pt idx="113">
                  <c:v>23.426559999999991</c:v>
                </c:pt>
                <c:pt idx="114">
                  <c:v>23.593229999999991</c:v>
                </c:pt>
                <c:pt idx="115">
                  <c:v>23.759899999999995</c:v>
                </c:pt>
                <c:pt idx="116">
                  <c:v>23.926559999999991</c:v>
                </c:pt>
                <c:pt idx="117">
                  <c:v>24.093229999999991</c:v>
                </c:pt>
                <c:pt idx="118">
                  <c:v>24.259899999999995</c:v>
                </c:pt>
                <c:pt idx="119">
                  <c:v>24.426559999999991</c:v>
                </c:pt>
                <c:pt idx="120">
                  <c:v>24.593229999999991</c:v>
                </c:pt>
                <c:pt idx="121">
                  <c:v>24.759899999999995</c:v>
                </c:pt>
                <c:pt idx="122">
                  <c:v>24.926559999999991</c:v>
                </c:pt>
                <c:pt idx="123">
                  <c:v>25.093229999999991</c:v>
                </c:pt>
                <c:pt idx="124">
                  <c:v>25.259899999999995</c:v>
                </c:pt>
                <c:pt idx="125">
                  <c:v>25.426559999999991</c:v>
                </c:pt>
                <c:pt idx="126">
                  <c:v>25.593229999999991</c:v>
                </c:pt>
                <c:pt idx="127">
                  <c:v>25.759899999999995</c:v>
                </c:pt>
                <c:pt idx="128">
                  <c:v>25.926559999999991</c:v>
                </c:pt>
                <c:pt idx="129">
                  <c:v>26.093229999999991</c:v>
                </c:pt>
                <c:pt idx="130">
                  <c:v>26.259899999999995</c:v>
                </c:pt>
                <c:pt idx="131">
                  <c:v>26.426559999999991</c:v>
                </c:pt>
                <c:pt idx="132">
                  <c:v>26.593229999999991</c:v>
                </c:pt>
                <c:pt idx="133">
                  <c:v>26.759899999999995</c:v>
                </c:pt>
                <c:pt idx="134">
                  <c:v>26.926559999999991</c:v>
                </c:pt>
                <c:pt idx="135">
                  <c:v>27.093229999999991</c:v>
                </c:pt>
                <c:pt idx="136">
                  <c:v>27.259899999999995</c:v>
                </c:pt>
                <c:pt idx="137">
                  <c:v>27.426559999999991</c:v>
                </c:pt>
                <c:pt idx="138">
                  <c:v>27.593229999999991</c:v>
                </c:pt>
                <c:pt idx="139">
                  <c:v>27.759899999999995</c:v>
                </c:pt>
                <c:pt idx="140">
                  <c:v>27.926559999999991</c:v>
                </c:pt>
                <c:pt idx="141">
                  <c:v>28.093229999999991</c:v>
                </c:pt>
                <c:pt idx="142">
                  <c:v>28.259899999999995</c:v>
                </c:pt>
                <c:pt idx="143">
                  <c:v>28.426559999999991</c:v>
                </c:pt>
                <c:pt idx="144">
                  <c:v>28.593229999999991</c:v>
                </c:pt>
              </c:numCache>
            </c:numRef>
          </c:xVal>
          <c:yVal>
            <c:numRef>
              <c:f>'[Data Complination _ Mengfei.xlsx]Sheet3'!$L$4:$L$148</c:f>
              <c:numCache>
                <c:formatCode>General</c:formatCode>
                <c:ptCount val="145"/>
                <c:pt idx="0">
                  <c:v>2016.3956900000001</c:v>
                </c:pt>
                <c:pt idx="1">
                  <c:v>2026.7894799999999</c:v>
                </c:pt>
                <c:pt idx="2">
                  <c:v>1995.6080999999999</c:v>
                </c:pt>
                <c:pt idx="3">
                  <c:v>2099.5460199999998</c:v>
                </c:pt>
                <c:pt idx="4">
                  <c:v>2057.9708599999999</c:v>
                </c:pt>
                <c:pt idx="5">
                  <c:v>2037.1832699999998</c:v>
                </c:pt>
                <c:pt idx="6">
                  <c:v>2089.1522300000001</c:v>
                </c:pt>
                <c:pt idx="7">
                  <c:v>2089.1522300000001</c:v>
                </c:pt>
                <c:pt idx="8">
                  <c:v>2016.3956900000001</c:v>
                </c:pt>
                <c:pt idx="9">
                  <c:v>2078.7584399999996</c:v>
                </c:pt>
                <c:pt idx="10">
                  <c:v>2068.36465</c:v>
                </c:pt>
                <c:pt idx="11">
                  <c:v>2047.5770600000001</c:v>
                </c:pt>
                <c:pt idx="12">
                  <c:v>2047.5770600000001</c:v>
                </c:pt>
                <c:pt idx="13">
                  <c:v>2089.1522300000001</c:v>
                </c:pt>
                <c:pt idx="14">
                  <c:v>2037.1832699999998</c:v>
                </c:pt>
                <c:pt idx="15">
                  <c:v>2037.1832699999998</c:v>
                </c:pt>
                <c:pt idx="16">
                  <c:v>2130.7273999999998</c:v>
                </c:pt>
                <c:pt idx="17">
                  <c:v>1995.6080999999999</c:v>
                </c:pt>
                <c:pt idx="18">
                  <c:v>2044.3827199999998</c:v>
                </c:pt>
                <c:pt idx="19">
                  <c:v>2109.9398200000001</c:v>
                </c:pt>
                <c:pt idx="20">
                  <c:v>2026.7894799999999</c:v>
                </c:pt>
                <c:pt idx="21">
                  <c:v>2037.1832699999998</c:v>
                </c:pt>
                <c:pt idx="22">
                  <c:v>2099.5460199999998</c:v>
                </c:pt>
                <c:pt idx="23">
                  <c:v>2047.5770600000001</c:v>
                </c:pt>
                <c:pt idx="24">
                  <c:v>2016.3956900000001</c:v>
                </c:pt>
                <c:pt idx="25">
                  <c:v>2037.1832699999998</c:v>
                </c:pt>
                <c:pt idx="26">
                  <c:v>2068.36465</c:v>
                </c:pt>
                <c:pt idx="27">
                  <c:v>2109.9398200000001</c:v>
                </c:pt>
                <c:pt idx="28">
                  <c:v>2006.00189</c:v>
                </c:pt>
                <c:pt idx="29">
                  <c:v>2068.36465</c:v>
                </c:pt>
                <c:pt idx="30">
                  <c:v>2089.1522300000001</c:v>
                </c:pt>
                <c:pt idx="31">
                  <c:v>2006.00189</c:v>
                </c:pt>
                <c:pt idx="32">
                  <c:v>2078.7584399999996</c:v>
                </c:pt>
                <c:pt idx="33">
                  <c:v>2047.5770600000001</c:v>
                </c:pt>
                <c:pt idx="34">
                  <c:v>2047.5770600000001</c:v>
                </c:pt>
                <c:pt idx="35">
                  <c:v>2047.5770600000001</c:v>
                </c:pt>
                <c:pt idx="36">
                  <c:v>2089.1522300000001</c:v>
                </c:pt>
                <c:pt idx="37">
                  <c:v>2026.7894799999999</c:v>
                </c:pt>
                <c:pt idx="38">
                  <c:v>2016.3956900000001</c:v>
                </c:pt>
                <c:pt idx="39">
                  <c:v>2037.1832699999998</c:v>
                </c:pt>
                <c:pt idx="40">
                  <c:v>2099.5460199999998</c:v>
                </c:pt>
                <c:pt idx="41">
                  <c:v>2037.1832699999998</c:v>
                </c:pt>
                <c:pt idx="42">
                  <c:v>2026.7894799999999</c:v>
                </c:pt>
                <c:pt idx="43">
                  <c:v>2057.9708599999999</c:v>
                </c:pt>
                <c:pt idx="44">
                  <c:v>2078.7584399999996</c:v>
                </c:pt>
                <c:pt idx="45">
                  <c:v>1995.6080999999999</c:v>
                </c:pt>
                <c:pt idx="46">
                  <c:v>2068.36465</c:v>
                </c:pt>
                <c:pt idx="47">
                  <c:v>2068.36465</c:v>
                </c:pt>
                <c:pt idx="48">
                  <c:v>1995.6080999999999</c:v>
                </c:pt>
                <c:pt idx="49">
                  <c:v>2047.5770600000001</c:v>
                </c:pt>
                <c:pt idx="50">
                  <c:v>2016.3956900000001</c:v>
                </c:pt>
                <c:pt idx="51">
                  <c:v>2068.36465</c:v>
                </c:pt>
                <c:pt idx="52">
                  <c:v>2057.9708599999999</c:v>
                </c:pt>
                <c:pt idx="53">
                  <c:v>2006.00189</c:v>
                </c:pt>
                <c:pt idx="54">
                  <c:v>2078.7584399999996</c:v>
                </c:pt>
                <c:pt idx="55">
                  <c:v>2057.9708599999999</c:v>
                </c:pt>
                <c:pt idx="56">
                  <c:v>2016.3956900000001</c:v>
                </c:pt>
                <c:pt idx="57">
                  <c:v>2047.5770600000001</c:v>
                </c:pt>
                <c:pt idx="58">
                  <c:v>2026.7894799999999</c:v>
                </c:pt>
                <c:pt idx="59">
                  <c:v>2068.36465</c:v>
                </c:pt>
                <c:pt idx="60">
                  <c:v>2047.5770600000001</c:v>
                </c:pt>
                <c:pt idx="61">
                  <c:v>1985.2143099999998</c:v>
                </c:pt>
                <c:pt idx="62">
                  <c:v>2068.36465</c:v>
                </c:pt>
                <c:pt idx="63">
                  <c:v>2057.9708599999999</c:v>
                </c:pt>
                <c:pt idx="64">
                  <c:v>1403.1619499999997</c:v>
                </c:pt>
                <c:pt idx="65">
                  <c:v>1278.4364399999999</c:v>
                </c:pt>
                <c:pt idx="66">
                  <c:v>1101.74197</c:v>
                </c:pt>
                <c:pt idx="67">
                  <c:v>1080.9543899999999</c:v>
                </c:pt>
                <c:pt idx="68">
                  <c:v>956.22888000000012</c:v>
                </c:pt>
                <c:pt idx="69">
                  <c:v>1018.59164</c:v>
                </c:pt>
                <c:pt idx="70">
                  <c:v>914.65371000000005</c:v>
                </c:pt>
                <c:pt idx="71">
                  <c:v>1049.7730099999999</c:v>
                </c:pt>
                <c:pt idx="72">
                  <c:v>831.50338000000011</c:v>
                </c:pt>
                <c:pt idx="73">
                  <c:v>914.65371000000005</c:v>
                </c:pt>
                <c:pt idx="74">
                  <c:v>914.65371000000005</c:v>
                </c:pt>
                <c:pt idx="75">
                  <c:v>883.47234000000003</c:v>
                </c:pt>
                <c:pt idx="76">
                  <c:v>883.47234000000003</c:v>
                </c:pt>
                <c:pt idx="77">
                  <c:v>862.68475000000012</c:v>
                </c:pt>
                <c:pt idx="78">
                  <c:v>883.47234000000003</c:v>
                </c:pt>
                <c:pt idx="79">
                  <c:v>862.68475000000012</c:v>
                </c:pt>
                <c:pt idx="80">
                  <c:v>904.25991999999997</c:v>
                </c:pt>
                <c:pt idx="81">
                  <c:v>841.89716999999985</c:v>
                </c:pt>
                <c:pt idx="82">
                  <c:v>873.07854000000009</c:v>
                </c:pt>
                <c:pt idx="83">
                  <c:v>925.04750999999987</c:v>
                </c:pt>
                <c:pt idx="84">
                  <c:v>821.10958000000005</c:v>
                </c:pt>
                <c:pt idx="85">
                  <c:v>862.68475000000012</c:v>
                </c:pt>
                <c:pt idx="86">
                  <c:v>841.89716999999985</c:v>
                </c:pt>
                <c:pt idx="87">
                  <c:v>893.86612999999988</c:v>
                </c:pt>
                <c:pt idx="88">
                  <c:v>841.89716999999985</c:v>
                </c:pt>
                <c:pt idx="89">
                  <c:v>841.89716999999985</c:v>
                </c:pt>
                <c:pt idx="90">
                  <c:v>873.07854000000009</c:v>
                </c:pt>
                <c:pt idx="91">
                  <c:v>883.47234000000003</c:v>
                </c:pt>
                <c:pt idx="92">
                  <c:v>810.71579000000008</c:v>
                </c:pt>
                <c:pt idx="93">
                  <c:v>873.07854000000009</c:v>
                </c:pt>
                <c:pt idx="94">
                  <c:v>862.68475000000012</c:v>
                </c:pt>
                <c:pt idx="95">
                  <c:v>883.47234000000003</c:v>
                </c:pt>
                <c:pt idx="96">
                  <c:v>831.50338000000011</c:v>
                </c:pt>
                <c:pt idx="97">
                  <c:v>862.68475000000012</c:v>
                </c:pt>
                <c:pt idx="98">
                  <c:v>841.89716999999985</c:v>
                </c:pt>
                <c:pt idx="99">
                  <c:v>873.07854000000009</c:v>
                </c:pt>
                <c:pt idx="100">
                  <c:v>862.68475000000012</c:v>
                </c:pt>
                <c:pt idx="101">
                  <c:v>841.89716999999985</c:v>
                </c:pt>
                <c:pt idx="102">
                  <c:v>852.29096000000004</c:v>
                </c:pt>
                <c:pt idx="103">
                  <c:v>893.86612999999988</c:v>
                </c:pt>
                <c:pt idx="104">
                  <c:v>873.07854000000009</c:v>
                </c:pt>
                <c:pt idx="105">
                  <c:v>841.89716999999985</c:v>
                </c:pt>
                <c:pt idx="106">
                  <c:v>862.68475000000012</c:v>
                </c:pt>
                <c:pt idx="107">
                  <c:v>831.50338000000011</c:v>
                </c:pt>
                <c:pt idx="108">
                  <c:v>873.07854000000009</c:v>
                </c:pt>
                <c:pt idx="109">
                  <c:v>862.68475000000012</c:v>
                </c:pt>
                <c:pt idx="110">
                  <c:v>841.89716999999985</c:v>
                </c:pt>
                <c:pt idx="111">
                  <c:v>883.47234000000003</c:v>
                </c:pt>
                <c:pt idx="112">
                  <c:v>893.86612999999988</c:v>
                </c:pt>
                <c:pt idx="113">
                  <c:v>831.50338000000011</c:v>
                </c:pt>
                <c:pt idx="114">
                  <c:v>873.07854000000009</c:v>
                </c:pt>
                <c:pt idx="115">
                  <c:v>831.50338000000011</c:v>
                </c:pt>
                <c:pt idx="116">
                  <c:v>904.25991999999997</c:v>
                </c:pt>
                <c:pt idx="117">
                  <c:v>800.32199999999989</c:v>
                </c:pt>
                <c:pt idx="118">
                  <c:v>883.47234000000003</c:v>
                </c:pt>
                <c:pt idx="119">
                  <c:v>862.68475000000012</c:v>
                </c:pt>
                <c:pt idx="120">
                  <c:v>893.86612999999988</c:v>
                </c:pt>
                <c:pt idx="121">
                  <c:v>831.50338000000011</c:v>
                </c:pt>
                <c:pt idx="122">
                  <c:v>862.68475000000012</c:v>
                </c:pt>
                <c:pt idx="123">
                  <c:v>862.68475000000012</c:v>
                </c:pt>
                <c:pt idx="124">
                  <c:v>862.68475000000012</c:v>
                </c:pt>
                <c:pt idx="125">
                  <c:v>852.29096000000004</c:v>
                </c:pt>
                <c:pt idx="126">
                  <c:v>862.68475000000012</c:v>
                </c:pt>
                <c:pt idx="127">
                  <c:v>935.44129999999984</c:v>
                </c:pt>
                <c:pt idx="128">
                  <c:v>800.32199999999989</c:v>
                </c:pt>
                <c:pt idx="129">
                  <c:v>852.29096000000004</c:v>
                </c:pt>
                <c:pt idx="130">
                  <c:v>852.29096000000004</c:v>
                </c:pt>
                <c:pt idx="131">
                  <c:v>883.47234000000003</c:v>
                </c:pt>
                <c:pt idx="132">
                  <c:v>883.47234000000003</c:v>
                </c:pt>
                <c:pt idx="133">
                  <c:v>841.89716999999985</c:v>
                </c:pt>
                <c:pt idx="134">
                  <c:v>852.29096000000004</c:v>
                </c:pt>
                <c:pt idx="135">
                  <c:v>862.68475000000012</c:v>
                </c:pt>
                <c:pt idx="136">
                  <c:v>893.86612999999988</c:v>
                </c:pt>
                <c:pt idx="137">
                  <c:v>841.89716999999985</c:v>
                </c:pt>
                <c:pt idx="138">
                  <c:v>883.47234000000003</c:v>
                </c:pt>
                <c:pt idx="139">
                  <c:v>841.89716999999985</c:v>
                </c:pt>
                <c:pt idx="140">
                  <c:v>893.86612999999988</c:v>
                </c:pt>
                <c:pt idx="141">
                  <c:v>841.89716999999985</c:v>
                </c:pt>
                <c:pt idx="142">
                  <c:v>883.47234000000003</c:v>
                </c:pt>
                <c:pt idx="143">
                  <c:v>873.07854000000009</c:v>
                </c:pt>
                <c:pt idx="144">
                  <c:v>852.29096000000004</c:v>
                </c:pt>
              </c:numCache>
            </c:numRef>
          </c:yVal>
        </c:ser>
        <c:ser>
          <c:idx val="3"/>
          <c:order val="4"/>
          <c:tx>
            <c:strRef>
              <c:f>'[Data Complination _ Mengfei.xlsx]Sheet3'!$M$1</c:f>
              <c:strCache>
                <c:ptCount val="1"/>
                <c:pt idx="0">
                  <c:v>10min</c:v>
                </c:pt>
              </c:strCache>
            </c:strRef>
          </c:tx>
          <c:spPr>
            <a:ln w="28575">
              <a:noFill/>
            </a:ln>
          </c:spPr>
          <c:marker>
            <c:symbol val="diamond"/>
            <c:size val="20"/>
          </c:marker>
          <c:xVal>
            <c:numRef>
              <c:f>'[Data Complination _ Mengfei.xlsx]Sheet3'!$M$4:$M$173</c:f>
              <c:numCache>
                <c:formatCode>General</c:formatCode>
                <c:ptCount val="170"/>
                <c:pt idx="0">
                  <c:v>2.1674500000000001</c:v>
                </c:pt>
                <c:pt idx="1">
                  <c:v>2.3341099999999995</c:v>
                </c:pt>
                <c:pt idx="2">
                  <c:v>2.5007799999999998</c:v>
                </c:pt>
                <c:pt idx="3">
                  <c:v>2.6677100000000005</c:v>
                </c:pt>
                <c:pt idx="4">
                  <c:v>2.8343799999999995</c:v>
                </c:pt>
                <c:pt idx="5">
                  <c:v>3.0010399999999997</c:v>
                </c:pt>
                <c:pt idx="6">
                  <c:v>3.1677100000000005</c:v>
                </c:pt>
                <c:pt idx="7">
                  <c:v>3.3343799999999995</c:v>
                </c:pt>
                <c:pt idx="8">
                  <c:v>3.5010399999999997</c:v>
                </c:pt>
                <c:pt idx="9">
                  <c:v>3.6677100000000005</c:v>
                </c:pt>
                <c:pt idx="10">
                  <c:v>3.8343799999999995</c:v>
                </c:pt>
                <c:pt idx="11">
                  <c:v>4.0010399999999997</c:v>
                </c:pt>
                <c:pt idx="12">
                  <c:v>4.1677099999999987</c:v>
                </c:pt>
                <c:pt idx="13">
                  <c:v>4.3343699999999998</c:v>
                </c:pt>
                <c:pt idx="14">
                  <c:v>4.5010399999999997</c:v>
                </c:pt>
                <c:pt idx="15">
                  <c:v>4.6677099999999987</c:v>
                </c:pt>
                <c:pt idx="16">
                  <c:v>4.8343699999999998</c:v>
                </c:pt>
                <c:pt idx="17">
                  <c:v>5.0010399999999997</c:v>
                </c:pt>
                <c:pt idx="18">
                  <c:v>5.1677099999999987</c:v>
                </c:pt>
                <c:pt idx="19">
                  <c:v>5.3343699999999998</c:v>
                </c:pt>
                <c:pt idx="20">
                  <c:v>5.5010399999999997</c:v>
                </c:pt>
                <c:pt idx="21">
                  <c:v>5.6677099999999987</c:v>
                </c:pt>
                <c:pt idx="22">
                  <c:v>5.8343699999999998</c:v>
                </c:pt>
                <c:pt idx="23">
                  <c:v>6.0010399999999997</c:v>
                </c:pt>
                <c:pt idx="24">
                  <c:v>6.1677099999999987</c:v>
                </c:pt>
                <c:pt idx="25">
                  <c:v>6.3343699999999998</c:v>
                </c:pt>
                <c:pt idx="26">
                  <c:v>6.5010399999999997</c:v>
                </c:pt>
                <c:pt idx="27">
                  <c:v>6.6677099999999987</c:v>
                </c:pt>
                <c:pt idx="28">
                  <c:v>6.8343699999999998</c:v>
                </c:pt>
                <c:pt idx="29">
                  <c:v>7.0010399999999997</c:v>
                </c:pt>
                <c:pt idx="30">
                  <c:v>7.1677099999999987</c:v>
                </c:pt>
                <c:pt idx="31">
                  <c:v>7.3343699999999998</c:v>
                </c:pt>
                <c:pt idx="32">
                  <c:v>7.5010399999999997</c:v>
                </c:pt>
                <c:pt idx="33">
                  <c:v>7.6677099999999987</c:v>
                </c:pt>
                <c:pt idx="34">
                  <c:v>7.8343699999999998</c:v>
                </c:pt>
                <c:pt idx="35">
                  <c:v>8.0010400000000015</c:v>
                </c:pt>
                <c:pt idx="36">
                  <c:v>8.1677100000000014</c:v>
                </c:pt>
                <c:pt idx="37">
                  <c:v>8.3343699999999998</c:v>
                </c:pt>
                <c:pt idx="38">
                  <c:v>8.5010400000000015</c:v>
                </c:pt>
                <c:pt idx="39">
                  <c:v>8.6677100000000014</c:v>
                </c:pt>
                <c:pt idx="40">
                  <c:v>8.8343699999999998</c:v>
                </c:pt>
                <c:pt idx="41">
                  <c:v>9.0010400000000015</c:v>
                </c:pt>
                <c:pt idx="42">
                  <c:v>9.1677100000000014</c:v>
                </c:pt>
                <c:pt idx="43">
                  <c:v>9.3343699999999998</c:v>
                </c:pt>
                <c:pt idx="44">
                  <c:v>9.5010400000000015</c:v>
                </c:pt>
                <c:pt idx="45">
                  <c:v>9.6677100000000014</c:v>
                </c:pt>
                <c:pt idx="46">
                  <c:v>9.8343699999999998</c:v>
                </c:pt>
                <c:pt idx="47">
                  <c:v>10.00104</c:v>
                </c:pt>
                <c:pt idx="48">
                  <c:v>10.16771</c:v>
                </c:pt>
                <c:pt idx="49">
                  <c:v>10.334369999999998</c:v>
                </c:pt>
                <c:pt idx="50">
                  <c:v>10.50104</c:v>
                </c:pt>
                <c:pt idx="51">
                  <c:v>10.66771</c:v>
                </c:pt>
                <c:pt idx="52">
                  <c:v>10.834369999999998</c:v>
                </c:pt>
                <c:pt idx="53">
                  <c:v>11.00104</c:v>
                </c:pt>
                <c:pt idx="54">
                  <c:v>11.16771</c:v>
                </c:pt>
                <c:pt idx="55">
                  <c:v>11.334369999999998</c:v>
                </c:pt>
                <c:pt idx="56">
                  <c:v>11.50104</c:v>
                </c:pt>
                <c:pt idx="57">
                  <c:v>11.66771</c:v>
                </c:pt>
                <c:pt idx="58">
                  <c:v>11.834369999999998</c:v>
                </c:pt>
                <c:pt idx="59">
                  <c:v>12.00104</c:v>
                </c:pt>
                <c:pt idx="60">
                  <c:v>12.16771</c:v>
                </c:pt>
                <c:pt idx="61">
                  <c:v>12.334369999999998</c:v>
                </c:pt>
                <c:pt idx="62">
                  <c:v>12.50104</c:v>
                </c:pt>
                <c:pt idx="63">
                  <c:v>12.66771</c:v>
                </c:pt>
                <c:pt idx="64">
                  <c:v>12.834369999999998</c:v>
                </c:pt>
                <c:pt idx="65">
                  <c:v>13.00104</c:v>
                </c:pt>
                <c:pt idx="66">
                  <c:v>13.16771</c:v>
                </c:pt>
                <c:pt idx="67">
                  <c:v>13.334369999999998</c:v>
                </c:pt>
                <c:pt idx="68">
                  <c:v>13.50104</c:v>
                </c:pt>
                <c:pt idx="69">
                  <c:v>13.66771</c:v>
                </c:pt>
                <c:pt idx="70">
                  <c:v>13.834369999999998</c:v>
                </c:pt>
                <c:pt idx="71">
                  <c:v>14.00104</c:v>
                </c:pt>
                <c:pt idx="72">
                  <c:v>14.16771</c:v>
                </c:pt>
                <c:pt idx="73">
                  <c:v>14.334369999999998</c:v>
                </c:pt>
                <c:pt idx="74">
                  <c:v>17.16771</c:v>
                </c:pt>
                <c:pt idx="75">
                  <c:v>17.334379999999999</c:v>
                </c:pt>
                <c:pt idx="76">
                  <c:v>17.50104</c:v>
                </c:pt>
                <c:pt idx="77">
                  <c:v>17.66771</c:v>
                </c:pt>
                <c:pt idx="78">
                  <c:v>17.834379999999999</c:v>
                </c:pt>
                <c:pt idx="79">
                  <c:v>18.00104</c:v>
                </c:pt>
                <c:pt idx="80">
                  <c:v>18.16771</c:v>
                </c:pt>
                <c:pt idx="81">
                  <c:v>18.334379999999999</c:v>
                </c:pt>
                <c:pt idx="82">
                  <c:v>18.50104</c:v>
                </c:pt>
                <c:pt idx="83">
                  <c:v>18.66771</c:v>
                </c:pt>
                <c:pt idx="84">
                  <c:v>18.834379999999999</c:v>
                </c:pt>
                <c:pt idx="85">
                  <c:v>19.00104</c:v>
                </c:pt>
                <c:pt idx="86">
                  <c:v>19.16771</c:v>
                </c:pt>
                <c:pt idx="87">
                  <c:v>19.334379999999999</c:v>
                </c:pt>
                <c:pt idx="88">
                  <c:v>19.50104</c:v>
                </c:pt>
                <c:pt idx="89">
                  <c:v>19.66771</c:v>
                </c:pt>
                <c:pt idx="90">
                  <c:v>19.834379999999999</c:v>
                </c:pt>
                <c:pt idx="91">
                  <c:v>20.00104</c:v>
                </c:pt>
                <c:pt idx="92">
                  <c:v>20.16771</c:v>
                </c:pt>
                <c:pt idx="93">
                  <c:v>20.334379999999999</c:v>
                </c:pt>
                <c:pt idx="94">
                  <c:v>20.50104</c:v>
                </c:pt>
                <c:pt idx="95">
                  <c:v>20.66771</c:v>
                </c:pt>
                <c:pt idx="96">
                  <c:v>20.834379999999999</c:v>
                </c:pt>
                <c:pt idx="97">
                  <c:v>21.00104</c:v>
                </c:pt>
                <c:pt idx="98">
                  <c:v>21.16771</c:v>
                </c:pt>
                <c:pt idx="99">
                  <c:v>21.334379999999999</c:v>
                </c:pt>
                <c:pt idx="100">
                  <c:v>21.50104</c:v>
                </c:pt>
                <c:pt idx="101">
                  <c:v>21.66771</c:v>
                </c:pt>
                <c:pt idx="102">
                  <c:v>21.834379999999999</c:v>
                </c:pt>
                <c:pt idx="103">
                  <c:v>22.00104</c:v>
                </c:pt>
                <c:pt idx="104">
                  <c:v>22.16771</c:v>
                </c:pt>
                <c:pt idx="105">
                  <c:v>22.334379999999999</c:v>
                </c:pt>
                <c:pt idx="106">
                  <c:v>22.50104</c:v>
                </c:pt>
                <c:pt idx="107">
                  <c:v>22.66771</c:v>
                </c:pt>
                <c:pt idx="108">
                  <c:v>22.834379999999999</c:v>
                </c:pt>
                <c:pt idx="109">
                  <c:v>23.00104</c:v>
                </c:pt>
                <c:pt idx="110">
                  <c:v>23.16771</c:v>
                </c:pt>
                <c:pt idx="111">
                  <c:v>23.334379999999999</c:v>
                </c:pt>
                <c:pt idx="112">
                  <c:v>23.50104</c:v>
                </c:pt>
                <c:pt idx="113">
                  <c:v>23.66771</c:v>
                </c:pt>
                <c:pt idx="114">
                  <c:v>23.834379999999999</c:v>
                </c:pt>
                <c:pt idx="115">
                  <c:v>24.00104</c:v>
                </c:pt>
                <c:pt idx="116">
                  <c:v>24.16771</c:v>
                </c:pt>
                <c:pt idx="117">
                  <c:v>24.334379999999999</c:v>
                </c:pt>
                <c:pt idx="118">
                  <c:v>24.50104</c:v>
                </c:pt>
                <c:pt idx="119">
                  <c:v>24.66771</c:v>
                </c:pt>
                <c:pt idx="120">
                  <c:v>24.834379999999999</c:v>
                </c:pt>
                <c:pt idx="121">
                  <c:v>25.00104</c:v>
                </c:pt>
                <c:pt idx="122">
                  <c:v>25.16771</c:v>
                </c:pt>
                <c:pt idx="123">
                  <c:v>25.334379999999999</c:v>
                </c:pt>
                <c:pt idx="124">
                  <c:v>25.50104</c:v>
                </c:pt>
                <c:pt idx="125">
                  <c:v>25.66771</c:v>
                </c:pt>
                <c:pt idx="126">
                  <c:v>25.834379999999999</c:v>
                </c:pt>
                <c:pt idx="127">
                  <c:v>26.00104</c:v>
                </c:pt>
                <c:pt idx="128">
                  <c:v>26.16771</c:v>
                </c:pt>
                <c:pt idx="129">
                  <c:v>26.334379999999999</c:v>
                </c:pt>
                <c:pt idx="130">
                  <c:v>26.50104</c:v>
                </c:pt>
                <c:pt idx="131">
                  <c:v>26.66771</c:v>
                </c:pt>
                <c:pt idx="132">
                  <c:v>26.834379999999999</c:v>
                </c:pt>
                <c:pt idx="133">
                  <c:v>27.00104</c:v>
                </c:pt>
                <c:pt idx="134">
                  <c:v>27.16771</c:v>
                </c:pt>
                <c:pt idx="135">
                  <c:v>27.334379999999999</c:v>
                </c:pt>
                <c:pt idx="136">
                  <c:v>27.50104</c:v>
                </c:pt>
                <c:pt idx="137">
                  <c:v>27.66771</c:v>
                </c:pt>
                <c:pt idx="138">
                  <c:v>27.834379999999999</c:v>
                </c:pt>
                <c:pt idx="139">
                  <c:v>28.00104</c:v>
                </c:pt>
                <c:pt idx="140">
                  <c:v>28.16771</c:v>
                </c:pt>
                <c:pt idx="141">
                  <c:v>28.334379999999999</c:v>
                </c:pt>
                <c:pt idx="142">
                  <c:v>28.50104</c:v>
                </c:pt>
                <c:pt idx="143">
                  <c:v>28.66771</c:v>
                </c:pt>
                <c:pt idx="144">
                  <c:v>28.834379999999999</c:v>
                </c:pt>
                <c:pt idx="145">
                  <c:v>29.00104</c:v>
                </c:pt>
                <c:pt idx="146">
                  <c:v>29.16771</c:v>
                </c:pt>
                <c:pt idx="147">
                  <c:v>29.334379999999999</c:v>
                </c:pt>
                <c:pt idx="148">
                  <c:v>29.50104</c:v>
                </c:pt>
                <c:pt idx="149">
                  <c:v>29.66771</c:v>
                </c:pt>
                <c:pt idx="150">
                  <c:v>29.834379999999999</c:v>
                </c:pt>
                <c:pt idx="151">
                  <c:v>30.00104</c:v>
                </c:pt>
                <c:pt idx="152">
                  <c:v>30.16771</c:v>
                </c:pt>
                <c:pt idx="153">
                  <c:v>30.334379999999999</c:v>
                </c:pt>
                <c:pt idx="154">
                  <c:v>30.50104</c:v>
                </c:pt>
                <c:pt idx="155">
                  <c:v>30.66771</c:v>
                </c:pt>
                <c:pt idx="156">
                  <c:v>30.834379999999999</c:v>
                </c:pt>
                <c:pt idx="157">
                  <c:v>31.00104</c:v>
                </c:pt>
                <c:pt idx="158">
                  <c:v>31.16771</c:v>
                </c:pt>
                <c:pt idx="159">
                  <c:v>31.334379999999999</c:v>
                </c:pt>
                <c:pt idx="160">
                  <c:v>31.50104</c:v>
                </c:pt>
                <c:pt idx="161">
                  <c:v>31.66771</c:v>
                </c:pt>
                <c:pt idx="162">
                  <c:v>31.834379999999999</c:v>
                </c:pt>
                <c:pt idx="163">
                  <c:v>32.001039999999996</c:v>
                </c:pt>
                <c:pt idx="164">
                  <c:v>32.167710000000007</c:v>
                </c:pt>
                <c:pt idx="165">
                  <c:v>32.334379999999996</c:v>
                </c:pt>
                <c:pt idx="166">
                  <c:v>32.501039999999996</c:v>
                </c:pt>
                <c:pt idx="167">
                  <c:v>32.667710000000007</c:v>
                </c:pt>
                <c:pt idx="168">
                  <c:v>32.834379999999996</c:v>
                </c:pt>
                <c:pt idx="169">
                  <c:v>33.001039999999996</c:v>
                </c:pt>
              </c:numCache>
            </c:numRef>
          </c:xVal>
          <c:yVal>
            <c:numRef>
              <c:f>'[Data Complination _ Mengfei.xlsx]Sheet3'!$P$4:$P$173</c:f>
              <c:numCache>
                <c:formatCode>General</c:formatCode>
                <c:ptCount val="170"/>
                <c:pt idx="0">
                  <c:v>1974.82052</c:v>
                </c:pt>
                <c:pt idx="1">
                  <c:v>2006.00189</c:v>
                </c:pt>
                <c:pt idx="2">
                  <c:v>1995.6080999999999</c:v>
                </c:pt>
                <c:pt idx="3">
                  <c:v>1940.6069399999999</c:v>
                </c:pt>
                <c:pt idx="4">
                  <c:v>2006.00189</c:v>
                </c:pt>
                <c:pt idx="5">
                  <c:v>1943.6391399999998</c:v>
                </c:pt>
                <c:pt idx="6">
                  <c:v>2047.5770600000001</c:v>
                </c:pt>
                <c:pt idx="7">
                  <c:v>2006.00189</c:v>
                </c:pt>
                <c:pt idx="8">
                  <c:v>1964.4267300000001</c:v>
                </c:pt>
                <c:pt idx="9">
                  <c:v>1974.82052</c:v>
                </c:pt>
                <c:pt idx="10">
                  <c:v>1922.8515600000001</c:v>
                </c:pt>
                <c:pt idx="11">
                  <c:v>1995.6080999999999</c:v>
                </c:pt>
                <c:pt idx="12">
                  <c:v>1943.6391399999998</c:v>
                </c:pt>
                <c:pt idx="13">
                  <c:v>2006.00189</c:v>
                </c:pt>
                <c:pt idx="14">
                  <c:v>1943.6391399999998</c:v>
                </c:pt>
                <c:pt idx="15">
                  <c:v>2016.3956900000001</c:v>
                </c:pt>
                <c:pt idx="16">
                  <c:v>1943.6391399999998</c:v>
                </c:pt>
                <c:pt idx="17">
                  <c:v>2026.7894799999999</c:v>
                </c:pt>
                <c:pt idx="18">
                  <c:v>1985.2143099999998</c:v>
                </c:pt>
                <c:pt idx="19">
                  <c:v>1933.2453499999999</c:v>
                </c:pt>
                <c:pt idx="20">
                  <c:v>2016.3956900000001</c:v>
                </c:pt>
                <c:pt idx="21">
                  <c:v>1902.0639699999999</c:v>
                </c:pt>
                <c:pt idx="22">
                  <c:v>1943.6391399999998</c:v>
                </c:pt>
                <c:pt idx="23">
                  <c:v>1985.2143099999998</c:v>
                </c:pt>
                <c:pt idx="24">
                  <c:v>1954.0329299999999</c:v>
                </c:pt>
                <c:pt idx="25">
                  <c:v>1954.0329299999999</c:v>
                </c:pt>
                <c:pt idx="26">
                  <c:v>1995.6080999999999</c:v>
                </c:pt>
                <c:pt idx="27">
                  <c:v>2026.7894799999999</c:v>
                </c:pt>
                <c:pt idx="28">
                  <c:v>1933.2453499999999</c:v>
                </c:pt>
                <c:pt idx="29">
                  <c:v>1995.6080999999999</c:v>
                </c:pt>
                <c:pt idx="30">
                  <c:v>1943.6391399999998</c:v>
                </c:pt>
                <c:pt idx="31">
                  <c:v>1995.6080999999999</c:v>
                </c:pt>
                <c:pt idx="32">
                  <c:v>2006.00189</c:v>
                </c:pt>
                <c:pt idx="33">
                  <c:v>1943.6391399999998</c:v>
                </c:pt>
                <c:pt idx="34">
                  <c:v>1943.6391399999998</c:v>
                </c:pt>
                <c:pt idx="35">
                  <c:v>1985.2143099999998</c:v>
                </c:pt>
                <c:pt idx="36">
                  <c:v>1954.0329299999999</c:v>
                </c:pt>
                <c:pt idx="37">
                  <c:v>1995.6080999999999</c:v>
                </c:pt>
                <c:pt idx="38">
                  <c:v>1985.2143099999998</c:v>
                </c:pt>
                <c:pt idx="39">
                  <c:v>1943.6391399999998</c:v>
                </c:pt>
                <c:pt idx="40">
                  <c:v>2006.00189</c:v>
                </c:pt>
                <c:pt idx="41">
                  <c:v>1985.2143099999998</c:v>
                </c:pt>
                <c:pt idx="42">
                  <c:v>1933.2453499999999</c:v>
                </c:pt>
                <c:pt idx="43">
                  <c:v>1995.6080999999999</c:v>
                </c:pt>
                <c:pt idx="44">
                  <c:v>1974.82052</c:v>
                </c:pt>
                <c:pt idx="45">
                  <c:v>1954.0329299999999</c:v>
                </c:pt>
                <c:pt idx="46">
                  <c:v>1974.82052</c:v>
                </c:pt>
                <c:pt idx="47">
                  <c:v>1974.82052</c:v>
                </c:pt>
                <c:pt idx="48">
                  <c:v>2016.3956900000001</c:v>
                </c:pt>
                <c:pt idx="49">
                  <c:v>1943.6391399999998</c:v>
                </c:pt>
                <c:pt idx="50">
                  <c:v>1985.2143099999998</c:v>
                </c:pt>
                <c:pt idx="51">
                  <c:v>1933.2453499999999</c:v>
                </c:pt>
                <c:pt idx="52">
                  <c:v>1985.2143099999998</c:v>
                </c:pt>
                <c:pt idx="53">
                  <c:v>1974.82052</c:v>
                </c:pt>
                <c:pt idx="54">
                  <c:v>1943.6391399999998</c:v>
                </c:pt>
                <c:pt idx="55">
                  <c:v>1954.0329299999999</c:v>
                </c:pt>
                <c:pt idx="56">
                  <c:v>1964.4267300000001</c:v>
                </c:pt>
                <c:pt idx="57">
                  <c:v>1954.0329299999999</c:v>
                </c:pt>
                <c:pt idx="58">
                  <c:v>1974.82052</c:v>
                </c:pt>
                <c:pt idx="59">
                  <c:v>1943.6391399999998</c:v>
                </c:pt>
                <c:pt idx="60">
                  <c:v>2006.00189</c:v>
                </c:pt>
                <c:pt idx="61">
                  <c:v>1933.2453499999999</c:v>
                </c:pt>
                <c:pt idx="62">
                  <c:v>2016.3956900000001</c:v>
                </c:pt>
                <c:pt idx="63">
                  <c:v>1995.6080999999999</c:v>
                </c:pt>
                <c:pt idx="64">
                  <c:v>1922.8515600000001</c:v>
                </c:pt>
                <c:pt idx="65">
                  <c:v>1995.6080999999999</c:v>
                </c:pt>
                <c:pt idx="66">
                  <c:v>1933.2453499999999</c:v>
                </c:pt>
                <c:pt idx="67">
                  <c:v>1995.6080999999999</c:v>
                </c:pt>
                <c:pt idx="68">
                  <c:v>1922.8515600000001</c:v>
                </c:pt>
                <c:pt idx="69">
                  <c:v>1943.6391399999998</c:v>
                </c:pt>
                <c:pt idx="70">
                  <c:v>1964.4267300000001</c:v>
                </c:pt>
                <c:pt idx="71">
                  <c:v>1995.6080999999999</c:v>
                </c:pt>
                <c:pt idx="72">
                  <c:v>1902.0639699999999</c:v>
                </c:pt>
                <c:pt idx="73">
                  <c:v>1912.4577700000002</c:v>
                </c:pt>
                <c:pt idx="74">
                  <c:v>1226.46748</c:v>
                </c:pt>
                <c:pt idx="75">
                  <c:v>1143.3171399999999</c:v>
                </c:pt>
                <c:pt idx="76">
                  <c:v>1028.98543</c:v>
                </c:pt>
                <c:pt idx="77">
                  <c:v>925.04750999999987</c:v>
                </c:pt>
                <c:pt idx="78">
                  <c:v>893.86612999999988</c:v>
                </c:pt>
                <c:pt idx="79">
                  <c:v>914.65371000000005</c:v>
                </c:pt>
                <c:pt idx="80">
                  <c:v>821.10958000000005</c:v>
                </c:pt>
                <c:pt idx="81">
                  <c:v>1548.6750399999999</c:v>
                </c:pt>
                <c:pt idx="82">
                  <c:v>862.68475000000012</c:v>
                </c:pt>
                <c:pt idx="83">
                  <c:v>748.35303999999996</c:v>
                </c:pt>
                <c:pt idx="84">
                  <c:v>789.92820999999992</c:v>
                </c:pt>
                <c:pt idx="85">
                  <c:v>748.35303999999996</c:v>
                </c:pt>
                <c:pt idx="86">
                  <c:v>821.10958000000005</c:v>
                </c:pt>
                <c:pt idx="87">
                  <c:v>758.74683000000005</c:v>
                </c:pt>
                <c:pt idx="88">
                  <c:v>789.92820999999992</c:v>
                </c:pt>
                <c:pt idx="89">
                  <c:v>737.95924999999988</c:v>
                </c:pt>
                <c:pt idx="90">
                  <c:v>779.53441999999984</c:v>
                </c:pt>
                <c:pt idx="91">
                  <c:v>769.1406199999999</c:v>
                </c:pt>
                <c:pt idx="92">
                  <c:v>821.10958000000005</c:v>
                </c:pt>
                <c:pt idx="93">
                  <c:v>789.92820999999992</c:v>
                </c:pt>
                <c:pt idx="94">
                  <c:v>779.53441999999984</c:v>
                </c:pt>
                <c:pt idx="95">
                  <c:v>758.74683000000005</c:v>
                </c:pt>
                <c:pt idx="96">
                  <c:v>810.71579000000008</c:v>
                </c:pt>
                <c:pt idx="97">
                  <c:v>789.92820999999992</c:v>
                </c:pt>
                <c:pt idx="98">
                  <c:v>862.68475000000012</c:v>
                </c:pt>
                <c:pt idx="99">
                  <c:v>748.35303999999996</c:v>
                </c:pt>
                <c:pt idx="100">
                  <c:v>769.1406199999999</c:v>
                </c:pt>
                <c:pt idx="101">
                  <c:v>800.32199999999989</c:v>
                </c:pt>
                <c:pt idx="102">
                  <c:v>696.38408000000004</c:v>
                </c:pt>
                <c:pt idx="103">
                  <c:v>769.1406199999999</c:v>
                </c:pt>
                <c:pt idx="104">
                  <c:v>758.74683000000005</c:v>
                </c:pt>
                <c:pt idx="105">
                  <c:v>737.95924999999988</c:v>
                </c:pt>
                <c:pt idx="106">
                  <c:v>748.35303999999996</c:v>
                </c:pt>
                <c:pt idx="107">
                  <c:v>800.32199999999989</c:v>
                </c:pt>
                <c:pt idx="108">
                  <c:v>706.77787000000012</c:v>
                </c:pt>
                <c:pt idx="109">
                  <c:v>779.53441999999984</c:v>
                </c:pt>
                <c:pt idx="110">
                  <c:v>769.1406199999999</c:v>
                </c:pt>
                <c:pt idx="111">
                  <c:v>810.71579000000008</c:v>
                </c:pt>
                <c:pt idx="112">
                  <c:v>737.95924999999988</c:v>
                </c:pt>
                <c:pt idx="113">
                  <c:v>956.22888000000012</c:v>
                </c:pt>
                <c:pt idx="114">
                  <c:v>737.95924999999988</c:v>
                </c:pt>
                <c:pt idx="115">
                  <c:v>748.35303999999996</c:v>
                </c:pt>
                <c:pt idx="116">
                  <c:v>737.95924999999988</c:v>
                </c:pt>
                <c:pt idx="117">
                  <c:v>779.53441999999984</c:v>
                </c:pt>
                <c:pt idx="118">
                  <c:v>737.95924999999988</c:v>
                </c:pt>
                <c:pt idx="119">
                  <c:v>779.53441999999984</c:v>
                </c:pt>
                <c:pt idx="120">
                  <c:v>779.53441999999984</c:v>
                </c:pt>
                <c:pt idx="121">
                  <c:v>769.1406199999999</c:v>
                </c:pt>
                <c:pt idx="122">
                  <c:v>789.92820999999992</c:v>
                </c:pt>
                <c:pt idx="123">
                  <c:v>789.92820999999992</c:v>
                </c:pt>
                <c:pt idx="124">
                  <c:v>748.35303999999996</c:v>
                </c:pt>
                <c:pt idx="125">
                  <c:v>925.04750999999987</c:v>
                </c:pt>
                <c:pt idx="126">
                  <c:v>758.74683000000005</c:v>
                </c:pt>
                <c:pt idx="127">
                  <c:v>810.71579000000008</c:v>
                </c:pt>
                <c:pt idx="128">
                  <c:v>789.92820999999992</c:v>
                </c:pt>
                <c:pt idx="129">
                  <c:v>748.35303999999996</c:v>
                </c:pt>
                <c:pt idx="130">
                  <c:v>717.17165999999997</c:v>
                </c:pt>
                <c:pt idx="131">
                  <c:v>841.89716999999985</c:v>
                </c:pt>
                <c:pt idx="132">
                  <c:v>748.35303999999996</c:v>
                </c:pt>
                <c:pt idx="133">
                  <c:v>852.29096000000004</c:v>
                </c:pt>
                <c:pt idx="134">
                  <c:v>758.74683000000005</c:v>
                </c:pt>
                <c:pt idx="135">
                  <c:v>717.17165999999997</c:v>
                </c:pt>
                <c:pt idx="136">
                  <c:v>810.71579000000008</c:v>
                </c:pt>
                <c:pt idx="137">
                  <c:v>748.35303999999996</c:v>
                </c:pt>
                <c:pt idx="138">
                  <c:v>758.74683000000005</c:v>
                </c:pt>
                <c:pt idx="139">
                  <c:v>800.32199999999989</c:v>
                </c:pt>
                <c:pt idx="140">
                  <c:v>737.95924999999988</c:v>
                </c:pt>
                <c:pt idx="141">
                  <c:v>914.65371000000005</c:v>
                </c:pt>
                <c:pt idx="142">
                  <c:v>717.17165999999997</c:v>
                </c:pt>
                <c:pt idx="143">
                  <c:v>873.07854000000009</c:v>
                </c:pt>
                <c:pt idx="144">
                  <c:v>737.95924999999988</c:v>
                </c:pt>
                <c:pt idx="145">
                  <c:v>841.89716999999985</c:v>
                </c:pt>
                <c:pt idx="146">
                  <c:v>769.1406199999999</c:v>
                </c:pt>
                <c:pt idx="147">
                  <c:v>789.92820999999992</c:v>
                </c:pt>
                <c:pt idx="148">
                  <c:v>706.77787000000012</c:v>
                </c:pt>
                <c:pt idx="149">
                  <c:v>789.92820999999992</c:v>
                </c:pt>
                <c:pt idx="150">
                  <c:v>821.10958000000005</c:v>
                </c:pt>
                <c:pt idx="151">
                  <c:v>789.92820999999992</c:v>
                </c:pt>
                <c:pt idx="152">
                  <c:v>821.10958000000005</c:v>
                </c:pt>
                <c:pt idx="153">
                  <c:v>727.56545000000006</c:v>
                </c:pt>
                <c:pt idx="154">
                  <c:v>779.53441999999984</c:v>
                </c:pt>
                <c:pt idx="155">
                  <c:v>727.56545000000006</c:v>
                </c:pt>
                <c:pt idx="156">
                  <c:v>779.53441999999984</c:v>
                </c:pt>
                <c:pt idx="157">
                  <c:v>789.92820999999992</c:v>
                </c:pt>
                <c:pt idx="158">
                  <c:v>800.32199999999989</c:v>
                </c:pt>
                <c:pt idx="159">
                  <c:v>758.74683000000005</c:v>
                </c:pt>
                <c:pt idx="160">
                  <c:v>779.53441999999984</c:v>
                </c:pt>
                <c:pt idx="161">
                  <c:v>800.32199999999989</c:v>
                </c:pt>
                <c:pt idx="162">
                  <c:v>800.32199999999989</c:v>
                </c:pt>
                <c:pt idx="163">
                  <c:v>717.17165999999997</c:v>
                </c:pt>
                <c:pt idx="164">
                  <c:v>769.1406199999999</c:v>
                </c:pt>
                <c:pt idx="165">
                  <c:v>779.53441999999984</c:v>
                </c:pt>
                <c:pt idx="166">
                  <c:v>800.32199999999989</c:v>
                </c:pt>
                <c:pt idx="167">
                  <c:v>727.56545000000006</c:v>
                </c:pt>
                <c:pt idx="168">
                  <c:v>841.89716999999985</c:v>
                </c:pt>
                <c:pt idx="169">
                  <c:v>821.10958000000005</c:v>
                </c:pt>
              </c:numCache>
            </c:numRef>
          </c:yVal>
        </c:ser>
        <c:dLbls/>
        <c:axId val="75868416"/>
        <c:axId val="75964800"/>
      </c:scatterChart>
      <c:valAx>
        <c:axId val="75868416"/>
        <c:scaling>
          <c:orientation val="minMax"/>
        </c:scaling>
        <c:axPos val="b"/>
        <c:title>
          <c:tx>
            <c:rich>
              <a:bodyPr/>
              <a:lstStyle/>
              <a:p>
                <a:pPr>
                  <a:defRPr/>
                </a:pPr>
                <a:r>
                  <a:rPr lang="en-US"/>
                  <a:t>Time (min)</a:t>
                </a:r>
              </a:p>
            </c:rich>
          </c:tx>
          <c:layout/>
        </c:title>
        <c:numFmt formatCode="General" sourceLinked="1"/>
        <c:tickLblPos val="nextTo"/>
        <c:crossAx val="75964800"/>
        <c:crosses val="autoZero"/>
        <c:crossBetween val="midCat"/>
      </c:valAx>
      <c:valAx>
        <c:axId val="75964800"/>
        <c:scaling>
          <c:orientation val="minMax"/>
        </c:scaling>
        <c:axPos val="l"/>
        <c:title>
          <c:tx>
            <c:rich>
              <a:bodyPr rot="-5400000" vert="horz"/>
              <a:lstStyle/>
              <a:p>
                <a:pPr>
                  <a:defRPr/>
                </a:pPr>
                <a:r>
                  <a:rPr lang="en-US"/>
                  <a:t>Flux Normalized (lmh/lmh</a:t>
                </a:r>
              </a:p>
            </c:rich>
          </c:tx>
          <c:layout/>
        </c:title>
        <c:numFmt formatCode="General" sourceLinked="1"/>
        <c:tickLblPos val="nextTo"/>
        <c:crossAx val="75868416"/>
        <c:crosses val="autoZero"/>
        <c:crossBetween val="midCat"/>
      </c:valAx>
    </c:plotArea>
    <c:legend>
      <c:legendPos val="r"/>
      <c:layout>
        <c:manualLayout>
          <c:xMode val="edge"/>
          <c:yMode val="edge"/>
          <c:x val="0.77076644017351448"/>
          <c:y val="0.26837339465277116"/>
          <c:w val="9.3982912311661601E-2"/>
          <c:h val="0.19583237845399704"/>
        </c:manualLayout>
      </c:layout>
    </c:legend>
    <c:plotVisOnly val="1"/>
    <c:dispBlanksAs val="gap"/>
  </c:chart>
  <c:txPr>
    <a:bodyPr/>
    <a:lstStyle/>
    <a:p>
      <a:pPr>
        <a:defRPr sz="2000"/>
      </a:pPr>
      <a:endParaRPr lang="zh-CN"/>
    </a:p>
  </c:txPr>
  <c:externalData r:id="rId1"/>
</c:chartSpace>
</file>

<file path=ppt/drawings/drawing1.xml><?xml version="1.0" encoding="utf-8"?>
<c:userShapes xmlns:c="http://schemas.openxmlformats.org/drawingml/2006/chart">
  <cdr:relSizeAnchor xmlns:cdr="http://schemas.openxmlformats.org/drawingml/2006/chartDrawing">
    <cdr:from>
      <cdr:x>0.18081</cdr:x>
      <cdr:y>0.19421</cdr:y>
    </cdr:from>
    <cdr:to>
      <cdr:x>0.90269</cdr:x>
      <cdr:y>0.26731</cdr:y>
    </cdr:to>
    <cdr:sp macro="" textlink="">
      <cdr:nvSpPr>
        <cdr:cNvPr id="2" name="Freeform 1"/>
        <cdr:cNvSpPr/>
      </cdr:nvSpPr>
      <cdr:spPr>
        <a:xfrm xmlns:a="http://schemas.openxmlformats.org/drawingml/2006/main">
          <a:off x="831850" y="660400"/>
          <a:ext cx="3321050" cy="248566"/>
        </a:xfrm>
        <a:custGeom xmlns:a="http://schemas.openxmlformats.org/drawingml/2006/main">
          <a:avLst/>
          <a:gdLst>
            <a:gd name="connsiteX0" fmla="*/ 0 w 3333750"/>
            <a:gd name="connsiteY0" fmla="*/ 248566 h 248566"/>
            <a:gd name="connsiteX1" fmla="*/ 609600 w 3333750"/>
            <a:gd name="connsiteY1" fmla="*/ 153316 h 248566"/>
            <a:gd name="connsiteX2" fmla="*/ 1314450 w 3333750"/>
            <a:gd name="connsiteY2" fmla="*/ 77116 h 248566"/>
            <a:gd name="connsiteX3" fmla="*/ 2447925 w 3333750"/>
            <a:gd name="connsiteY3" fmla="*/ 10441 h 248566"/>
            <a:gd name="connsiteX4" fmla="*/ 3028950 w 3333750"/>
            <a:gd name="connsiteY4" fmla="*/ 916 h 248566"/>
            <a:gd name="connsiteX5" fmla="*/ 3333750 w 3333750"/>
            <a:gd name="connsiteY5" fmla="*/ 916 h 248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33750" h="248566">
              <a:moveTo>
                <a:pt x="0" y="248566"/>
              </a:moveTo>
              <a:cubicBezTo>
                <a:pt x="195262" y="215228"/>
                <a:pt x="390525" y="181891"/>
                <a:pt x="609600" y="153316"/>
              </a:cubicBezTo>
              <a:cubicBezTo>
                <a:pt x="828675" y="124741"/>
                <a:pt x="1008063" y="100928"/>
                <a:pt x="1314450" y="77116"/>
              </a:cubicBezTo>
              <a:cubicBezTo>
                <a:pt x="1620837" y="53304"/>
                <a:pt x="2162175" y="23141"/>
                <a:pt x="2447925" y="10441"/>
              </a:cubicBezTo>
              <a:cubicBezTo>
                <a:pt x="2733675" y="-2259"/>
                <a:pt x="2881313" y="2503"/>
                <a:pt x="3028950" y="916"/>
              </a:cubicBezTo>
              <a:cubicBezTo>
                <a:pt x="3176587" y="-671"/>
                <a:pt x="3255168" y="122"/>
                <a:pt x="3333750" y="916"/>
              </a:cubicBezTo>
            </a:path>
          </a:pathLst>
        </a:custGeom>
        <a:noFill xmlns:a="http://schemas.openxmlformats.org/drawingml/2006/main"/>
        <a:ln xmlns:a="http://schemas.openxmlformats.org/drawingml/2006/main" w="63500">
          <a:solidFill>
            <a:schemeClr val="bg1">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t"/>
        <a:lstStyle xmlns:a="http://schemas.openxmlformats.org/drawingml/2006/main"/>
        <a:p xmlns:a="http://schemas.openxmlformats.org/drawingml/2006/main">
          <a:endParaRPr lang="en-US"/>
        </a:p>
      </cdr:txBody>
    </cdr:sp>
  </cdr:relSizeAnchor>
  <cdr:relSizeAnchor xmlns:cdr="http://schemas.openxmlformats.org/drawingml/2006/chartDrawing">
    <cdr:from>
      <cdr:x>0.18427</cdr:x>
      <cdr:y>0.2022</cdr:y>
    </cdr:from>
    <cdr:to>
      <cdr:x>0.90269</cdr:x>
      <cdr:y>0.81114</cdr:y>
    </cdr:to>
    <cdr:sp macro="" textlink="">
      <cdr:nvSpPr>
        <cdr:cNvPr id="4" name="Freeform 3"/>
        <cdr:cNvSpPr/>
      </cdr:nvSpPr>
      <cdr:spPr>
        <a:xfrm xmlns:a="http://schemas.openxmlformats.org/drawingml/2006/main">
          <a:off x="847725" y="687564"/>
          <a:ext cx="3305175" cy="2070660"/>
        </a:xfrm>
        <a:custGeom xmlns:a="http://schemas.openxmlformats.org/drawingml/2006/main">
          <a:avLst/>
          <a:gdLst>
            <a:gd name="connsiteX0" fmla="*/ 0 w 3305175"/>
            <a:gd name="connsiteY0" fmla="*/ 2065161 h 2070660"/>
            <a:gd name="connsiteX1" fmla="*/ 295275 w 3305175"/>
            <a:gd name="connsiteY1" fmla="*/ 2065161 h 2070660"/>
            <a:gd name="connsiteX2" fmla="*/ 495300 w 3305175"/>
            <a:gd name="connsiteY2" fmla="*/ 2008011 h 2070660"/>
            <a:gd name="connsiteX3" fmla="*/ 581025 w 3305175"/>
            <a:gd name="connsiteY3" fmla="*/ 1912761 h 2070660"/>
            <a:gd name="connsiteX4" fmla="*/ 647700 w 3305175"/>
            <a:gd name="connsiteY4" fmla="*/ 1779411 h 2070660"/>
            <a:gd name="connsiteX5" fmla="*/ 895350 w 3305175"/>
            <a:gd name="connsiteY5" fmla="*/ 1179336 h 2070660"/>
            <a:gd name="connsiteX6" fmla="*/ 1181100 w 3305175"/>
            <a:gd name="connsiteY6" fmla="*/ 798336 h 2070660"/>
            <a:gd name="connsiteX7" fmla="*/ 1485900 w 3305175"/>
            <a:gd name="connsiteY7" fmla="*/ 550686 h 2070660"/>
            <a:gd name="connsiteX8" fmla="*/ 1781175 w 3305175"/>
            <a:gd name="connsiteY8" fmla="*/ 369711 h 2070660"/>
            <a:gd name="connsiteX9" fmla="*/ 2143125 w 3305175"/>
            <a:gd name="connsiteY9" fmla="*/ 217311 h 2070660"/>
            <a:gd name="connsiteX10" fmla="*/ 2486025 w 3305175"/>
            <a:gd name="connsiteY10" fmla="*/ 112536 h 2070660"/>
            <a:gd name="connsiteX11" fmla="*/ 3124200 w 3305175"/>
            <a:gd name="connsiteY11" fmla="*/ 7761 h 2070660"/>
            <a:gd name="connsiteX12" fmla="*/ 3305175 w 3305175"/>
            <a:gd name="connsiteY12" fmla="*/ 7761 h 2070660"/>
            <a:gd name="connsiteX13" fmla="*/ 3286125 w 3305175"/>
            <a:gd name="connsiteY13" fmla="*/ 7761 h 2070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05175" h="2070660">
              <a:moveTo>
                <a:pt x="0" y="2065161"/>
              </a:moveTo>
              <a:cubicBezTo>
                <a:pt x="106362" y="2069923"/>
                <a:pt x="212725" y="2074686"/>
                <a:pt x="295275" y="2065161"/>
              </a:cubicBezTo>
              <a:cubicBezTo>
                <a:pt x="377825" y="2055636"/>
                <a:pt x="447675" y="2033411"/>
                <a:pt x="495300" y="2008011"/>
              </a:cubicBezTo>
              <a:cubicBezTo>
                <a:pt x="542925" y="1982611"/>
                <a:pt x="555625" y="1950861"/>
                <a:pt x="581025" y="1912761"/>
              </a:cubicBezTo>
              <a:cubicBezTo>
                <a:pt x="606425" y="1874661"/>
                <a:pt x="595313" y="1901648"/>
                <a:pt x="647700" y="1779411"/>
              </a:cubicBezTo>
              <a:cubicBezTo>
                <a:pt x="700087" y="1657174"/>
                <a:pt x="806450" y="1342848"/>
                <a:pt x="895350" y="1179336"/>
              </a:cubicBezTo>
              <a:cubicBezTo>
                <a:pt x="984250" y="1015824"/>
                <a:pt x="1082675" y="903111"/>
                <a:pt x="1181100" y="798336"/>
              </a:cubicBezTo>
              <a:cubicBezTo>
                <a:pt x="1279525" y="693561"/>
                <a:pt x="1385888" y="622123"/>
                <a:pt x="1485900" y="550686"/>
              </a:cubicBezTo>
              <a:cubicBezTo>
                <a:pt x="1585912" y="479249"/>
                <a:pt x="1671638" y="425273"/>
                <a:pt x="1781175" y="369711"/>
              </a:cubicBezTo>
              <a:cubicBezTo>
                <a:pt x="1890712" y="314149"/>
                <a:pt x="2025650" y="260173"/>
                <a:pt x="2143125" y="217311"/>
              </a:cubicBezTo>
              <a:cubicBezTo>
                <a:pt x="2260600" y="174449"/>
                <a:pt x="2322513" y="147461"/>
                <a:pt x="2486025" y="112536"/>
              </a:cubicBezTo>
              <a:cubicBezTo>
                <a:pt x="2649537" y="77611"/>
                <a:pt x="2987675" y="25223"/>
                <a:pt x="3124200" y="7761"/>
              </a:cubicBezTo>
              <a:cubicBezTo>
                <a:pt x="3260725" y="-9702"/>
                <a:pt x="3305175" y="7761"/>
                <a:pt x="3305175" y="7761"/>
              </a:cubicBezTo>
              <a:lnTo>
                <a:pt x="3286125" y="7761"/>
              </a:lnTo>
            </a:path>
          </a:pathLst>
        </a:custGeom>
        <a:noFill xmlns:a="http://schemas.openxmlformats.org/drawingml/2006/main"/>
        <a:ln xmlns:a="http://schemas.openxmlformats.org/drawingml/2006/main" w="63500">
          <a:solidFill>
            <a:schemeClr val="accent2">
              <a:lumMod val="60000"/>
              <a:lumOff val="4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0.18702</cdr:x>
      <cdr:y>0.20822</cdr:y>
    </cdr:from>
    <cdr:to>
      <cdr:x>0.90269</cdr:x>
      <cdr:y>0.81041</cdr:y>
    </cdr:to>
    <cdr:sp macro="" textlink="">
      <cdr:nvSpPr>
        <cdr:cNvPr id="5" name="Freeform 4"/>
        <cdr:cNvSpPr/>
      </cdr:nvSpPr>
      <cdr:spPr>
        <a:xfrm xmlns:a="http://schemas.openxmlformats.org/drawingml/2006/main">
          <a:off x="860407" y="708036"/>
          <a:ext cx="3292493" cy="2047702"/>
        </a:xfrm>
        <a:custGeom xmlns:a="http://schemas.openxmlformats.org/drawingml/2006/main">
          <a:avLst/>
          <a:gdLst>
            <a:gd name="connsiteX0" fmla="*/ 0 w 3324225"/>
            <a:gd name="connsiteY0" fmla="*/ 2019300 h 2047712"/>
            <a:gd name="connsiteX1" fmla="*/ 819150 w 3324225"/>
            <a:gd name="connsiteY1" fmla="*/ 2019300 h 2047712"/>
            <a:gd name="connsiteX2" fmla="*/ 1171575 w 3324225"/>
            <a:gd name="connsiteY2" fmla="*/ 1724025 h 2047712"/>
            <a:gd name="connsiteX3" fmla="*/ 1457325 w 3324225"/>
            <a:gd name="connsiteY3" fmla="*/ 876300 h 2047712"/>
            <a:gd name="connsiteX4" fmla="*/ 1552575 w 3324225"/>
            <a:gd name="connsiteY4" fmla="*/ 495300 h 2047712"/>
            <a:gd name="connsiteX5" fmla="*/ 1628775 w 3324225"/>
            <a:gd name="connsiteY5" fmla="*/ 342900 h 2047712"/>
            <a:gd name="connsiteX6" fmla="*/ 1733550 w 3324225"/>
            <a:gd name="connsiteY6" fmla="*/ 247650 h 2047712"/>
            <a:gd name="connsiteX7" fmla="*/ 1905000 w 3324225"/>
            <a:gd name="connsiteY7" fmla="*/ 171450 h 2047712"/>
            <a:gd name="connsiteX8" fmla="*/ 2219325 w 3324225"/>
            <a:gd name="connsiteY8" fmla="*/ 114300 h 2047712"/>
            <a:gd name="connsiteX9" fmla="*/ 2619375 w 3324225"/>
            <a:gd name="connsiteY9" fmla="*/ 66675 h 2047712"/>
            <a:gd name="connsiteX10" fmla="*/ 2962275 w 3324225"/>
            <a:gd name="connsiteY10" fmla="*/ 28575 h 2047712"/>
            <a:gd name="connsiteX11" fmla="*/ 3324225 w 3324225"/>
            <a:gd name="connsiteY11" fmla="*/ 0 h 204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24225" h="2047712">
              <a:moveTo>
                <a:pt x="0" y="2019300"/>
              </a:moveTo>
              <a:cubicBezTo>
                <a:pt x="311944" y="2043906"/>
                <a:pt x="623888" y="2068512"/>
                <a:pt x="819150" y="2019300"/>
              </a:cubicBezTo>
              <a:cubicBezTo>
                <a:pt x="1014412" y="1970088"/>
                <a:pt x="1065213" y="1914525"/>
                <a:pt x="1171575" y="1724025"/>
              </a:cubicBezTo>
              <a:cubicBezTo>
                <a:pt x="1277937" y="1533525"/>
                <a:pt x="1393825" y="1081087"/>
                <a:pt x="1457325" y="876300"/>
              </a:cubicBezTo>
              <a:cubicBezTo>
                <a:pt x="1520825" y="671513"/>
                <a:pt x="1524000" y="584200"/>
                <a:pt x="1552575" y="495300"/>
              </a:cubicBezTo>
              <a:cubicBezTo>
                <a:pt x="1581150" y="406400"/>
                <a:pt x="1598613" y="384175"/>
                <a:pt x="1628775" y="342900"/>
              </a:cubicBezTo>
              <a:cubicBezTo>
                <a:pt x="1658937" y="301625"/>
                <a:pt x="1687512" y="276225"/>
                <a:pt x="1733550" y="247650"/>
              </a:cubicBezTo>
              <a:cubicBezTo>
                <a:pt x="1779588" y="219075"/>
                <a:pt x="1824038" y="193675"/>
                <a:pt x="1905000" y="171450"/>
              </a:cubicBezTo>
              <a:cubicBezTo>
                <a:pt x="1985963" y="149225"/>
                <a:pt x="2100263" y="131762"/>
                <a:pt x="2219325" y="114300"/>
              </a:cubicBezTo>
              <a:cubicBezTo>
                <a:pt x="2338388" y="96837"/>
                <a:pt x="2619375" y="66675"/>
                <a:pt x="2619375" y="66675"/>
              </a:cubicBezTo>
              <a:lnTo>
                <a:pt x="2962275" y="28575"/>
              </a:lnTo>
              <a:cubicBezTo>
                <a:pt x="3079750" y="17463"/>
                <a:pt x="3201987" y="8731"/>
                <a:pt x="3324225" y="0"/>
              </a:cubicBezTo>
            </a:path>
          </a:pathLst>
        </a:custGeom>
        <a:noFill xmlns:a="http://schemas.openxmlformats.org/drawingml/2006/main"/>
        <a:ln xmlns:a="http://schemas.openxmlformats.org/drawingml/2006/main" w="63500">
          <a:solidFill>
            <a:srgbClr val="96DAEA"/>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t"/>
        <a:lstStyle xmlns:a="http://schemas.openxmlformats.org/drawingml/2006/main"/>
        <a:p xmlns:a="http://schemas.openxmlformats.org/drawingml/2006/main">
          <a:endParaRPr lang="en-US"/>
        </a:p>
      </cdr:txBody>
    </cdr:sp>
  </cdr:relSizeAnchor>
  <cdr:relSizeAnchor xmlns:cdr="http://schemas.openxmlformats.org/drawingml/2006/chartDrawing">
    <cdr:from>
      <cdr:x>0.18427</cdr:x>
      <cdr:y>0.2605</cdr:y>
    </cdr:from>
    <cdr:to>
      <cdr:x>0.90269</cdr:x>
      <cdr:y>0.72549</cdr:y>
    </cdr:to>
    <cdr:sp macro="" textlink="">
      <cdr:nvSpPr>
        <cdr:cNvPr id="3" name="Freeform 2"/>
        <cdr:cNvSpPr/>
      </cdr:nvSpPr>
      <cdr:spPr>
        <a:xfrm xmlns:a="http://schemas.openxmlformats.org/drawingml/2006/main">
          <a:off x="344992" y="336161"/>
          <a:ext cx="1345031" cy="600044"/>
        </a:xfrm>
        <a:custGeom xmlns:a="http://schemas.openxmlformats.org/drawingml/2006/main">
          <a:avLst/>
          <a:gdLst>
            <a:gd name="connsiteX0" fmla="*/ 0 w 3305175"/>
            <a:gd name="connsiteY0" fmla="*/ 1581150 h 1581150"/>
            <a:gd name="connsiteX1" fmla="*/ 209550 w 3305175"/>
            <a:gd name="connsiteY1" fmla="*/ 1247775 h 1581150"/>
            <a:gd name="connsiteX2" fmla="*/ 390525 w 3305175"/>
            <a:gd name="connsiteY2" fmla="*/ 990600 h 1581150"/>
            <a:gd name="connsiteX3" fmla="*/ 600075 w 3305175"/>
            <a:gd name="connsiteY3" fmla="*/ 752475 h 1581150"/>
            <a:gd name="connsiteX4" fmla="*/ 923925 w 3305175"/>
            <a:gd name="connsiteY4" fmla="*/ 495300 h 1581150"/>
            <a:gd name="connsiteX5" fmla="*/ 1228725 w 3305175"/>
            <a:gd name="connsiteY5" fmla="*/ 342900 h 1581150"/>
            <a:gd name="connsiteX6" fmla="*/ 1600200 w 3305175"/>
            <a:gd name="connsiteY6" fmla="*/ 209550 h 1581150"/>
            <a:gd name="connsiteX7" fmla="*/ 2143125 w 3305175"/>
            <a:gd name="connsiteY7" fmla="*/ 104775 h 1581150"/>
            <a:gd name="connsiteX8" fmla="*/ 2619375 w 3305175"/>
            <a:gd name="connsiteY8" fmla="*/ 47625 h 1581150"/>
            <a:gd name="connsiteX9" fmla="*/ 3305175 w 3305175"/>
            <a:gd name="connsiteY9"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5175" h="1581150">
              <a:moveTo>
                <a:pt x="0" y="1581150"/>
              </a:moveTo>
              <a:cubicBezTo>
                <a:pt x="72231" y="1463675"/>
                <a:pt x="144463" y="1346200"/>
                <a:pt x="209550" y="1247775"/>
              </a:cubicBezTo>
              <a:cubicBezTo>
                <a:pt x="274637" y="1149350"/>
                <a:pt x="325438" y="1073150"/>
                <a:pt x="390525" y="990600"/>
              </a:cubicBezTo>
              <a:cubicBezTo>
                <a:pt x="455612" y="908050"/>
                <a:pt x="511175" y="835025"/>
                <a:pt x="600075" y="752475"/>
              </a:cubicBezTo>
              <a:cubicBezTo>
                <a:pt x="688975" y="669925"/>
                <a:pt x="819150" y="563562"/>
                <a:pt x="923925" y="495300"/>
              </a:cubicBezTo>
              <a:cubicBezTo>
                <a:pt x="1028700" y="427038"/>
                <a:pt x="1116013" y="390525"/>
                <a:pt x="1228725" y="342900"/>
              </a:cubicBezTo>
              <a:cubicBezTo>
                <a:pt x="1341437" y="295275"/>
                <a:pt x="1447800" y="249237"/>
                <a:pt x="1600200" y="209550"/>
              </a:cubicBezTo>
              <a:cubicBezTo>
                <a:pt x="1752600" y="169862"/>
                <a:pt x="1973263" y="131762"/>
                <a:pt x="2143125" y="104775"/>
              </a:cubicBezTo>
              <a:cubicBezTo>
                <a:pt x="2312987" y="77788"/>
                <a:pt x="2425700" y="65087"/>
                <a:pt x="2619375" y="47625"/>
              </a:cubicBezTo>
              <a:cubicBezTo>
                <a:pt x="2813050" y="30162"/>
                <a:pt x="3059112" y="15081"/>
                <a:pt x="3305175" y="0"/>
              </a:cubicBezTo>
            </a:path>
          </a:pathLst>
        </a:custGeom>
        <a:noFill xmlns:a="http://schemas.openxmlformats.org/drawingml/2006/main"/>
        <a:ln xmlns:a="http://schemas.openxmlformats.org/drawingml/2006/main" w="63500">
          <a:solidFill>
            <a:srgbClr val="F8A15A"/>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0.18703</cdr:x>
      <cdr:y>0.1746</cdr:y>
    </cdr:from>
    <cdr:to>
      <cdr:x>0.90545</cdr:x>
      <cdr:y>0.61438</cdr:y>
    </cdr:to>
    <cdr:sp macro="" textlink="">
      <cdr:nvSpPr>
        <cdr:cNvPr id="6" name="Freeform 5"/>
        <cdr:cNvSpPr/>
      </cdr:nvSpPr>
      <cdr:spPr>
        <a:xfrm xmlns:a="http://schemas.openxmlformats.org/drawingml/2006/main">
          <a:off x="860425" y="593725"/>
          <a:ext cx="3305175" cy="1495425"/>
        </a:xfrm>
        <a:custGeom xmlns:a="http://schemas.openxmlformats.org/drawingml/2006/main">
          <a:avLst/>
          <a:gdLst>
            <a:gd name="connsiteX0" fmla="*/ 0 w 3305175"/>
            <a:gd name="connsiteY0" fmla="*/ 1495425 h 1495425"/>
            <a:gd name="connsiteX1" fmla="*/ 238125 w 3305175"/>
            <a:gd name="connsiteY1" fmla="*/ 1143000 h 1495425"/>
            <a:gd name="connsiteX2" fmla="*/ 514350 w 3305175"/>
            <a:gd name="connsiteY2" fmla="*/ 828675 h 1495425"/>
            <a:gd name="connsiteX3" fmla="*/ 876300 w 3305175"/>
            <a:gd name="connsiteY3" fmla="*/ 523875 h 1495425"/>
            <a:gd name="connsiteX4" fmla="*/ 1362075 w 3305175"/>
            <a:gd name="connsiteY4" fmla="*/ 304800 h 1495425"/>
            <a:gd name="connsiteX5" fmla="*/ 1981200 w 3305175"/>
            <a:gd name="connsiteY5" fmla="*/ 152400 h 1495425"/>
            <a:gd name="connsiteX6" fmla="*/ 2533650 w 3305175"/>
            <a:gd name="connsiteY6" fmla="*/ 57150 h 1495425"/>
            <a:gd name="connsiteX7" fmla="*/ 3305175 w 3305175"/>
            <a:gd name="connsiteY7" fmla="*/ 0 h 149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5175" h="1495425">
              <a:moveTo>
                <a:pt x="0" y="1495425"/>
              </a:moveTo>
              <a:cubicBezTo>
                <a:pt x="76200" y="1374775"/>
                <a:pt x="152400" y="1254125"/>
                <a:pt x="238125" y="1143000"/>
              </a:cubicBezTo>
              <a:cubicBezTo>
                <a:pt x="323850" y="1031875"/>
                <a:pt x="407988" y="931862"/>
                <a:pt x="514350" y="828675"/>
              </a:cubicBezTo>
              <a:cubicBezTo>
                <a:pt x="620712" y="725488"/>
                <a:pt x="735013" y="611187"/>
                <a:pt x="876300" y="523875"/>
              </a:cubicBezTo>
              <a:cubicBezTo>
                <a:pt x="1017587" y="436563"/>
                <a:pt x="1177925" y="366712"/>
                <a:pt x="1362075" y="304800"/>
              </a:cubicBezTo>
              <a:cubicBezTo>
                <a:pt x="1546225" y="242888"/>
                <a:pt x="1785938" y="193675"/>
                <a:pt x="1981200" y="152400"/>
              </a:cubicBezTo>
              <a:cubicBezTo>
                <a:pt x="2176463" y="111125"/>
                <a:pt x="2312988" y="82550"/>
                <a:pt x="2533650" y="57150"/>
              </a:cubicBezTo>
              <a:cubicBezTo>
                <a:pt x="2754312" y="31750"/>
                <a:pt x="3029743" y="15875"/>
                <a:pt x="3305175" y="0"/>
              </a:cubicBezTo>
            </a:path>
          </a:pathLst>
        </a:custGeom>
        <a:noFill xmlns:a="http://schemas.openxmlformats.org/drawingml/2006/main"/>
        <a:ln xmlns:a="http://schemas.openxmlformats.org/drawingml/2006/main" w="63500">
          <a:solidFill>
            <a:schemeClr val="accent3">
              <a:lumMod val="60000"/>
              <a:lumOff val="4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t"/>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0.06868</cdr:x>
      <cdr:y>0.18621</cdr:y>
    </cdr:from>
    <cdr:to>
      <cdr:x>0.06868</cdr:x>
      <cdr:y>0.90128</cdr:y>
    </cdr:to>
    <cdr:cxnSp macro="">
      <cdr:nvCxnSpPr>
        <cdr:cNvPr id="8" name="Straight Connector 7"/>
        <cdr:cNvCxnSpPr/>
      </cdr:nvCxnSpPr>
      <cdr:spPr>
        <a:xfrm xmlns:a="http://schemas.openxmlformats.org/drawingml/2006/main" flipV="1">
          <a:off x="1257288" y="1481365"/>
          <a:ext cx="0" cy="5688632"/>
        </a:xfrm>
        <a:prstGeom xmlns:a="http://schemas.openxmlformats.org/drawingml/2006/main" prst="line">
          <a:avLst/>
        </a:prstGeom>
        <a:ln xmlns:a="http://schemas.openxmlformats.org/drawingml/2006/main" w="31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B5B14-59C7-494A-97DF-715BF028E29C}" type="datetimeFigureOut">
              <a:rPr lang="zh-CN" altLang="en-US" smtClean="0"/>
              <a:pPr/>
              <a:t>2013/3/8</a:t>
            </a:fld>
            <a:endParaRPr lang="zh-CN" altLang="en-US"/>
          </a:p>
        </p:txBody>
      </p:sp>
      <p:sp>
        <p:nvSpPr>
          <p:cNvPr id="4" name="幻灯片图像占位符 3"/>
          <p:cNvSpPr>
            <a:spLocks noGrp="1" noRot="1" noChangeAspect="1"/>
          </p:cNvSpPr>
          <p:nvPr>
            <p:ph type="sldImg" idx="2"/>
          </p:nvPr>
        </p:nvSpPr>
        <p:spPr>
          <a:xfrm>
            <a:off x="1430338" y="685800"/>
            <a:ext cx="39973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89C0E7-74E6-4F07-ADB7-CE25061271BF}" type="slidenum">
              <a:rPr lang="zh-CN" altLang="en-US" smtClean="0"/>
              <a:pPr/>
              <a:t>‹#›</a:t>
            </a:fld>
            <a:endParaRPr lang="zh-CN" altLang="en-US"/>
          </a:p>
        </p:txBody>
      </p:sp>
    </p:spTree>
    <p:extLst>
      <p:ext uri="{BB962C8B-B14F-4D97-AF65-F5344CB8AC3E}">
        <p14:creationId xmlns:p14="http://schemas.microsoft.com/office/powerpoint/2010/main" xmlns="" val="2450415040"/>
      </p:ext>
    </p:extLst>
  </p:cSld>
  <p:clrMap bg1="lt1" tx1="dk1" bg2="lt2" tx2="dk2" accent1="accent1" accent2="accent2" accent3="accent3" accent4="accent4" accent5="accent5" accent6="accent6" hlink="hlink" folHlink="folHlink"/>
  <p:notesStyle>
    <a:lvl1pPr marL="0" algn="l" defTabSz="5436108" rtl="0" eaLnBrk="1" latinLnBrk="0" hangingPunct="1">
      <a:defRPr sz="7100" kern="1200">
        <a:solidFill>
          <a:schemeClr val="tx1"/>
        </a:solidFill>
        <a:latin typeface="+mn-lt"/>
        <a:ea typeface="+mn-ea"/>
        <a:cs typeface="+mn-cs"/>
      </a:defRPr>
    </a:lvl1pPr>
    <a:lvl2pPr marL="2718054" algn="l" defTabSz="5436108" rtl="0" eaLnBrk="1" latinLnBrk="0" hangingPunct="1">
      <a:defRPr sz="7100" kern="1200">
        <a:solidFill>
          <a:schemeClr val="tx1"/>
        </a:solidFill>
        <a:latin typeface="+mn-lt"/>
        <a:ea typeface="+mn-ea"/>
        <a:cs typeface="+mn-cs"/>
      </a:defRPr>
    </a:lvl2pPr>
    <a:lvl3pPr marL="5436108" algn="l" defTabSz="5436108" rtl="0" eaLnBrk="1" latinLnBrk="0" hangingPunct="1">
      <a:defRPr sz="7100" kern="1200">
        <a:solidFill>
          <a:schemeClr val="tx1"/>
        </a:solidFill>
        <a:latin typeface="+mn-lt"/>
        <a:ea typeface="+mn-ea"/>
        <a:cs typeface="+mn-cs"/>
      </a:defRPr>
    </a:lvl3pPr>
    <a:lvl4pPr marL="8154162" algn="l" defTabSz="5436108" rtl="0" eaLnBrk="1" latinLnBrk="0" hangingPunct="1">
      <a:defRPr sz="7100" kern="1200">
        <a:solidFill>
          <a:schemeClr val="tx1"/>
        </a:solidFill>
        <a:latin typeface="+mn-lt"/>
        <a:ea typeface="+mn-ea"/>
        <a:cs typeface="+mn-cs"/>
      </a:defRPr>
    </a:lvl4pPr>
    <a:lvl5pPr marL="10872216" algn="l" defTabSz="5436108" rtl="0" eaLnBrk="1" latinLnBrk="0" hangingPunct="1">
      <a:defRPr sz="7100" kern="1200">
        <a:solidFill>
          <a:schemeClr val="tx1"/>
        </a:solidFill>
        <a:latin typeface="+mn-lt"/>
        <a:ea typeface="+mn-ea"/>
        <a:cs typeface="+mn-cs"/>
      </a:defRPr>
    </a:lvl5pPr>
    <a:lvl6pPr marL="13590270" algn="l" defTabSz="5436108" rtl="0" eaLnBrk="1" latinLnBrk="0" hangingPunct="1">
      <a:defRPr sz="7100" kern="1200">
        <a:solidFill>
          <a:schemeClr val="tx1"/>
        </a:solidFill>
        <a:latin typeface="+mn-lt"/>
        <a:ea typeface="+mn-ea"/>
        <a:cs typeface="+mn-cs"/>
      </a:defRPr>
    </a:lvl6pPr>
    <a:lvl7pPr marL="16308324" algn="l" defTabSz="5436108" rtl="0" eaLnBrk="1" latinLnBrk="0" hangingPunct="1">
      <a:defRPr sz="7100" kern="1200">
        <a:solidFill>
          <a:schemeClr val="tx1"/>
        </a:solidFill>
        <a:latin typeface="+mn-lt"/>
        <a:ea typeface="+mn-ea"/>
        <a:cs typeface="+mn-cs"/>
      </a:defRPr>
    </a:lvl7pPr>
    <a:lvl8pPr marL="19026378" algn="l" defTabSz="5436108" rtl="0" eaLnBrk="1" latinLnBrk="0" hangingPunct="1">
      <a:defRPr sz="7100" kern="1200">
        <a:solidFill>
          <a:schemeClr val="tx1"/>
        </a:solidFill>
        <a:latin typeface="+mn-lt"/>
        <a:ea typeface="+mn-ea"/>
        <a:cs typeface="+mn-cs"/>
      </a:defRPr>
    </a:lvl8pPr>
    <a:lvl9pPr marL="21744432" algn="l" defTabSz="5436108" rtl="0" eaLnBrk="1" latinLnBrk="0" hangingPunct="1">
      <a:defRPr sz="7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430338" y="685800"/>
            <a:ext cx="3997325" cy="3429000"/>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B489C0E7-74E6-4F07-ADB7-CE25061271BF}" type="slidenum">
              <a:rPr lang="zh-CN" altLang="en-US" smtClean="0"/>
              <a:pPr/>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3840480" y="13645573"/>
            <a:ext cx="43525440" cy="9415646"/>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7680960" y="24891471"/>
            <a:ext cx="35844480" cy="11225565"/>
          </a:xfrm>
        </p:spPr>
        <p:txBody>
          <a:bodyPr/>
          <a:lstStyle>
            <a:lvl1pPr marL="0" indent="0" algn="ctr">
              <a:buNone/>
              <a:defRPr>
                <a:solidFill>
                  <a:schemeClr val="tx1">
                    <a:tint val="75000"/>
                  </a:schemeClr>
                </a:solidFill>
              </a:defRPr>
            </a:lvl1pPr>
            <a:lvl2pPr marL="2718054" indent="0" algn="ctr">
              <a:buNone/>
              <a:defRPr>
                <a:solidFill>
                  <a:schemeClr val="tx1">
                    <a:tint val="75000"/>
                  </a:schemeClr>
                </a:solidFill>
              </a:defRPr>
            </a:lvl2pPr>
            <a:lvl3pPr marL="5436108" indent="0" algn="ctr">
              <a:buNone/>
              <a:defRPr>
                <a:solidFill>
                  <a:schemeClr val="tx1">
                    <a:tint val="75000"/>
                  </a:schemeClr>
                </a:solidFill>
              </a:defRPr>
            </a:lvl3pPr>
            <a:lvl4pPr marL="8154162" indent="0" algn="ctr">
              <a:buNone/>
              <a:defRPr>
                <a:solidFill>
                  <a:schemeClr val="tx1">
                    <a:tint val="75000"/>
                  </a:schemeClr>
                </a:solidFill>
              </a:defRPr>
            </a:lvl4pPr>
            <a:lvl5pPr marL="10872216" indent="0" algn="ctr">
              <a:buNone/>
              <a:defRPr>
                <a:solidFill>
                  <a:schemeClr val="tx1">
                    <a:tint val="75000"/>
                  </a:schemeClr>
                </a:solidFill>
              </a:defRPr>
            </a:lvl5pPr>
            <a:lvl6pPr marL="13590270" indent="0" algn="ctr">
              <a:buNone/>
              <a:defRPr>
                <a:solidFill>
                  <a:schemeClr val="tx1">
                    <a:tint val="75000"/>
                  </a:schemeClr>
                </a:solidFill>
              </a:defRPr>
            </a:lvl6pPr>
            <a:lvl7pPr marL="16308324" indent="0" algn="ctr">
              <a:buNone/>
              <a:defRPr>
                <a:solidFill>
                  <a:schemeClr val="tx1">
                    <a:tint val="75000"/>
                  </a:schemeClr>
                </a:solidFill>
              </a:defRPr>
            </a:lvl7pPr>
            <a:lvl8pPr marL="19026378" indent="0" algn="ctr">
              <a:buNone/>
              <a:defRPr>
                <a:solidFill>
                  <a:schemeClr val="tx1">
                    <a:tint val="75000"/>
                  </a:schemeClr>
                </a:solidFill>
              </a:defRPr>
            </a:lvl8pPr>
            <a:lvl9pPr marL="21744432"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2013/3/8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2013/3/8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37124640" y="1759085"/>
            <a:ext cx="11521440" cy="3747955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560320" y="1759085"/>
            <a:ext cx="33710880" cy="3747955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2013/3/8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2013/3/8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4044953" y="28226606"/>
            <a:ext cx="43525440" cy="8724216"/>
          </a:xfrm>
        </p:spPr>
        <p:txBody>
          <a:bodyPr anchor="t"/>
          <a:lstStyle>
            <a:lvl1pPr algn="l">
              <a:defRPr sz="238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044953" y="18617769"/>
            <a:ext cx="43525440" cy="9608837"/>
          </a:xfrm>
        </p:spPr>
        <p:txBody>
          <a:bodyPr anchor="b"/>
          <a:lstStyle>
            <a:lvl1pPr marL="0" indent="0">
              <a:buNone/>
              <a:defRPr sz="11900">
                <a:solidFill>
                  <a:schemeClr val="tx1">
                    <a:tint val="75000"/>
                  </a:schemeClr>
                </a:solidFill>
              </a:defRPr>
            </a:lvl1pPr>
            <a:lvl2pPr marL="2718054" indent="0">
              <a:buNone/>
              <a:defRPr sz="10700">
                <a:solidFill>
                  <a:schemeClr val="tx1">
                    <a:tint val="75000"/>
                  </a:schemeClr>
                </a:solidFill>
              </a:defRPr>
            </a:lvl2pPr>
            <a:lvl3pPr marL="5436108" indent="0">
              <a:buNone/>
              <a:defRPr sz="9500">
                <a:solidFill>
                  <a:schemeClr val="tx1">
                    <a:tint val="75000"/>
                  </a:schemeClr>
                </a:solidFill>
              </a:defRPr>
            </a:lvl3pPr>
            <a:lvl4pPr marL="8154162" indent="0">
              <a:buNone/>
              <a:defRPr sz="8300">
                <a:solidFill>
                  <a:schemeClr val="tx1">
                    <a:tint val="75000"/>
                  </a:schemeClr>
                </a:solidFill>
              </a:defRPr>
            </a:lvl4pPr>
            <a:lvl5pPr marL="10872216" indent="0">
              <a:buNone/>
              <a:defRPr sz="8300">
                <a:solidFill>
                  <a:schemeClr val="tx1">
                    <a:tint val="75000"/>
                  </a:schemeClr>
                </a:solidFill>
              </a:defRPr>
            </a:lvl5pPr>
            <a:lvl6pPr marL="13590270" indent="0">
              <a:buNone/>
              <a:defRPr sz="8300">
                <a:solidFill>
                  <a:schemeClr val="tx1">
                    <a:tint val="75000"/>
                  </a:schemeClr>
                </a:solidFill>
              </a:defRPr>
            </a:lvl6pPr>
            <a:lvl7pPr marL="16308324" indent="0">
              <a:buNone/>
              <a:defRPr sz="8300">
                <a:solidFill>
                  <a:schemeClr val="tx1">
                    <a:tint val="75000"/>
                  </a:schemeClr>
                </a:solidFill>
              </a:defRPr>
            </a:lvl7pPr>
            <a:lvl8pPr marL="19026378" indent="0">
              <a:buNone/>
              <a:defRPr sz="8300">
                <a:solidFill>
                  <a:schemeClr val="tx1">
                    <a:tint val="75000"/>
                  </a:schemeClr>
                </a:solidFill>
              </a:defRPr>
            </a:lvl8pPr>
            <a:lvl9pPr marL="21744432" indent="0">
              <a:buNone/>
              <a:defRPr sz="83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2013/3/8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560320" y="10249432"/>
            <a:ext cx="22616160" cy="28989212"/>
          </a:xfrm>
        </p:spPr>
        <p:txBody>
          <a:bodyPr/>
          <a:lstStyle>
            <a:lvl1pPr>
              <a:defRPr sz="16600"/>
            </a:lvl1pPr>
            <a:lvl2pPr>
              <a:defRPr sz="14300"/>
            </a:lvl2pPr>
            <a:lvl3pPr>
              <a:defRPr sz="11900"/>
            </a:lvl3pPr>
            <a:lvl4pPr>
              <a:defRPr sz="10700"/>
            </a:lvl4pPr>
            <a:lvl5pPr>
              <a:defRPr sz="10700"/>
            </a:lvl5pPr>
            <a:lvl6pPr>
              <a:defRPr sz="10700"/>
            </a:lvl6pPr>
            <a:lvl7pPr>
              <a:defRPr sz="10700"/>
            </a:lvl7pPr>
            <a:lvl8pPr>
              <a:defRPr sz="10700"/>
            </a:lvl8pPr>
            <a:lvl9pPr>
              <a:defRPr sz="107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26029920" y="10249432"/>
            <a:ext cx="22616160" cy="28989212"/>
          </a:xfrm>
        </p:spPr>
        <p:txBody>
          <a:bodyPr/>
          <a:lstStyle>
            <a:lvl1pPr>
              <a:defRPr sz="16600"/>
            </a:lvl1pPr>
            <a:lvl2pPr>
              <a:defRPr sz="14300"/>
            </a:lvl2pPr>
            <a:lvl3pPr>
              <a:defRPr sz="11900"/>
            </a:lvl3pPr>
            <a:lvl4pPr>
              <a:defRPr sz="10700"/>
            </a:lvl4pPr>
            <a:lvl5pPr>
              <a:defRPr sz="10700"/>
            </a:lvl5pPr>
            <a:lvl6pPr>
              <a:defRPr sz="10700"/>
            </a:lvl6pPr>
            <a:lvl7pPr>
              <a:defRPr sz="10700"/>
            </a:lvl7pPr>
            <a:lvl8pPr>
              <a:defRPr sz="10700"/>
            </a:lvl8pPr>
            <a:lvl9pPr>
              <a:defRPr sz="107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2013/3/8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560320" y="9832541"/>
            <a:ext cx="22625053" cy="4097735"/>
          </a:xfrm>
        </p:spPr>
        <p:txBody>
          <a:bodyPr anchor="b"/>
          <a:lstStyle>
            <a:lvl1pPr marL="0" indent="0">
              <a:buNone/>
              <a:defRPr sz="14300" b="1"/>
            </a:lvl1pPr>
            <a:lvl2pPr marL="2718054" indent="0">
              <a:buNone/>
              <a:defRPr sz="11900" b="1"/>
            </a:lvl2pPr>
            <a:lvl3pPr marL="5436108" indent="0">
              <a:buNone/>
              <a:defRPr sz="10700" b="1"/>
            </a:lvl3pPr>
            <a:lvl4pPr marL="8154162" indent="0">
              <a:buNone/>
              <a:defRPr sz="9500" b="1"/>
            </a:lvl4pPr>
            <a:lvl5pPr marL="10872216" indent="0">
              <a:buNone/>
              <a:defRPr sz="9500" b="1"/>
            </a:lvl5pPr>
            <a:lvl6pPr marL="13590270" indent="0">
              <a:buNone/>
              <a:defRPr sz="9500" b="1"/>
            </a:lvl6pPr>
            <a:lvl7pPr marL="16308324" indent="0">
              <a:buNone/>
              <a:defRPr sz="9500" b="1"/>
            </a:lvl7pPr>
            <a:lvl8pPr marL="19026378" indent="0">
              <a:buNone/>
              <a:defRPr sz="9500" b="1"/>
            </a:lvl8pPr>
            <a:lvl9pPr marL="21744432" indent="0">
              <a:buNone/>
              <a:defRPr sz="9500" b="1"/>
            </a:lvl9pPr>
          </a:lstStyle>
          <a:p>
            <a:pPr lvl="0"/>
            <a:r>
              <a:rPr lang="zh-CN" altLang="en-US" smtClean="0"/>
              <a:t>单击此处编辑母版文本样式</a:t>
            </a:r>
          </a:p>
        </p:txBody>
      </p:sp>
      <p:sp>
        <p:nvSpPr>
          <p:cNvPr id="4" name="内容占位符 3"/>
          <p:cNvSpPr>
            <a:spLocks noGrp="1"/>
          </p:cNvSpPr>
          <p:nvPr>
            <p:ph sz="half" idx="2"/>
          </p:nvPr>
        </p:nvSpPr>
        <p:spPr>
          <a:xfrm>
            <a:off x="2560320" y="13930276"/>
            <a:ext cx="22625053" cy="25308366"/>
          </a:xfrm>
        </p:spPr>
        <p:txBody>
          <a:bodyPr/>
          <a:lstStyle>
            <a:lvl1pPr>
              <a:defRPr sz="14300"/>
            </a:lvl1pPr>
            <a:lvl2pPr>
              <a:defRPr sz="11900"/>
            </a:lvl2pPr>
            <a:lvl3pPr>
              <a:defRPr sz="10700"/>
            </a:lvl3pPr>
            <a:lvl4pPr>
              <a:defRPr sz="9500"/>
            </a:lvl4pPr>
            <a:lvl5pPr>
              <a:defRPr sz="9500"/>
            </a:lvl5pPr>
            <a:lvl6pPr>
              <a:defRPr sz="9500"/>
            </a:lvl6pPr>
            <a:lvl7pPr>
              <a:defRPr sz="9500"/>
            </a:lvl7pPr>
            <a:lvl8pPr>
              <a:defRPr sz="9500"/>
            </a:lvl8pPr>
            <a:lvl9pPr>
              <a:defRPr sz="9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26012143" y="9832541"/>
            <a:ext cx="22633940" cy="4097735"/>
          </a:xfrm>
        </p:spPr>
        <p:txBody>
          <a:bodyPr anchor="b"/>
          <a:lstStyle>
            <a:lvl1pPr marL="0" indent="0">
              <a:buNone/>
              <a:defRPr sz="14300" b="1"/>
            </a:lvl1pPr>
            <a:lvl2pPr marL="2718054" indent="0">
              <a:buNone/>
              <a:defRPr sz="11900" b="1"/>
            </a:lvl2pPr>
            <a:lvl3pPr marL="5436108" indent="0">
              <a:buNone/>
              <a:defRPr sz="10700" b="1"/>
            </a:lvl3pPr>
            <a:lvl4pPr marL="8154162" indent="0">
              <a:buNone/>
              <a:defRPr sz="9500" b="1"/>
            </a:lvl4pPr>
            <a:lvl5pPr marL="10872216" indent="0">
              <a:buNone/>
              <a:defRPr sz="9500" b="1"/>
            </a:lvl5pPr>
            <a:lvl6pPr marL="13590270" indent="0">
              <a:buNone/>
              <a:defRPr sz="9500" b="1"/>
            </a:lvl6pPr>
            <a:lvl7pPr marL="16308324" indent="0">
              <a:buNone/>
              <a:defRPr sz="9500" b="1"/>
            </a:lvl7pPr>
            <a:lvl8pPr marL="19026378" indent="0">
              <a:buNone/>
              <a:defRPr sz="9500" b="1"/>
            </a:lvl8pPr>
            <a:lvl9pPr marL="21744432" indent="0">
              <a:buNone/>
              <a:defRPr sz="9500" b="1"/>
            </a:lvl9pPr>
          </a:lstStyle>
          <a:p>
            <a:pPr lvl="0"/>
            <a:r>
              <a:rPr lang="zh-CN" altLang="en-US" smtClean="0"/>
              <a:t>单击此处编辑母版文本样式</a:t>
            </a:r>
          </a:p>
        </p:txBody>
      </p:sp>
      <p:sp>
        <p:nvSpPr>
          <p:cNvPr id="6" name="内容占位符 5"/>
          <p:cNvSpPr>
            <a:spLocks noGrp="1"/>
          </p:cNvSpPr>
          <p:nvPr>
            <p:ph sz="quarter" idx="4"/>
          </p:nvPr>
        </p:nvSpPr>
        <p:spPr>
          <a:xfrm>
            <a:off x="26012143" y="13930276"/>
            <a:ext cx="22633940" cy="25308366"/>
          </a:xfrm>
        </p:spPr>
        <p:txBody>
          <a:bodyPr/>
          <a:lstStyle>
            <a:lvl1pPr>
              <a:defRPr sz="14300"/>
            </a:lvl1pPr>
            <a:lvl2pPr>
              <a:defRPr sz="11900"/>
            </a:lvl2pPr>
            <a:lvl3pPr>
              <a:defRPr sz="10700"/>
            </a:lvl3pPr>
            <a:lvl4pPr>
              <a:defRPr sz="9500"/>
            </a:lvl4pPr>
            <a:lvl5pPr>
              <a:defRPr sz="9500"/>
            </a:lvl5pPr>
            <a:lvl6pPr>
              <a:defRPr sz="9500"/>
            </a:lvl6pPr>
            <a:lvl7pPr>
              <a:defRPr sz="9500"/>
            </a:lvl7pPr>
            <a:lvl8pPr>
              <a:defRPr sz="9500"/>
            </a:lvl8pPr>
            <a:lvl9pPr>
              <a:defRPr sz="9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2013/3/8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2013/3/8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2013/3/8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2560323" y="1748910"/>
            <a:ext cx="16846553" cy="7443038"/>
          </a:xfrm>
        </p:spPr>
        <p:txBody>
          <a:bodyPr anchor="b"/>
          <a:lstStyle>
            <a:lvl1pPr algn="l">
              <a:defRPr sz="119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0020280" y="1748914"/>
            <a:ext cx="28625800" cy="37489731"/>
          </a:xfrm>
        </p:spPr>
        <p:txBody>
          <a:bodyPr/>
          <a:lstStyle>
            <a:lvl1pPr>
              <a:defRPr sz="19000"/>
            </a:lvl1pPr>
            <a:lvl2pPr>
              <a:defRPr sz="16600"/>
            </a:lvl2pPr>
            <a:lvl3pPr>
              <a:defRPr sz="14300"/>
            </a:lvl3pPr>
            <a:lvl4pPr>
              <a:defRPr sz="11900"/>
            </a:lvl4pPr>
            <a:lvl5pPr>
              <a:defRPr sz="11900"/>
            </a:lvl5pPr>
            <a:lvl6pPr>
              <a:defRPr sz="11900"/>
            </a:lvl6pPr>
            <a:lvl7pPr>
              <a:defRPr sz="11900"/>
            </a:lvl7pPr>
            <a:lvl8pPr>
              <a:defRPr sz="11900"/>
            </a:lvl8pPr>
            <a:lvl9pPr>
              <a:defRPr sz="11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2560323" y="9191952"/>
            <a:ext cx="16846553" cy="30046693"/>
          </a:xfrm>
        </p:spPr>
        <p:txBody>
          <a:bodyPr/>
          <a:lstStyle>
            <a:lvl1pPr marL="0" indent="0">
              <a:buNone/>
              <a:defRPr sz="8300"/>
            </a:lvl1pPr>
            <a:lvl2pPr marL="2718054" indent="0">
              <a:buNone/>
              <a:defRPr sz="7100"/>
            </a:lvl2pPr>
            <a:lvl3pPr marL="5436108" indent="0">
              <a:buNone/>
              <a:defRPr sz="5900"/>
            </a:lvl3pPr>
            <a:lvl4pPr marL="8154162" indent="0">
              <a:buNone/>
              <a:defRPr sz="5400"/>
            </a:lvl4pPr>
            <a:lvl5pPr marL="10872216" indent="0">
              <a:buNone/>
              <a:defRPr sz="5400"/>
            </a:lvl5pPr>
            <a:lvl6pPr marL="13590270" indent="0">
              <a:buNone/>
              <a:defRPr sz="5400"/>
            </a:lvl6pPr>
            <a:lvl7pPr marL="16308324" indent="0">
              <a:buNone/>
              <a:defRPr sz="5400"/>
            </a:lvl7pPr>
            <a:lvl8pPr marL="19026378" indent="0">
              <a:buNone/>
              <a:defRPr sz="5400"/>
            </a:lvl8pPr>
            <a:lvl9pPr marL="21744432" indent="0">
              <a:buNone/>
              <a:defRPr sz="5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2013/3/8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0036813" y="30748288"/>
            <a:ext cx="30723840" cy="3630009"/>
          </a:xfrm>
        </p:spPr>
        <p:txBody>
          <a:bodyPr anchor="b"/>
          <a:lstStyle>
            <a:lvl1pPr algn="l">
              <a:defRPr sz="119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0036813" y="3924881"/>
            <a:ext cx="30723840" cy="26355675"/>
          </a:xfrm>
        </p:spPr>
        <p:txBody>
          <a:bodyPr/>
          <a:lstStyle>
            <a:lvl1pPr marL="0" indent="0">
              <a:buNone/>
              <a:defRPr sz="19000"/>
            </a:lvl1pPr>
            <a:lvl2pPr marL="2718054" indent="0">
              <a:buNone/>
              <a:defRPr sz="16600"/>
            </a:lvl2pPr>
            <a:lvl3pPr marL="5436108" indent="0">
              <a:buNone/>
              <a:defRPr sz="14300"/>
            </a:lvl3pPr>
            <a:lvl4pPr marL="8154162" indent="0">
              <a:buNone/>
              <a:defRPr sz="11900"/>
            </a:lvl4pPr>
            <a:lvl5pPr marL="10872216" indent="0">
              <a:buNone/>
              <a:defRPr sz="11900"/>
            </a:lvl5pPr>
            <a:lvl6pPr marL="13590270" indent="0">
              <a:buNone/>
              <a:defRPr sz="11900"/>
            </a:lvl6pPr>
            <a:lvl7pPr marL="16308324" indent="0">
              <a:buNone/>
              <a:defRPr sz="11900"/>
            </a:lvl7pPr>
            <a:lvl8pPr marL="19026378" indent="0">
              <a:buNone/>
              <a:defRPr sz="11900"/>
            </a:lvl8pPr>
            <a:lvl9pPr marL="21744432" indent="0">
              <a:buNone/>
              <a:defRPr sz="11900"/>
            </a:lvl9pPr>
          </a:lstStyle>
          <a:p>
            <a:endParaRPr lang="zh-CN" altLang="en-US"/>
          </a:p>
        </p:txBody>
      </p:sp>
      <p:sp>
        <p:nvSpPr>
          <p:cNvPr id="4" name="文本占位符 3"/>
          <p:cNvSpPr>
            <a:spLocks noGrp="1"/>
          </p:cNvSpPr>
          <p:nvPr>
            <p:ph type="body" sz="half" idx="2"/>
          </p:nvPr>
        </p:nvSpPr>
        <p:spPr>
          <a:xfrm>
            <a:off x="10036813" y="34378297"/>
            <a:ext cx="30723840" cy="5155216"/>
          </a:xfrm>
        </p:spPr>
        <p:txBody>
          <a:bodyPr/>
          <a:lstStyle>
            <a:lvl1pPr marL="0" indent="0">
              <a:buNone/>
              <a:defRPr sz="8300"/>
            </a:lvl1pPr>
            <a:lvl2pPr marL="2718054" indent="0">
              <a:buNone/>
              <a:defRPr sz="7100"/>
            </a:lvl2pPr>
            <a:lvl3pPr marL="5436108" indent="0">
              <a:buNone/>
              <a:defRPr sz="5900"/>
            </a:lvl3pPr>
            <a:lvl4pPr marL="8154162" indent="0">
              <a:buNone/>
              <a:defRPr sz="5400"/>
            </a:lvl4pPr>
            <a:lvl5pPr marL="10872216" indent="0">
              <a:buNone/>
              <a:defRPr sz="5400"/>
            </a:lvl5pPr>
            <a:lvl6pPr marL="13590270" indent="0">
              <a:buNone/>
              <a:defRPr sz="5400"/>
            </a:lvl6pPr>
            <a:lvl7pPr marL="16308324" indent="0">
              <a:buNone/>
              <a:defRPr sz="5400"/>
            </a:lvl7pPr>
            <a:lvl8pPr marL="19026378" indent="0">
              <a:buNone/>
              <a:defRPr sz="5400"/>
            </a:lvl8pPr>
            <a:lvl9pPr marL="21744432" indent="0">
              <a:buNone/>
              <a:defRPr sz="5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2013/3/8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560320" y="1759082"/>
            <a:ext cx="46085760" cy="7321021"/>
          </a:xfrm>
          <a:prstGeom prst="rect">
            <a:avLst/>
          </a:prstGeom>
        </p:spPr>
        <p:txBody>
          <a:bodyPr vert="horz" lIns="543611" tIns="271805" rIns="543611" bIns="271805"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560320" y="10249432"/>
            <a:ext cx="46085760" cy="28989212"/>
          </a:xfrm>
          <a:prstGeom prst="rect">
            <a:avLst/>
          </a:prstGeom>
        </p:spPr>
        <p:txBody>
          <a:bodyPr vert="horz" lIns="543611" tIns="271805" rIns="543611" bIns="271805"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2560320" y="40713014"/>
            <a:ext cx="11948160" cy="2338659"/>
          </a:xfrm>
          <a:prstGeom prst="rect">
            <a:avLst/>
          </a:prstGeom>
        </p:spPr>
        <p:txBody>
          <a:bodyPr vert="horz" lIns="543611" tIns="271805" rIns="543611" bIns="271805" rtlCol="0" anchor="ctr"/>
          <a:lstStyle>
            <a:lvl1pPr algn="l">
              <a:defRPr sz="7100">
                <a:solidFill>
                  <a:schemeClr val="tx1">
                    <a:tint val="75000"/>
                  </a:schemeClr>
                </a:solidFill>
              </a:defRPr>
            </a:lvl1pPr>
          </a:lstStyle>
          <a:p>
            <a:fld id="{530820CF-B880-4189-942D-D702A7CBA730}" type="datetimeFigureOut">
              <a:rPr lang="zh-CN" altLang="en-US" smtClean="0"/>
              <a:pPr/>
              <a:t>2013/3/8</a:t>
            </a:fld>
            <a:endParaRPr lang="zh-CN" altLang="en-US"/>
          </a:p>
        </p:txBody>
      </p:sp>
      <p:sp>
        <p:nvSpPr>
          <p:cNvPr id="5" name="页脚占位符 4"/>
          <p:cNvSpPr>
            <a:spLocks noGrp="1"/>
          </p:cNvSpPr>
          <p:nvPr>
            <p:ph type="ftr" sz="quarter" idx="3"/>
          </p:nvPr>
        </p:nvSpPr>
        <p:spPr>
          <a:xfrm>
            <a:off x="17495520" y="40713014"/>
            <a:ext cx="16215360" cy="2338659"/>
          </a:xfrm>
          <a:prstGeom prst="rect">
            <a:avLst/>
          </a:prstGeom>
        </p:spPr>
        <p:txBody>
          <a:bodyPr vert="horz" lIns="543611" tIns="271805" rIns="543611" bIns="271805" rtlCol="0" anchor="ctr"/>
          <a:lstStyle>
            <a:lvl1pPr algn="ctr">
              <a:defRPr sz="71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36697920" y="40713014"/>
            <a:ext cx="11948160" cy="2338659"/>
          </a:xfrm>
          <a:prstGeom prst="rect">
            <a:avLst/>
          </a:prstGeom>
        </p:spPr>
        <p:txBody>
          <a:bodyPr vert="horz" lIns="543611" tIns="271805" rIns="543611" bIns="271805" rtlCol="0" anchor="ctr"/>
          <a:lstStyle>
            <a:lvl1pPr algn="r">
              <a:defRPr sz="71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436108" rtl="0" eaLnBrk="1" latinLnBrk="0" hangingPunct="1">
        <a:spcBef>
          <a:spcPct val="0"/>
        </a:spcBef>
        <a:buNone/>
        <a:defRPr sz="26200" kern="1200">
          <a:solidFill>
            <a:schemeClr val="tx1"/>
          </a:solidFill>
          <a:latin typeface="+mj-lt"/>
          <a:ea typeface="+mj-ea"/>
          <a:cs typeface="+mj-cs"/>
        </a:defRPr>
      </a:lvl1pPr>
    </p:titleStyle>
    <p:bodyStyle>
      <a:lvl1pPr marL="2038541" indent="-2038541" algn="l" defTabSz="5436108" rtl="0" eaLnBrk="1" latinLnBrk="0" hangingPunct="1">
        <a:spcBef>
          <a:spcPct val="20000"/>
        </a:spcBef>
        <a:buFont typeface="Arial" pitchFamily="34" charset="0"/>
        <a:buChar char="•"/>
        <a:defRPr sz="19000" kern="1200">
          <a:solidFill>
            <a:schemeClr val="tx1"/>
          </a:solidFill>
          <a:latin typeface="+mn-lt"/>
          <a:ea typeface="+mn-ea"/>
          <a:cs typeface="+mn-cs"/>
        </a:defRPr>
      </a:lvl1pPr>
      <a:lvl2pPr marL="4416838" indent="-1698784" algn="l" defTabSz="5436108" rtl="0" eaLnBrk="1" latinLnBrk="0" hangingPunct="1">
        <a:spcBef>
          <a:spcPct val="20000"/>
        </a:spcBef>
        <a:buFont typeface="Arial" pitchFamily="34" charset="0"/>
        <a:buChar char="–"/>
        <a:defRPr sz="16600" kern="1200">
          <a:solidFill>
            <a:schemeClr val="tx1"/>
          </a:solidFill>
          <a:latin typeface="+mn-lt"/>
          <a:ea typeface="+mn-ea"/>
          <a:cs typeface="+mn-cs"/>
        </a:defRPr>
      </a:lvl2pPr>
      <a:lvl3pPr marL="6795135" indent="-1359027" algn="l" defTabSz="5436108" rtl="0" eaLnBrk="1" latinLnBrk="0" hangingPunct="1">
        <a:spcBef>
          <a:spcPct val="20000"/>
        </a:spcBef>
        <a:buFont typeface="Arial" pitchFamily="34" charset="0"/>
        <a:buChar char="•"/>
        <a:defRPr sz="14300" kern="1200">
          <a:solidFill>
            <a:schemeClr val="tx1"/>
          </a:solidFill>
          <a:latin typeface="+mn-lt"/>
          <a:ea typeface="+mn-ea"/>
          <a:cs typeface="+mn-cs"/>
        </a:defRPr>
      </a:lvl3pPr>
      <a:lvl4pPr marL="9513189" indent="-1359027" algn="l" defTabSz="5436108" rtl="0" eaLnBrk="1" latinLnBrk="0" hangingPunct="1">
        <a:spcBef>
          <a:spcPct val="20000"/>
        </a:spcBef>
        <a:buFont typeface="Arial" pitchFamily="34" charset="0"/>
        <a:buChar char="–"/>
        <a:defRPr sz="11900" kern="1200">
          <a:solidFill>
            <a:schemeClr val="tx1"/>
          </a:solidFill>
          <a:latin typeface="+mn-lt"/>
          <a:ea typeface="+mn-ea"/>
          <a:cs typeface="+mn-cs"/>
        </a:defRPr>
      </a:lvl4pPr>
      <a:lvl5pPr marL="12231243" indent="-1359027" algn="l" defTabSz="5436108" rtl="0" eaLnBrk="1" latinLnBrk="0" hangingPunct="1">
        <a:spcBef>
          <a:spcPct val="20000"/>
        </a:spcBef>
        <a:buFont typeface="Arial" pitchFamily="34" charset="0"/>
        <a:buChar char="»"/>
        <a:defRPr sz="11900" kern="1200">
          <a:solidFill>
            <a:schemeClr val="tx1"/>
          </a:solidFill>
          <a:latin typeface="+mn-lt"/>
          <a:ea typeface="+mn-ea"/>
          <a:cs typeface="+mn-cs"/>
        </a:defRPr>
      </a:lvl5pPr>
      <a:lvl6pPr marL="14949297" indent="-1359027" algn="l" defTabSz="5436108" rtl="0" eaLnBrk="1" latinLnBrk="0" hangingPunct="1">
        <a:spcBef>
          <a:spcPct val="20000"/>
        </a:spcBef>
        <a:buFont typeface="Arial" pitchFamily="34" charset="0"/>
        <a:buChar char="•"/>
        <a:defRPr sz="11900" kern="1200">
          <a:solidFill>
            <a:schemeClr val="tx1"/>
          </a:solidFill>
          <a:latin typeface="+mn-lt"/>
          <a:ea typeface="+mn-ea"/>
          <a:cs typeface="+mn-cs"/>
        </a:defRPr>
      </a:lvl6pPr>
      <a:lvl7pPr marL="17667351" indent="-1359027" algn="l" defTabSz="5436108" rtl="0" eaLnBrk="1" latinLnBrk="0" hangingPunct="1">
        <a:spcBef>
          <a:spcPct val="20000"/>
        </a:spcBef>
        <a:buFont typeface="Arial" pitchFamily="34" charset="0"/>
        <a:buChar char="•"/>
        <a:defRPr sz="11900" kern="1200">
          <a:solidFill>
            <a:schemeClr val="tx1"/>
          </a:solidFill>
          <a:latin typeface="+mn-lt"/>
          <a:ea typeface="+mn-ea"/>
          <a:cs typeface="+mn-cs"/>
        </a:defRPr>
      </a:lvl7pPr>
      <a:lvl8pPr marL="20385405" indent="-1359027" algn="l" defTabSz="5436108" rtl="0" eaLnBrk="1" latinLnBrk="0" hangingPunct="1">
        <a:spcBef>
          <a:spcPct val="20000"/>
        </a:spcBef>
        <a:buFont typeface="Arial" pitchFamily="34" charset="0"/>
        <a:buChar char="•"/>
        <a:defRPr sz="11900" kern="1200">
          <a:solidFill>
            <a:schemeClr val="tx1"/>
          </a:solidFill>
          <a:latin typeface="+mn-lt"/>
          <a:ea typeface="+mn-ea"/>
          <a:cs typeface="+mn-cs"/>
        </a:defRPr>
      </a:lvl8pPr>
      <a:lvl9pPr marL="23103459" indent="-1359027" algn="l" defTabSz="5436108" rtl="0" eaLnBrk="1" latinLnBrk="0" hangingPunct="1">
        <a:spcBef>
          <a:spcPct val="20000"/>
        </a:spcBef>
        <a:buFont typeface="Arial" pitchFamily="34" charset="0"/>
        <a:buChar char="•"/>
        <a:defRPr sz="11900" kern="1200">
          <a:solidFill>
            <a:schemeClr val="tx1"/>
          </a:solidFill>
          <a:latin typeface="+mn-lt"/>
          <a:ea typeface="+mn-ea"/>
          <a:cs typeface="+mn-cs"/>
        </a:defRPr>
      </a:lvl9pPr>
    </p:bodyStyle>
    <p:otherStyle>
      <a:defPPr>
        <a:defRPr lang="zh-CN"/>
      </a:defPPr>
      <a:lvl1pPr marL="0" algn="l" defTabSz="5436108" rtl="0" eaLnBrk="1" latinLnBrk="0" hangingPunct="1">
        <a:defRPr sz="10700" kern="1200">
          <a:solidFill>
            <a:schemeClr val="tx1"/>
          </a:solidFill>
          <a:latin typeface="+mn-lt"/>
          <a:ea typeface="+mn-ea"/>
          <a:cs typeface="+mn-cs"/>
        </a:defRPr>
      </a:lvl1pPr>
      <a:lvl2pPr marL="2718054" algn="l" defTabSz="5436108" rtl="0" eaLnBrk="1" latinLnBrk="0" hangingPunct="1">
        <a:defRPr sz="10700" kern="1200">
          <a:solidFill>
            <a:schemeClr val="tx1"/>
          </a:solidFill>
          <a:latin typeface="+mn-lt"/>
          <a:ea typeface="+mn-ea"/>
          <a:cs typeface="+mn-cs"/>
        </a:defRPr>
      </a:lvl2pPr>
      <a:lvl3pPr marL="5436108" algn="l" defTabSz="5436108" rtl="0" eaLnBrk="1" latinLnBrk="0" hangingPunct="1">
        <a:defRPr sz="10700" kern="1200">
          <a:solidFill>
            <a:schemeClr val="tx1"/>
          </a:solidFill>
          <a:latin typeface="+mn-lt"/>
          <a:ea typeface="+mn-ea"/>
          <a:cs typeface="+mn-cs"/>
        </a:defRPr>
      </a:lvl3pPr>
      <a:lvl4pPr marL="8154162" algn="l" defTabSz="5436108" rtl="0" eaLnBrk="1" latinLnBrk="0" hangingPunct="1">
        <a:defRPr sz="10700" kern="1200">
          <a:solidFill>
            <a:schemeClr val="tx1"/>
          </a:solidFill>
          <a:latin typeface="+mn-lt"/>
          <a:ea typeface="+mn-ea"/>
          <a:cs typeface="+mn-cs"/>
        </a:defRPr>
      </a:lvl4pPr>
      <a:lvl5pPr marL="10872216" algn="l" defTabSz="5436108" rtl="0" eaLnBrk="1" latinLnBrk="0" hangingPunct="1">
        <a:defRPr sz="10700" kern="1200">
          <a:solidFill>
            <a:schemeClr val="tx1"/>
          </a:solidFill>
          <a:latin typeface="+mn-lt"/>
          <a:ea typeface="+mn-ea"/>
          <a:cs typeface="+mn-cs"/>
        </a:defRPr>
      </a:lvl5pPr>
      <a:lvl6pPr marL="13590270" algn="l" defTabSz="5436108" rtl="0" eaLnBrk="1" latinLnBrk="0" hangingPunct="1">
        <a:defRPr sz="10700" kern="1200">
          <a:solidFill>
            <a:schemeClr val="tx1"/>
          </a:solidFill>
          <a:latin typeface="+mn-lt"/>
          <a:ea typeface="+mn-ea"/>
          <a:cs typeface="+mn-cs"/>
        </a:defRPr>
      </a:lvl6pPr>
      <a:lvl7pPr marL="16308324" algn="l" defTabSz="5436108" rtl="0" eaLnBrk="1" latinLnBrk="0" hangingPunct="1">
        <a:defRPr sz="10700" kern="1200">
          <a:solidFill>
            <a:schemeClr val="tx1"/>
          </a:solidFill>
          <a:latin typeface="+mn-lt"/>
          <a:ea typeface="+mn-ea"/>
          <a:cs typeface="+mn-cs"/>
        </a:defRPr>
      </a:lvl7pPr>
      <a:lvl8pPr marL="19026378" algn="l" defTabSz="5436108" rtl="0" eaLnBrk="1" latinLnBrk="0" hangingPunct="1">
        <a:defRPr sz="10700" kern="1200">
          <a:solidFill>
            <a:schemeClr val="tx1"/>
          </a:solidFill>
          <a:latin typeface="+mn-lt"/>
          <a:ea typeface="+mn-ea"/>
          <a:cs typeface="+mn-cs"/>
        </a:defRPr>
      </a:lvl8pPr>
      <a:lvl9pPr marL="21744432" algn="l" defTabSz="5436108" rtl="0" eaLnBrk="1" latinLnBrk="0" hangingPunct="1">
        <a:defRPr sz="10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13" Type="http://schemas.openxmlformats.org/officeDocument/2006/relationships/chart" Target="../charts/chart6.xml"/><Relationship Id="rId3" Type="http://schemas.openxmlformats.org/officeDocument/2006/relationships/image" Target="../media/image2.emf"/><Relationship Id="rId7" Type="http://schemas.openxmlformats.org/officeDocument/2006/relationships/chart" Target="../charts/chart2.xml"/><Relationship Id="rId12" Type="http://schemas.openxmlformats.org/officeDocument/2006/relationships/hyperlink" Target="http://www.clemson.edu/ces/ladnergroup/poster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11" Type="http://schemas.openxmlformats.org/officeDocument/2006/relationships/image" Target="../media/image9.png"/><Relationship Id="rId5" Type="http://schemas.openxmlformats.org/officeDocument/2006/relationships/image" Target="../media/image4.emf"/><Relationship Id="rId10" Type="http://schemas.openxmlformats.org/officeDocument/2006/relationships/chart" Target="../charts/chart5.xml"/><Relationship Id="rId4" Type="http://schemas.openxmlformats.org/officeDocument/2006/relationships/image" Target="../media/image3.jpeg"/><Relationship Id="rId9" Type="http://schemas.openxmlformats.org/officeDocument/2006/relationships/chart" Target="../charts/chart4.xml"/><Relationship Id="rId14" Type="http://schemas.openxmlformats.org/officeDocument/2006/relationships/image" Target="../media/image10.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0" y="3"/>
            <a:ext cx="38910278" cy="4934735"/>
          </a:xfrm>
          <a:prstGeom prst="rect">
            <a:avLst/>
          </a:prstGeom>
          <a:noFill/>
        </p:spPr>
        <p:txBody>
          <a:bodyPr wrap="square" lIns="543611" tIns="271805" rIns="543611" bIns="271805" rtlCol="0">
            <a:spAutoFit/>
          </a:bodyPr>
          <a:lstStyle/>
          <a:p>
            <a:r>
              <a:rPr lang="en-US" altLang="zh-CN" sz="8900" dirty="0" smtClean="0"/>
              <a:t>Effects of aggregation state on flux reduction by superfine powdered activated carbon on microfiltration membranes</a:t>
            </a:r>
            <a:endParaRPr lang="zh-CN" altLang="zh-CN" sz="8900" dirty="0" smtClean="0"/>
          </a:p>
          <a:p>
            <a:endParaRPr lang="zh-CN" altLang="en-US" dirty="0"/>
          </a:p>
        </p:txBody>
      </p:sp>
      <p:sp>
        <p:nvSpPr>
          <p:cNvPr id="5" name="TextBox 4"/>
          <p:cNvSpPr txBox="1"/>
          <p:nvPr/>
        </p:nvSpPr>
        <p:spPr>
          <a:xfrm>
            <a:off x="0" y="3053128"/>
            <a:ext cx="15522080" cy="1379915"/>
          </a:xfrm>
          <a:prstGeom prst="rect">
            <a:avLst/>
          </a:prstGeom>
          <a:noFill/>
        </p:spPr>
        <p:txBody>
          <a:bodyPr wrap="square" lIns="543611" tIns="271805" rIns="543611" bIns="271805" rtlCol="0">
            <a:spAutoFit/>
          </a:bodyPr>
          <a:lstStyle/>
          <a:p>
            <a:r>
              <a:rPr lang="en-US" altLang="zh-CN" sz="5400" dirty="0" smtClean="0"/>
              <a:t>Mengfei Li</a:t>
            </a:r>
            <a:r>
              <a:rPr lang="en-US" altLang="zh-CN" sz="5400" baseline="30000" dirty="0" smtClean="0"/>
              <a:t>1</a:t>
            </a:r>
            <a:r>
              <a:rPr lang="en-US" altLang="zh-CN" sz="5400" dirty="0" smtClean="0"/>
              <a:t>, Jaclyn R. Ellerie</a:t>
            </a:r>
            <a:r>
              <a:rPr lang="en-US" altLang="zh-CN" sz="5400" baseline="30000" dirty="0" smtClean="0"/>
              <a:t>1</a:t>
            </a:r>
            <a:r>
              <a:rPr lang="en-US" altLang="zh-CN" sz="5400" dirty="0" smtClean="0"/>
              <a:t>, David A. Ladner</a:t>
            </a:r>
            <a:r>
              <a:rPr lang="en-US" altLang="zh-CN" sz="5400" baseline="30000" dirty="0" smtClean="0"/>
              <a:t>1</a:t>
            </a:r>
            <a:endParaRPr lang="zh-CN" altLang="en-US" sz="5400" baseline="30000" dirty="0"/>
          </a:p>
        </p:txBody>
      </p:sp>
      <p:sp>
        <p:nvSpPr>
          <p:cNvPr id="6" name="TextBox 5"/>
          <p:cNvSpPr txBox="1"/>
          <p:nvPr/>
        </p:nvSpPr>
        <p:spPr>
          <a:xfrm>
            <a:off x="-1" y="4433043"/>
            <a:ext cx="17941549" cy="1087528"/>
          </a:xfrm>
          <a:prstGeom prst="rect">
            <a:avLst/>
          </a:prstGeom>
          <a:noFill/>
        </p:spPr>
        <p:txBody>
          <a:bodyPr wrap="square" lIns="543611" tIns="271805" rIns="543611" bIns="271805" rtlCol="0">
            <a:spAutoFit/>
          </a:bodyPr>
          <a:lstStyle/>
          <a:p>
            <a:r>
              <a:rPr lang="en-US" altLang="zh-CN" sz="3500" dirty="0" smtClean="0"/>
              <a:t>1. Department of Environmental Engineering and Earth Sciences, Clemson University</a:t>
            </a:r>
            <a:endParaRPr lang="zh-CN" altLang="en-US" sz="3500" dirty="0"/>
          </a:p>
        </p:txBody>
      </p:sp>
      <p:sp>
        <p:nvSpPr>
          <p:cNvPr id="7" name="TextBox 6"/>
          <p:cNvSpPr txBox="1"/>
          <p:nvPr/>
        </p:nvSpPr>
        <p:spPr>
          <a:xfrm>
            <a:off x="0" y="5359221"/>
            <a:ext cx="17941549" cy="11444209"/>
          </a:xfrm>
          <a:prstGeom prst="rect">
            <a:avLst/>
          </a:prstGeom>
          <a:noFill/>
        </p:spPr>
        <p:txBody>
          <a:bodyPr wrap="square" lIns="543611" tIns="271805" rIns="543611" bIns="271805" rtlCol="0">
            <a:spAutoFit/>
          </a:bodyPr>
          <a:lstStyle/>
          <a:p>
            <a:r>
              <a:rPr lang="en-US" altLang="zh-CN" sz="5000" b="1" dirty="0" smtClean="0"/>
              <a:t>Abstract</a:t>
            </a:r>
            <a:endParaRPr lang="zh-CN" altLang="zh-CN" sz="5000" b="1" dirty="0" smtClean="0"/>
          </a:p>
          <a:p>
            <a:pPr algn="just"/>
            <a:r>
              <a:rPr lang="en-US" altLang="zh-CN" sz="4200" dirty="0" smtClean="0"/>
              <a:t>Former data show that superfine powdered activated carbon (S-PAC) removes </a:t>
            </a:r>
            <a:r>
              <a:rPr lang="en-US" altLang="zh-CN" sz="4200" dirty="0" err="1" smtClean="0"/>
              <a:t>phenanthrene</a:t>
            </a:r>
            <a:r>
              <a:rPr lang="en-US" altLang="zh-CN" sz="4200" dirty="0" smtClean="0"/>
              <a:t> and </a:t>
            </a:r>
            <a:r>
              <a:rPr lang="en-US" altLang="zh-CN" sz="4200" dirty="0" err="1" smtClean="0"/>
              <a:t>atrazine</a:t>
            </a:r>
            <a:r>
              <a:rPr lang="en-US" altLang="zh-CN" sz="4200" dirty="0" smtClean="0"/>
              <a:t> better than adsorbents with larger particle size in the presence of competitive adsorbents like natural organic matter (NOM); however, small-particle adsorbents are much harder to remove from the water stream after adsorption because they are more likely to block membrane pores. In this research we focus on the effect of aggregation on flux reduction when S-PAC as adsorbents are used with microfiltration membranes. </a:t>
            </a:r>
            <a:r>
              <a:rPr lang="en-US" altLang="zh-CN" sz="4200" dirty="0" err="1" smtClean="0"/>
              <a:t>Amicon</a:t>
            </a:r>
            <a:r>
              <a:rPr lang="en-US" altLang="zh-CN" sz="4200" dirty="0" smtClean="0"/>
              <a:t> cell experiment with a constant pressure of 10 psi were performed using a 0.1 µm PVDF membrane, which represents the most common type of membrane in drinking water treatment. S-PAC was suspended in ultrapure water as 2 g/L. Bath </a:t>
            </a:r>
            <a:r>
              <a:rPr lang="en-US" altLang="zh-CN" sz="4200" dirty="0" err="1" smtClean="0"/>
              <a:t>sonication</a:t>
            </a:r>
            <a:r>
              <a:rPr lang="en-US" altLang="zh-CN" sz="4200" dirty="0" smtClean="0"/>
              <a:t> and probe </a:t>
            </a:r>
            <a:r>
              <a:rPr lang="en-US" altLang="zh-CN" sz="4200" dirty="0" err="1" smtClean="0"/>
              <a:t>sonication</a:t>
            </a:r>
            <a:r>
              <a:rPr lang="en-US" altLang="zh-CN" sz="4200" dirty="0" smtClean="0"/>
              <a:t> with various times and power were used to test the degree of disaggregation. It was observed that aggregation state plays a large part in membrane flux decline. Future work will involve understanding new ways to induce aggregation before filtration for low-energy S-PAC removal from water.</a:t>
            </a:r>
            <a:endParaRPr lang="zh-CN" altLang="zh-CN" sz="4200" dirty="0" smtClean="0"/>
          </a:p>
          <a:p>
            <a:endParaRPr lang="zh-CN" altLang="en-US" sz="3000" dirty="0"/>
          </a:p>
        </p:txBody>
      </p:sp>
      <p:sp>
        <p:nvSpPr>
          <p:cNvPr id="8" name="TextBox 7"/>
          <p:cNvSpPr txBox="1"/>
          <p:nvPr/>
        </p:nvSpPr>
        <p:spPr>
          <a:xfrm>
            <a:off x="18344794" y="3053128"/>
            <a:ext cx="9274630" cy="3780573"/>
          </a:xfrm>
          <a:prstGeom prst="rect">
            <a:avLst/>
          </a:prstGeom>
          <a:noFill/>
        </p:spPr>
        <p:txBody>
          <a:bodyPr wrap="square" lIns="543611" tIns="271805" rIns="543611" bIns="271805" rtlCol="0">
            <a:spAutoFit/>
          </a:bodyPr>
          <a:lstStyle/>
          <a:p>
            <a:r>
              <a:rPr lang="en-US" altLang="zh-CN" sz="5000" b="1" dirty="0" smtClean="0"/>
              <a:t>Materials</a:t>
            </a:r>
          </a:p>
          <a:p>
            <a:r>
              <a:rPr lang="en-US" altLang="zh-CN" sz="4000" dirty="0" smtClean="0"/>
              <a:t>WPH S-PAC (</a:t>
            </a:r>
            <a:r>
              <a:rPr lang="en-US" altLang="zh-CN" sz="4000" dirty="0" err="1" smtClean="0"/>
              <a:t>Calgon</a:t>
            </a:r>
            <a:r>
              <a:rPr lang="en-US" altLang="zh-CN" sz="4000" dirty="0" smtClean="0"/>
              <a:t> Carbon Corp.)</a:t>
            </a:r>
          </a:p>
          <a:p>
            <a:r>
              <a:rPr lang="en-US" altLang="zh-CN" sz="4000" dirty="0" smtClean="0"/>
              <a:t>WPH PAC (</a:t>
            </a:r>
            <a:r>
              <a:rPr lang="en-US" altLang="zh-CN" sz="4000" dirty="0" err="1" smtClean="0"/>
              <a:t>Calgon</a:t>
            </a:r>
            <a:r>
              <a:rPr lang="en-US" altLang="zh-CN" sz="4000" dirty="0" smtClean="0"/>
              <a:t> Carbon Corp.)</a:t>
            </a:r>
          </a:p>
          <a:p>
            <a:r>
              <a:rPr lang="en-US" altLang="zh-CN" sz="4000" dirty="0" smtClean="0"/>
              <a:t>PVDF membrane (0.1 µm )</a:t>
            </a:r>
          </a:p>
          <a:p>
            <a:r>
              <a:rPr lang="en-US" altLang="zh-CN" sz="4000" dirty="0" smtClean="0"/>
              <a:t>Ultrapure water</a:t>
            </a:r>
          </a:p>
        </p:txBody>
      </p:sp>
      <p:grpSp>
        <p:nvGrpSpPr>
          <p:cNvPr id="31" name="Group 31"/>
          <p:cNvGrpSpPr>
            <a:grpSpLocks/>
          </p:cNvGrpSpPr>
          <p:nvPr/>
        </p:nvGrpSpPr>
        <p:grpSpPr bwMode="auto">
          <a:xfrm>
            <a:off x="27619424" y="4436782"/>
            <a:ext cx="10484365" cy="11248468"/>
            <a:chOff x="-1725" y="0"/>
            <a:chExt cx="31067" cy="33053"/>
          </a:xfrm>
        </p:grpSpPr>
        <p:pic>
          <p:nvPicPr>
            <p:cNvPr id="12" name="Picture 12"/>
            <p:cNvPicPr>
              <a:picLocks noChangeAspect="1"/>
            </p:cNvPicPr>
            <p:nvPr/>
          </p:nvPicPr>
          <p:blipFill>
            <a:blip r:embed="rId3" cstate="print"/>
            <a:srcRect/>
            <a:stretch>
              <a:fillRect/>
            </a:stretch>
          </p:blipFill>
          <p:spPr bwMode="auto">
            <a:xfrm>
              <a:off x="0" y="0"/>
              <a:ext cx="27000" cy="23118"/>
            </a:xfrm>
            <a:prstGeom prst="rect">
              <a:avLst/>
            </a:prstGeom>
            <a:noFill/>
          </p:spPr>
        </p:pic>
        <p:sp>
          <p:nvSpPr>
            <p:cNvPr id="30" name="Text Box 5"/>
            <p:cNvSpPr txBox="1">
              <a:spLocks noChangeArrowheads="1"/>
            </p:cNvSpPr>
            <p:nvPr/>
          </p:nvSpPr>
          <p:spPr bwMode="auto">
            <a:xfrm>
              <a:off x="-1725" y="23286"/>
              <a:ext cx="31067" cy="97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just" fontAlgn="base">
                <a:spcBef>
                  <a:spcPct val="0"/>
                </a:spcBef>
                <a:spcAft>
                  <a:spcPct val="0"/>
                </a:spcAft>
              </a:pPr>
              <a:r>
                <a:rPr lang="en-US" altLang="zh-CN" sz="4200" dirty="0" smtClean="0">
                  <a:latin typeface="Calibri" pitchFamily="34" charset="0"/>
                  <a:ea typeface="宋体" pitchFamily="2" charset="-122"/>
                  <a:cs typeface="宋体" pitchFamily="2" charset="-122"/>
                </a:rPr>
                <a:t>Adsorbents with fast kinetics and that compete well with NOM tend to be smaller particles that require high energy inputs to remove from the water stream (as manifest by flux decrease in our preliminary data).</a:t>
              </a:r>
              <a:endParaRPr lang="zh-CN" altLang="zh-CN" sz="4200" dirty="0" smtClean="0">
                <a:latin typeface="Arial" pitchFamily="34" charset="0"/>
                <a:ea typeface="宋体" pitchFamily="2" charset="-122"/>
                <a:cs typeface="宋体" pitchFamily="2" charset="-122"/>
              </a:endParaRPr>
            </a:p>
          </p:txBody>
        </p:sp>
      </p:grpSp>
      <p:grpSp>
        <p:nvGrpSpPr>
          <p:cNvPr id="16" name="组合 15"/>
          <p:cNvGrpSpPr/>
          <p:nvPr/>
        </p:nvGrpSpPr>
        <p:grpSpPr>
          <a:xfrm>
            <a:off x="18748038" y="6742871"/>
            <a:ext cx="8468141" cy="7970487"/>
            <a:chOff x="5580112" y="980728"/>
            <a:chExt cx="3197549" cy="1941104"/>
          </a:xfrm>
        </p:grpSpPr>
        <p:pic>
          <p:nvPicPr>
            <p:cNvPr id="46" name="Picture 46" descr="Carbon coating comparison"/>
            <p:cNvPicPr>
              <a:picLocks noChangeAspect="1"/>
            </p:cNvPicPr>
            <p:nvPr/>
          </p:nvPicPr>
          <p:blipFill>
            <a:blip r:embed="rId4" cstate="print"/>
            <a:srcRect b="50447"/>
            <a:stretch>
              <a:fillRect/>
            </a:stretch>
          </p:blipFill>
          <p:spPr bwMode="auto">
            <a:xfrm>
              <a:off x="5580112" y="980728"/>
              <a:ext cx="3197549" cy="1368165"/>
            </a:xfrm>
            <a:prstGeom prst="rect">
              <a:avLst/>
            </a:prstGeom>
            <a:noFill/>
          </p:spPr>
        </p:pic>
        <p:sp>
          <p:nvSpPr>
            <p:cNvPr id="47" name="Text Box 8"/>
            <p:cNvSpPr txBox="1">
              <a:spLocks noChangeArrowheads="1"/>
            </p:cNvSpPr>
            <p:nvPr/>
          </p:nvSpPr>
          <p:spPr bwMode="auto">
            <a:xfrm>
              <a:off x="5580112" y="2427130"/>
              <a:ext cx="3190875" cy="494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just" fontAlgn="base">
                <a:spcBef>
                  <a:spcPct val="0"/>
                </a:spcBef>
                <a:spcAft>
                  <a:spcPct val="0"/>
                </a:spcAft>
              </a:pPr>
              <a:r>
                <a:rPr lang="en-US" altLang="zh-CN" sz="4200" dirty="0" smtClean="0">
                  <a:latin typeface="Calibri" pitchFamily="34" charset="0"/>
                  <a:ea typeface="宋体" pitchFamily="2" charset="-122"/>
                  <a:cs typeface="宋体" pitchFamily="2" charset="-122"/>
                </a:rPr>
                <a:t>SEM images of (a) a virgin 0.1 µm PVDF membrane, (b) S-PAC particles on the membrane.</a:t>
              </a:r>
              <a:endParaRPr lang="zh-CN" altLang="zh-CN" sz="4200" dirty="0" smtClean="0">
                <a:latin typeface="Arial" pitchFamily="34" charset="0"/>
                <a:ea typeface="宋体" pitchFamily="2" charset="-122"/>
                <a:cs typeface="宋体" pitchFamily="2" charset="-122"/>
              </a:endParaRPr>
            </a:p>
          </p:txBody>
        </p:sp>
      </p:grpSp>
      <p:pic>
        <p:nvPicPr>
          <p:cNvPr id="17" name="Picture 7"/>
          <p:cNvPicPr/>
          <p:nvPr/>
        </p:nvPicPr>
        <p:blipFill>
          <a:blip r:embed="rId5" cstate="print">
            <a:extLst>
              <a:ext uri="{28A0092B-C50C-407E-A947-70E740481C1C}">
                <a14:useLocalDpi xmlns:a14="http://schemas.microsoft.com/office/drawing/2010/main" xmlns="" val="0"/>
              </a:ext>
            </a:extLst>
          </a:blip>
          <a:srcRect l="3635" t="993" r="9136" b="42056"/>
          <a:stretch>
            <a:fillRect/>
          </a:stretch>
        </p:blipFill>
        <p:spPr bwMode="auto">
          <a:xfrm>
            <a:off x="38103789" y="516432"/>
            <a:ext cx="12500589" cy="12452877"/>
          </a:xfrm>
          <a:prstGeom prst="rect">
            <a:avLst/>
          </a:prstGeom>
          <a:noFill/>
          <a:ln>
            <a:noFill/>
          </a:ln>
        </p:spPr>
      </p:pic>
      <p:sp>
        <p:nvSpPr>
          <p:cNvPr id="20" name="TextBox 19"/>
          <p:cNvSpPr txBox="1"/>
          <p:nvPr/>
        </p:nvSpPr>
        <p:spPr>
          <a:xfrm>
            <a:off x="-125100" y="28231118"/>
            <a:ext cx="12495701" cy="131836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543611" tIns="271805" rIns="543611" bIns="271805" rtlCol="0">
            <a:spAutoFit/>
          </a:bodyPr>
          <a:lstStyle/>
          <a:p>
            <a:r>
              <a:rPr lang="en-US" altLang="zh-CN" sz="5000" b="1" dirty="0" smtClean="0"/>
              <a:t>Comparison of WPH PAC and WPH S-PAC  </a:t>
            </a:r>
            <a:endParaRPr lang="zh-CN" altLang="en-US" sz="5000" b="1" dirty="0"/>
          </a:p>
        </p:txBody>
      </p:sp>
      <p:grpSp>
        <p:nvGrpSpPr>
          <p:cNvPr id="24" name="组合 23"/>
          <p:cNvGrpSpPr/>
          <p:nvPr/>
        </p:nvGrpSpPr>
        <p:grpSpPr>
          <a:xfrm>
            <a:off x="-34262" y="29833068"/>
            <a:ext cx="11379878" cy="13770005"/>
            <a:chOff x="1218555" y="2261373"/>
            <a:chExt cx="1944216" cy="2176437"/>
          </a:xfrm>
        </p:grpSpPr>
        <p:graphicFrame>
          <p:nvGraphicFramePr>
            <p:cNvPr id="21" name="图表 20"/>
            <p:cNvGraphicFramePr/>
            <p:nvPr>
              <p:extLst>
                <p:ext uri="{D42A27DB-BD31-4B8C-83A1-F6EECF244321}">
                  <p14:modId xmlns:p14="http://schemas.microsoft.com/office/powerpoint/2010/main" xmlns="" val="2138186718"/>
                </p:ext>
              </p:extLst>
            </p:nvPr>
          </p:nvGraphicFramePr>
          <p:xfrm>
            <a:off x="1218555" y="2261373"/>
            <a:ext cx="1944216" cy="1440160"/>
          </p:xfrm>
          <a:graphic>
            <a:graphicData uri="http://schemas.openxmlformats.org/drawingml/2006/chart">
              <c:chart xmlns:c="http://schemas.openxmlformats.org/drawingml/2006/chart" xmlns:r="http://schemas.openxmlformats.org/officeDocument/2006/relationships" r:id="rId6"/>
            </a:graphicData>
          </a:graphic>
        </p:graphicFrame>
        <p:sp>
          <p:nvSpPr>
            <p:cNvPr id="22" name="TextBox 21"/>
            <p:cNvSpPr txBox="1"/>
            <p:nvPr/>
          </p:nvSpPr>
          <p:spPr>
            <a:xfrm>
              <a:off x="1331640" y="3717032"/>
              <a:ext cx="1728192" cy="720778"/>
            </a:xfrm>
            <a:prstGeom prst="rect">
              <a:avLst/>
            </a:prstGeom>
            <a:noFill/>
          </p:spPr>
          <p:txBody>
            <a:bodyPr wrap="square" rtlCol="0">
              <a:spAutoFit/>
            </a:bodyPr>
            <a:lstStyle/>
            <a:p>
              <a:pPr algn="just"/>
              <a:r>
                <a:rPr lang="en-US" altLang="zh-CN" sz="4200" dirty="0" smtClean="0"/>
                <a:t>WPH PAC have larger particle sizes, which aggregate after </a:t>
              </a:r>
              <a:r>
                <a:rPr lang="en-US" altLang="zh-CN" sz="4200" dirty="0" err="1" smtClean="0"/>
                <a:t>sonication</a:t>
              </a:r>
              <a:r>
                <a:rPr lang="en-US" altLang="zh-CN" sz="4200" dirty="0" smtClean="0"/>
                <a:t> and have rarely influence on flux decline. However, instead of aggregation, WPH S-PAC block the membrane pores and leads to flux decline. The longer time of bath </a:t>
              </a:r>
              <a:r>
                <a:rPr lang="en-US" altLang="zh-CN" sz="4200" dirty="0" err="1" smtClean="0"/>
                <a:t>sonication</a:t>
              </a:r>
              <a:r>
                <a:rPr lang="en-US" altLang="zh-CN" sz="4200" dirty="0" smtClean="0"/>
                <a:t> is, the more decrease on flux.   </a:t>
              </a:r>
              <a:endParaRPr lang="zh-CN" altLang="en-US" sz="4200" dirty="0"/>
            </a:p>
          </p:txBody>
        </p:sp>
      </p:grpSp>
      <p:sp>
        <p:nvSpPr>
          <p:cNvPr id="23" name="TextBox 22"/>
          <p:cNvSpPr txBox="1"/>
          <p:nvPr/>
        </p:nvSpPr>
        <p:spPr>
          <a:xfrm>
            <a:off x="30399448" y="23563259"/>
            <a:ext cx="4716094" cy="4426903"/>
          </a:xfrm>
          <a:prstGeom prst="rect">
            <a:avLst/>
          </a:prstGeom>
          <a:solidFill>
            <a:schemeClr val="accent5">
              <a:lumMod val="20000"/>
              <a:lumOff val="80000"/>
            </a:schemeClr>
          </a:solidFill>
          <a:ln>
            <a:solidFill>
              <a:schemeClr val="accent1"/>
            </a:solidFill>
          </a:ln>
        </p:spPr>
        <p:txBody>
          <a:bodyPr wrap="square" lIns="543611" tIns="271805" rIns="543611" bIns="271805" rtlCol="0">
            <a:spAutoFit/>
          </a:bodyPr>
          <a:lstStyle/>
          <a:p>
            <a:pPr algn="just"/>
            <a:r>
              <a:rPr lang="en-US" altLang="zh-CN" sz="4200" dirty="0" smtClean="0"/>
              <a:t>The first 10 minutes data in all the graphs show the value of ultrapure water flux.</a:t>
            </a:r>
            <a:endParaRPr lang="zh-CN" altLang="en-US" sz="4200" dirty="0"/>
          </a:p>
        </p:txBody>
      </p:sp>
      <p:grpSp>
        <p:nvGrpSpPr>
          <p:cNvPr id="33" name="组合 32"/>
          <p:cNvGrpSpPr/>
          <p:nvPr/>
        </p:nvGrpSpPr>
        <p:grpSpPr>
          <a:xfrm>
            <a:off x="11836507" y="29356253"/>
            <a:ext cx="13016574" cy="14094592"/>
            <a:chOff x="-2359725" y="8083006"/>
            <a:chExt cx="3653396" cy="3443057"/>
          </a:xfrm>
        </p:grpSpPr>
        <p:sp>
          <p:nvSpPr>
            <p:cNvPr id="27" name="TextBox 26"/>
            <p:cNvSpPr txBox="1"/>
            <p:nvPr/>
          </p:nvSpPr>
          <p:spPr>
            <a:xfrm>
              <a:off x="-1955459" y="10240411"/>
              <a:ext cx="2966181" cy="1285652"/>
            </a:xfrm>
            <a:prstGeom prst="rect">
              <a:avLst/>
            </a:prstGeom>
            <a:noFill/>
          </p:spPr>
          <p:txBody>
            <a:bodyPr wrap="square" rtlCol="0">
              <a:spAutoFit/>
            </a:bodyPr>
            <a:lstStyle/>
            <a:p>
              <a:pPr algn="just"/>
              <a:r>
                <a:rPr lang="en-US" altLang="zh-CN" sz="4200" dirty="0" smtClean="0"/>
                <a:t>WPH PAC still have rarely influence on flux decline even when the time of bath </a:t>
              </a:r>
              <a:r>
                <a:rPr lang="en-US" altLang="zh-CN" sz="4200" dirty="0" err="1" smtClean="0"/>
                <a:t>sonication</a:t>
              </a:r>
              <a:r>
                <a:rPr lang="en-US" altLang="zh-CN" sz="4200" dirty="0" smtClean="0"/>
                <a:t> is longer or change the </a:t>
              </a:r>
              <a:r>
                <a:rPr lang="en-US" altLang="zh-CN" sz="4200" dirty="0" err="1" smtClean="0"/>
                <a:t>sonication</a:t>
              </a:r>
              <a:r>
                <a:rPr lang="en-US" altLang="zh-CN" sz="4200" dirty="0" smtClean="0"/>
                <a:t> method to probe </a:t>
              </a:r>
              <a:r>
                <a:rPr lang="en-US" altLang="zh-CN" sz="4200" dirty="0" err="1" smtClean="0"/>
                <a:t>sonication</a:t>
              </a:r>
              <a:r>
                <a:rPr lang="en-US" altLang="zh-CN" sz="4200" dirty="0" smtClean="0"/>
                <a:t>. WPH S-PAC  have prominent results in flux decline by probe and bath </a:t>
              </a:r>
              <a:r>
                <a:rPr lang="en-US" altLang="zh-CN" sz="4200" dirty="0" err="1" smtClean="0"/>
                <a:t>sonication</a:t>
              </a:r>
              <a:r>
                <a:rPr lang="en-US" altLang="zh-CN" sz="4200" dirty="0" smtClean="0"/>
                <a:t>. The probe </a:t>
              </a:r>
              <a:r>
                <a:rPr lang="en-US" altLang="zh-CN" sz="4200" dirty="0" err="1" smtClean="0"/>
                <a:t>sonication</a:t>
              </a:r>
              <a:r>
                <a:rPr lang="en-US" altLang="zh-CN" sz="4200" dirty="0" smtClean="0"/>
                <a:t> shows greater effect than bath </a:t>
              </a:r>
              <a:r>
                <a:rPr lang="en-US" altLang="zh-CN" sz="4200" dirty="0" err="1" smtClean="0"/>
                <a:t>sonication</a:t>
              </a:r>
              <a:r>
                <a:rPr lang="en-US" altLang="zh-CN" sz="4200" dirty="0" smtClean="0"/>
                <a:t> with parameters on the graph.</a:t>
              </a:r>
              <a:endParaRPr lang="zh-CN" altLang="en-US" sz="4200" dirty="0"/>
            </a:p>
          </p:txBody>
        </p:sp>
        <p:graphicFrame>
          <p:nvGraphicFramePr>
            <p:cNvPr id="32" name="图表 31"/>
            <p:cNvGraphicFramePr/>
            <p:nvPr>
              <p:extLst>
                <p:ext uri="{D42A27DB-BD31-4B8C-83A1-F6EECF244321}">
                  <p14:modId xmlns:p14="http://schemas.microsoft.com/office/powerpoint/2010/main" xmlns="" val="3447469311"/>
                </p:ext>
              </p:extLst>
            </p:nvPr>
          </p:nvGraphicFramePr>
          <p:xfrm>
            <a:off x="-2359725" y="8083006"/>
            <a:ext cx="3653396" cy="2157405"/>
          </p:xfrm>
          <a:graphic>
            <a:graphicData uri="http://schemas.openxmlformats.org/drawingml/2006/chart">
              <c:chart xmlns:c="http://schemas.openxmlformats.org/drawingml/2006/chart" xmlns:r="http://schemas.openxmlformats.org/officeDocument/2006/relationships" r:id="rId7"/>
            </a:graphicData>
          </a:graphic>
        </p:graphicFrame>
      </p:grpSp>
      <p:grpSp>
        <p:nvGrpSpPr>
          <p:cNvPr id="39" name="组合 38"/>
          <p:cNvGrpSpPr/>
          <p:nvPr/>
        </p:nvGrpSpPr>
        <p:grpSpPr>
          <a:xfrm>
            <a:off x="32861606" y="15054108"/>
            <a:ext cx="16629333" cy="9224359"/>
            <a:chOff x="3707904" y="4509120"/>
            <a:chExt cx="1954361" cy="1440160"/>
          </a:xfrm>
        </p:grpSpPr>
        <p:graphicFrame>
          <p:nvGraphicFramePr>
            <p:cNvPr id="37" name="图表 36"/>
            <p:cNvGraphicFramePr/>
            <p:nvPr>
              <p:extLst>
                <p:ext uri="{D42A27DB-BD31-4B8C-83A1-F6EECF244321}">
                  <p14:modId xmlns:p14="http://schemas.microsoft.com/office/powerpoint/2010/main" xmlns="" val="2972855516"/>
                </p:ext>
              </p:extLst>
            </p:nvPr>
          </p:nvGraphicFramePr>
          <p:xfrm>
            <a:off x="3707904" y="4509120"/>
            <a:ext cx="1217156" cy="1440160"/>
          </p:xfrm>
          <a:graphic>
            <a:graphicData uri="http://schemas.openxmlformats.org/drawingml/2006/chart">
              <c:chart xmlns:c="http://schemas.openxmlformats.org/drawingml/2006/chart" xmlns:r="http://schemas.openxmlformats.org/officeDocument/2006/relationships" r:id="rId8"/>
            </a:graphicData>
          </a:graphic>
        </p:graphicFrame>
        <p:sp>
          <p:nvSpPr>
            <p:cNvPr id="38" name="TextBox 37"/>
            <p:cNvSpPr txBox="1"/>
            <p:nvPr/>
          </p:nvSpPr>
          <p:spPr>
            <a:xfrm>
              <a:off x="4929291" y="4591646"/>
              <a:ext cx="732974" cy="1023504"/>
            </a:xfrm>
            <a:prstGeom prst="rect">
              <a:avLst/>
            </a:prstGeom>
            <a:noFill/>
          </p:spPr>
          <p:txBody>
            <a:bodyPr wrap="square" rtlCol="0">
              <a:spAutoFit/>
            </a:bodyPr>
            <a:lstStyle/>
            <a:p>
              <a:pPr algn="just"/>
              <a:r>
                <a:rPr lang="en-US" altLang="zh-CN" sz="4200" dirty="0" smtClean="0"/>
                <a:t>Different powers of probe </a:t>
              </a:r>
              <a:r>
                <a:rPr lang="en-US" altLang="zh-CN" sz="4200" dirty="0" err="1" smtClean="0"/>
                <a:t>sonication</a:t>
              </a:r>
              <a:r>
                <a:rPr lang="en-US" altLang="zh-CN" sz="4200" dirty="0" smtClean="0"/>
                <a:t> do not have big influence on the flux decline, even though 75 percent power has greater effect on flux decline than other two. The probe </a:t>
              </a:r>
              <a:r>
                <a:rPr lang="en-US" altLang="zh-CN" sz="4200" dirty="0" err="1" smtClean="0"/>
                <a:t>sonication</a:t>
              </a:r>
              <a:r>
                <a:rPr lang="en-US" altLang="zh-CN" sz="4200" dirty="0" smtClean="0"/>
                <a:t> breaks the particles of S-PAC completely in lower power.</a:t>
              </a:r>
              <a:endParaRPr lang="zh-CN" altLang="en-US" sz="4200" dirty="0" smtClean="0"/>
            </a:p>
          </p:txBody>
        </p:sp>
      </p:grpSp>
      <p:sp>
        <p:nvSpPr>
          <p:cNvPr id="40" name="TextBox 39"/>
          <p:cNvSpPr txBox="1"/>
          <p:nvPr/>
        </p:nvSpPr>
        <p:spPr>
          <a:xfrm>
            <a:off x="38631986" y="13283207"/>
            <a:ext cx="12500589" cy="131836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543611" tIns="271805" rIns="543611" bIns="271805" rtlCol="0">
            <a:spAutoFit/>
          </a:bodyPr>
          <a:lstStyle/>
          <a:p>
            <a:r>
              <a:rPr lang="en-US" altLang="zh-CN" sz="5000" b="1" dirty="0" smtClean="0"/>
              <a:t>WPH S-PAC results</a:t>
            </a:r>
            <a:endParaRPr lang="zh-CN" altLang="en-US" sz="5000" b="1" dirty="0"/>
          </a:p>
        </p:txBody>
      </p:sp>
      <p:grpSp>
        <p:nvGrpSpPr>
          <p:cNvPr id="50" name="组合 49"/>
          <p:cNvGrpSpPr/>
          <p:nvPr/>
        </p:nvGrpSpPr>
        <p:grpSpPr>
          <a:xfrm>
            <a:off x="-251239" y="16280278"/>
            <a:ext cx="18812148" cy="10572159"/>
            <a:chOff x="3653484" y="4675959"/>
            <a:chExt cx="1872207" cy="1773837"/>
          </a:xfrm>
        </p:grpSpPr>
        <p:graphicFrame>
          <p:nvGraphicFramePr>
            <p:cNvPr id="41" name="Chart 31"/>
            <p:cNvGraphicFramePr/>
            <p:nvPr>
              <p:extLst>
                <p:ext uri="{D42A27DB-BD31-4B8C-83A1-F6EECF244321}">
                  <p14:modId xmlns:p14="http://schemas.microsoft.com/office/powerpoint/2010/main" xmlns="" val="3962790023"/>
                </p:ext>
              </p:extLst>
            </p:nvPr>
          </p:nvGraphicFramePr>
          <p:xfrm>
            <a:off x="3653484" y="4675959"/>
            <a:ext cx="1872207" cy="1290445"/>
          </p:xfrm>
          <a:graphic>
            <a:graphicData uri="http://schemas.openxmlformats.org/drawingml/2006/chart">
              <c:chart xmlns:c="http://schemas.openxmlformats.org/drawingml/2006/chart" xmlns:r="http://schemas.openxmlformats.org/officeDocument/2006/relationships" r:id="rId9"/>
            </a:graphicData>
          </a:graphic>
        </p:graphicFrame>
        <p:sp>
          <p:nvSpPr>
            <p:cNvPr id="42" name="TextBox 41"/>
            <p:cNvSpPr txBox="1"/>
            <p:nvPr/>
          </p:nvSpPr>
          <p:spPr>
            <a:xfrm>
              <a:off x="3725991" y="5935572"/>
              <a:ext cx="1584598" cy="514224"/>
            </a:xfrm>
            <a:prstGeom prst="rect">
              <a:avLst/>
            </a:prstGeom>
            <a:noFill/>
          </p:spPr>
          <p:txBody>
            <a:bodyPr wrap="square" rtlCol="0">
              <a:spAutoFit/>
            </a:bodyPr>
            <a:lstStyle/>
            <a:p>
              <a:pPr algn="just"/>
              <a:r>
                <a:rPr lang="en-US" altLang="zh-CN" sz="4000" dirty="0" err="1" smtClean="0">
                  <a:latin typeface="+mj-lt"/>
                </a:rPr>
                <a:t>Atrazine</a:t>
              </a:r>
              <a:r>
                <a:rPr lang="en-US" altLang="zh-CN" sz="4000" dirty="0" smtClean="0">
                  <a:latin typeface="+mj-lt"/>
                </a:rPr>
                <a:t> removal by 0.1 µm PVDF membranes coated with CNTs, PAC, NGPs, and S-PAC. A non-coated membrane is also shown, for comparison. The feed </a:t>
              </a:r>
              <a:r>
                <a:rPr lang="en-US" altLang="zh-CN" sz="4000" dirty="0" err="1" smtClean="0">
                  <a:latin typeface="+mj-lt"/>
                </a:rPr>
                <a:t>atrazine</a:t>
              </a:r>
              <a:r>
                <a:rPr lang="en-US" altLang="zh-CN" sz="4000" dirty="0" smtClean="0">
                  <a:latin typeface="+mj-lt"/>
                </a:rPr>
                <a:t> concentration was 15 ppb. S-PAC shows greatest removal at lower filtered volume and  has  no big difference when the volume is up to 600L/m</a:t>
              </a:r>
              <a:r>
                <a:rPr lang="en-US" altLang="zh-CN" sz="4000" baseline="30000" dirty="0" smtClean="0">
                  <a:latin typeface="+mj-lt"/>
                </a:rPr>
                <a:t>2</a:t>
              </a:r>
              <a:r>
                <a:rPr lang="en-US" altLang="zh-CN" sz="4000" dirty="0" smtClean="0">
                  <a:latin typeface="+mj-lt"/>
                </a:rPr>
                <a:t>.</a:t>
              </a:r>
              <a:endParaRPr lang="zh-CN" altLang="zh-CN" sz="4000" dirty="0" smtClean="0">
                <a:latin typeface="+mj-lt"/>
              </a:endParaRPr>
            </a:p>
          </p:txBody>
        </p:sp>
      </p:grpSp>
      <p:sp>
        <p:nvSpPr>
          <p:cNvPr id="51" name="TextBox 50"/>
          <p:cNvSpPr txBox="1"/>
          <p:nvPr/>
        </p:nvSpPr>
        <p:spPr>
          <a:xfrm>
            <a:off x="477323" y="16144250"/>
            <a:ext cx="5645427" cy="131836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543611" tIns="271805" rIns="543611" bIns="271805" rtlCol="0">
            <a:spAutoFit/>
          </a:bodyPr>
          <a:lstStyle/>
          <a:p>
            <a:r>
              <a:rPr lang="en-US" altLang="zh-CN" sz="5000" b="1" dirty="0" smtClean="0"/>
              <a:t>Previous Studies</a:t>
            </a:r>
            <a:endParaRPr lang="zh-CN" altLang="en-US" sz="5000" b="1" dirty="0"/>
          </a:p>
        </p:txBody>
      </p:sp>
      <p:grpSp>
        <p:nvGrpSpPr>
          <p:cNvPr id="3" name="Group 2"/>
          <p:cNvGrpSpPr/>
          <p:nvPr/>
        </p:nvGrpSpPr>
        <p:grpSpPr>
          <a:xfrm>
            <a:off x="17254401" y="16286504"/>
            <a:ext cx="12698673" cy="11703658"/>
            <a:chOff x="17127043" y="15685250"/>
            <a:chExt cx="12116466" cy="12563997"/>
          </a:xfrm>
        </p:grpSpPr>
        <p:graphicFrame>
          <p:nvGraphicFramePr>
            <p:cNvPr id="52" name="Chart 3"/>
            <p:cNvGraphicFramePr/>
            <p:nvPr>
              <p:extLst>
                <p:ext uri="{D42A27DB-BD31-4B8C-83A1-F6EECF244321}">
                  <p14:modId xmlns:p14="http://schemas.microsoft.com/office/powerpoint/2010/main" xmlns="" val="71164552"/>
                </p:ext>
              </p:extLst>
            </p:nvPr>
          </p:nvGraphicFramePr>
          <p:xfrm>
            <a:off x="17127043" y="15685250"/>
            <a:ext cx="12105360" cy="8663867"/>
          </p:xfrm>
          <a:graphic>
            <a:graphicData uri="http://schemas.openxmlformats.org/drawingml/2006/chart">
              <c:chart xmlns:c="http://schemas.openxmlformats.org/drawingml/2006/chart" xmlns:r="http://schemas.openxmlformats.org/officeDocument/2006/relationships" r:id="rId10"/>
            </a:graphicData>
          </a:graphic>
        </p:graphicFrame>
        <p:sp>
          <p:nvSpPr>
            <p:cNvPr id="53" name="TextBox 52"/>
            <p:cNvSpPr txBox="1"/>
            <p:nvPr/>
          </p:nvSpPr>
          <p:spPr>
            <a:xfrm>
              <a:off x="17146165" y="25115005"/>
              <a:ext cx="12097344" cy="3134242"/>
            </a:xfrm>
            <a:prstGeom prst="rect">
              <a:avLst/>
            </a:prstGeom>
            <a:noFill/>
          </p:spPr>
          <p:txBody>
            <a:bodyPr wrap="square" lIns="543611" tIns="271805" rIns="543611" bIns="271805" rtlCol="0">
              <a:spAutoFit/>
            </a:bodyPr>
            <a:lstStyle/>
            <a:p>
              <a:pPr algn="just"/>
              <a:r>
                <a:rPr lang="en-US" altLang="zh-CN" sz="4200" dirty="0" smtClean="0"/>
                <a:t>The S-PAC can block the pores of membrane which leads to flux decline, other types of carbon will aggregate to larger particles and not influence the flux largely.</a:t>
              </a:r>
              <a:endParaRPr lang="zh-CN" altLang="en-US" sz="4200" dirty="0"/>
            </a:p>
          </p:txBody>
        </p:sp>
      </p:grpSp>
      <p:sp>
        <p:nvSpPr>
          <p:cNvPr id="54" name="TextBox 53"/>
          <p:cNvSpPr txBox="1"/>
          <p:nvPr/>
        </p:nvSpPr>
        <p:spPr>
          <a:xfrm>
            <a:off x="24671692" y="29968485"/>
            <a:ext cx="9290751" cy="9074329"/>
          </a:xfrm>
          <a:prstGeom prst="rect">
            <a:avLst/>
          </a:prstGeom>
          <a:noFill/>
          <a:ln>
            <a:solidFill>
              <a:schemeClr val="tx2">
                <a:lumMod val="60000"/>
                <a:lumOff val="40000"/>
              </a:schemeClr>
            </a:solidFill>
          </a:ln>
        </p:spPr>
        <p:txBody>
          <a:bodyPr wrap="square" lIns="543611" tIns="271805" rIns="543611" bIns="271805" rtlCol="0">
            <a:spAutoFit/>
          </a:bodyPr>
          <a:lstStyle/>
          <a:p>
            <a:r>
              <a:rPr lang="en-US" altLang="zh-CN" sz="5000" b="1" dirty="0" smtClean="0"/>
              <a:t>Conclusions:</a:t>
            </a:r>
          </a:p>
          <a:p>
            <a:endParaRPr lang="en-US" altLang="zh-CN" sz="4200" b="1" dirty="0" smtClean="0"/>
          </a:p>
          <a:p>
            <a:r>
              <a:rPr lang="en-US" altLang="zh-CN" sz="4200" dirty="0" smtClean="0"/>
              <a:t>● WPH PAC have larger particle size and   will aggregate to greater size of particles than the size of membrane pores, which do not affect the flux.</a:t>
            </a:r>
          </a:p>
          <a:p>
            <a:r>
              <a:rPr lang="en-US" altLang="zh-CN" sz="4200" dirty="0" smtClean="0"/>
              <a:t>● WPH S-PAC have smaller particle size and will block the pores of membrane, leading the decreasing of the flux, especially after </a:t>
            </a:r>
            <a:r>
              <a:rPr lang="en-US" altLang="zh-CN" sz="4200" dirty="0" err="1" smtClean="0"/>
              <a:t>sonication</a:t>
            </a:r>
            <a:r>
              <a:rPr lang="en-US" altLang="zh-CN" sz="4200" dirty="0" smtClean="0"/>
              <a:t>.</a:t>
            </a:r>
          </a:p>
          <a:p>
            <a:r>
              <a:rPr lang="en-US" altLang="zh-CN" sz="4200" dirty="0" smtClean="0"/>
              <a:t>● The influences of the </a:t>
            </a:r>
            <a:r>
              <a:rPr lang="en-US" altLang="zh-CN" sz="4200" dirty="0" err="1" smtClean="0"/>
              <a:t>sonication</a:t>
            </a:r>
            <a:r>
              <a:rPr lang="en-US" altLang="zh-CN" sz="4200" dirty="0" smtClean="0"/>
              <a:t> are various according to type of </a:t>
            </a:r>
            <a:r>
              <a:rPr lang="en-US" altLang="zh-CN" sz="4200" dirty="0" err="1" smtClean="0"/>
              <a:t>sonicator</a:t>
            </a:r>
            <a:r>
              <a:rPr lang="en-US" altLang="zh-CN" sz="4200" dirty="0" smtClean="0"/>
              <a:t>, time, and power.</a:t>
            </a:r>
            <a:endParaRPr lang="zh-CN" altLang="en-US" sz="4200" dirty="0"/>
          </a:p>
        </p:txBody>
      </p:sp>
      <p:sp>
        <p:nvSpPr>
          <p:cNvPr id="55" name="TextBox 54"/>
          <p:cNvSpPr txBox="1"/>
          <p:nvPr/>
        </p:nvSpPr>
        <p:spPr>
          <a:xfrm>
            <a:off x="35115542" y="35637640"/>
            <a:ext cx="14375397" cy="3719017"/>
          </a:xfrm>
          <a:prstGeom prst="rect">
            <a:avLst/>
          </a:prstGeom>
          <a:noFill/>
          <a:ln>
            <a:solidFill>
              <a:schemeClr val="tx2">
                <a:lumMod val="60000"/>
                <a:lumOff val="40000"/>
              </a:schemeClr>
            </a:solidFill>
          </a:ln>
        </p:spPr>
        <p:txBody>
          <a:bodyPr wrap="square" lIns="543611" tIns="271805" rIns="543611" bIns="271805" rtlCol="0">
            <a:spAutoFit/>
          </a:bodyPr>
          <a:lstStyle/>
          <a:p>
            <a:r>
              <a:rPr lang="en-US" altLang="zh-CN" sz="5000" b="1" dirty="0" smtClean="0"/>
              <a:t>Future Works:</a:t>
            </a:r>
          </a:p>
          <a:p>
            <a:endParaRPr lang="en-US" altLang="zh-CN" sz="3000" dirty="0" smtClean="0"/>
          </a:p>
          <a:p>
            <a:r>
              <a:rPr lang="en-US" altLang="zh-CN" sz="4200" dirty="0" smtClean="0"/>
              <a:t>●Effects of other membranes</a:t>
            </a:r>
          </a:p>
          <a:p>
            <a:r>
              <a:rPr lang="en-US" altLang="zh-CN" sz="4200" dirty="0" smtClean="0"/>
              <a:t>●Different instruments like </a:t>
            </a:r>
            <a:r>
              <a:rPr lang="en-US" altLang="zh-CN" sz="4200" dirty="0" err="1" smtClean="0"/>
              <a:t>crossflow</a:t>
            </a:r>
            <a:r>
              <a:rPr lang="en-US" altLang="zh-CN" sz="4200" dirty="0" smtClean="0"/>
              <a:t> cell</a:t>
            </a:r>
          </a:p>
          <a:p>
            <a:r>
              <a:rPr lang="en-US" altLang="zh-CN" sz="4200" dirty="0" smtClean="0"/>
              <a:t>●</a:t>
            </a:r>
            <a:r>
              <a:rPr lang="en-US" altLang="zh-CN" sz="4200" dirty="0" err="1" smtClean="0"/>
              <a:t>Reaggregation</a:t>
            </a:r>
            <a:endParaRPr lang="en-US" altLang="zh-CN" sz="4200" dirty="0" smtClean="0"/>
          </a:p>
        </p:txBody>
      </p:sp>
      <p:pic>
        <p:nvPicPr>
          <p:cNvPr id="44" name="图片 43" descr="SCEC_poster_QRcode.png"/>
          <p:cNvPicPr>
            <a:picLocks noChangeAspect="1"/>
          </p:cNvPicPr>
          <p:nvPr/>
        </p:nvPicPr>
        <p:blipFill>
          <a:blip r:embed="rId11" cstate="print"/>
          <a:stretch>
            <a:fillRect/>
          </a:stretch>
        </p:blipFill>
        <p:spPr>
          <a:xfrm>
            <a:off x="27619424" y="39489343"/>
            <a:ext cx="3225958" cy="3689743"/>
          </a:xfrm>
          <a:prstGeom prst="rect">
            <a:avLst/>
          </a:prstGeom>
        </p:spPr>
      </p:pic>
      <p:sp>
        <p:nvSpPr>
          <p:cNvPr id="48" name="TextBox 47"/>
          <p:cNvSpPr txBox="1"/>
          <p:nvPr/>
        </p:nvSpPr>
        <p:spPr>
          <a:xfrm>
            <a:off x="31651872" y="39950561"/>
            <a:ext cx="5112568" cy="3241964"/>
          </a:xfrm>
          <a:prstGeom prst="rect">
            <a:avLst/>
          </a:prstGeom>
          <a:noFill/>
        </p:spPr>
        <p:txBody>
          <a:bodyPr wrap="square" lIns="543611" tIns="271805" rIns="543611" bIns="271805" rtlCol="0">
            <a:spAutoFit/>
          </a:bodyPr>
          <a:lstStyle/>
          <a:p>
            <a:r>
              <a:rPr lang="en-US" altLang="zh-CN" sz="3500" dirty="0" smtClean="0"/>
              <a:t>View a PDF with clickable links </a:t>
            </a:r>
            <a:r>
              <a:rPr lang="en-US" altLang="zh-CN" sz="3500" dirty="0" smtClean="0">
                <a:hlinkClick r:id="rId12"/>
              </a:rPr>
              <a:t>http://www.clemson.edu/ces/ladnergroup/posters/</a:t>
            </a:r>
            <a:endParaRPr lang="zh-CN" altLang="en-US" sz="3500" dirty="0"/>
          </a:p>
        </p:txBody>
      </p:sp>
      <p:grpSp>
        <p:nvGrpSpPr>
          <p:cNvPr id="10" name="Group 9"/>
          <p:cNvGrpSpPr/>
          <p:nvPr/>
        </p:nvGrpSpPr>
        <p:grpSpPr>
          <a:xfrm>
            <a:off x="35756328" y="23979286"/>
            <a:ext cx="15365649" cy="10900978"/>
            <a:chOff x="35756328" y="23979286"/>
            <a:chExt cx="15365649" cy="10900978"/>
          </a:xfrm>
        </p:grpSpPr>
        <p:grpSp>
          <p:nvGrpSpPr>
            <p:cNvPr id="2" name="Group 1"/>
            <p:cNvGrpSpPr/>
            <p:nvPr/>
          </p:nvGrpSpPr>
          <p:grpSpPr>
            <a:xfrm>
              <a:off x="35756328" y="24034472"/>
              <a:ext cx="15365649" cy="10845792"/>
              <a:chOff x="20346568" y="23046348"/>
              <a:chExt cx="12770364" cy="12954668"/>
            </a:xfrm>
          </p:grpSpPr>
          <p:sp>
            <p:nvSpPr>
              <p:cNvPr id="35" name="TextBox 34"/>
              <p:cNvSpPr txBox="1"/>
              <p:nvPr/>
            </p:nvSpPr>
            <p:spPr>
              <a:xfrm>
                <a:off x="21441139" y="33574716"/>
                <a:ext cx="10320240" cy="2426300"/>
              </a:xfrm>
              <a:prstGeom prst="rect">
                <a:avLst/>
              </a:prstGeom>
              <a:noFill/>
            </p:spPr>
            <p:txBody>
              <a:bodyPr wrap="square" rtlCol="0">
                <a:spAutoFit/>
              </a:bodyPr>
              <a:lstStyle/>
              <a:p>
                <a:pPr algn="just"/>
                <a:r>
                  <a:rPr lang="en-US" altLang="zh-CN" sz="4200" dirty="0" smtClean="0"/>
                  <a:t>Different times of probe </a:t>
                </a:r>
                <a:r>
                  <a:rPr lang="en-US" altLang="zh-CN" sz="4200" dirty="0" err="1" smtClean="0"/>
                  <a:t>sonication</a:t>
                </a:r>
                <a:r>
                  <a:rPr lang="en-US" altLang="zh-CN" sz="4200" dirty="0" smtClean="0"/>
                  <a:t> do not have big influence on the flux decline. The probe </a:t>
                </a:r>
                <a:r>
                  <a:rPr lang="en-US" altLang="zh-CN" sz="4200" dirty="0" err="1" smtClean="0"/>
                  <a:t>sonication</a:t>
                </a:r>
                <a:r>
                  <a:rPr lang="en-US" altLang="zh-CN" sz="4200" dirty="0" smtClean="0"/>
                  <a:t> breaks the particles of S-PAC completely in short period.</a:t>
                </a:r>
                <a:endParaRPr lang="zh-CN" altLang="en-US" sz="4200" dirty="0"/>
              </a:p>
            </p:txBody>
          </p:sp>
          <p:graphicFrame>
            <p:nvGraphicFramePr>
              <p:cNvPr id="49" name="Chart 48"/>
              <p:cNvGraphicFramePr>
                <a:graphicFrameLocks/>
              </p:cNvGraphicFramePr>
              <p:nvPr>
                <p:extLst>
                  <p:ext uri="{D42A27DB-BD31-4B8C-83A1-F6EECF244321}">
                    <p14:modId xmlns:p14="http://schemas.microsoft.com/office/powerpoint/2010/main" xmlns="" val="4030320489"/>
                  </p:ext>
                </p:extLst>
              </p:nvPr>
            </p:nvGraphicFramePr>
            <p:xfrm>
              <a:off x="20346568" y="23046348"/>
              <a:ext cx="12770364" cy="9783086"/>
            </p:xfrm>
            <a:graphic>
              <a:graphicData uri="http://schemas.openxmlformats.org/drawingml/2006/chart">
                <c:chart xmlns:c="http://schemas.openxmlformats.org/drawingml/2006/chart" xmlns:r="http://schemas.openxmlformats.org/officeDocument/2006/relationships" r:id="rId13"/>
              </a:graphicData>
            </a:graphic>
          </p:graphicFrame>
        </p:grpSp>
        <p:sp>
          <p:nvSpPr>
            <p:cNvPr id="9" name="TextBox 8"/>
            <p:cNvSpPr txBox="1"/>
            <p:nvPr/>
          </p:nvSpPr>
          <p:spPr>
            <a:xfrm>
              <a:off x="40724880" y="23979286"/>
              <a:ext cx="6552728" cy="461665"/>
            </a:xfrm>
            <a:prstGeom prst="rect">
              <a:avLst/>
            </a:prstGeom>
            <a:noFill/>
          </p:spPr>
          <p:txBody>
            <a:bodyPr wrap="square" rtlCol="0">
              <a:spAutoFit/>
            </a:bodyPr>
            <a:lstStyle/>
            <a:p>
              <a:pPr algn="ctr">
                <a:defRPr sz="2400" b="1" i="0" u="none" strike="noStrike" kern="1200" baseline="0">
                  <a:solidFill>
                    <a:prstClr val="black"/>
                  </a:solidFill>
                  <a:latin typeface="+mn-lt"/>
                  <a:ea typeface="+mn-ea"/>
                  <a:cs typeface="+mn-cs"/>
                </a:defRPr>
              </a:pPr>
              <a:r>
                <a:rPr lang="en-US" dirty="0"/>
                <a:t>S-PAC Probe </a:t>
              </a:r>
              <a:r>
                <a:rPr lang="en-US" dirty="0" err="1"/>
                <a:t>Sonicated</a:t>
              </a:r>
              <a:r>
                <a:rPr lang="en-US" dirty="0"/>
                <a:t> in Different </a:t>
              </a:r>
              <a:r>
                <a:rPr lang="en-US" dirty="0" smtClean="0"/>
                <a:t>Times</a:t>
              </a:r>
              <a:endParaRPr lang="zh-CN" altLang="en-US" dirty="0"/>
            </a:p>
          </p:txBody>
        </p:sp>
      </p:grpSp>
      <p:pic>
        <p:nvPicPr>
          <p:cNvPr id="13" name="Picture 12"/>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38910278" y="40247187"/>
            <a:ext cx="10058400" cy="264871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772</Words>
  <Application>Microsoft Office PowerPoint</Application>
  <PresentationFormat>自定义</PresentationFormat>
  <Paragraphs>50</Paragraphs>
  <Slides>1</Slides>
  <Notes>1</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幻灯片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ibm</dc:creator>
  <cp:lastModifiedBy>李梦菲</cp:lastModifiedBy>
  <cp:revision>80</cp:revision>
  <dcterms:created xsi:type="dcterms:W3CDTF">2013-03-05T20:17:28Z</dcterms:created>
  <dcterms:modified xsi:type="dcterms:W3CDTF">2013-03-08T19:32:34Z</dcterms:modified>
</cp:coreProperties>
</file>