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32" r:id="rId1"/>
  </p:sldMasterIdLst>
  <p:notesMasterIdLst>
    <p:notesMasterId r:id="rId3"/>
  </p:notesMasterIdLst>
  <p:sldIdLst>
    <p:sldId id="256" r:id="rId2"/>
  </p:sldIdLst>
  <p:sldSz cx="43891200" cy="32918400"/>
  <p:notesSz cx="32100838" cy="43073638"/>
  <p:defaultTextStyle>
    <a:defPPr>
      <a:defRPr lang="en-US"/>
    </a:defPPr>
    <a:lvl1pPr algn="l" rtl="0" fontAlgn="base">
      <a:spcBef>
        <a:spcPct val="0"/>
      </a:spcBef>
      <a:spcAft>
        <a:spcPct val="0"/>
      </a:spcAft>
      <a:defRPr sz="9600" kern="1200">
        <a:solidFill>
          <a:schemeClr val="tx1"/>
        </a:solidFill>
        <a:latin typeface="Arial" charset="0"/>
        <a:ea typeface="+mn-ea"/>
        <a:cs typeface="Arial" charset="0"/>
      </a:defRPr>
    </a:lvl1pPr>
    <a:lvl2pPr marL="504941" algn="l" rtl="0" fontAlgn="base">
      <a:spcBef>
        <a:spcPct val="0"/>
      </a:spcBef>
      <a:spcAft>
        <a:spcPct val="0"/>
      </a:spcAft>
      <a:defRPr sz="9600" kern="1200">
        <a:solidFill>
          <a:schemeClr val="tx1"/>
        </a:solidFill>
        <a:latin typeface="Arial" charset="0"/>
        <a:ea typeface="+mn-ea"/>
        <a:cs typeface="Arial" charset="0"/>
      </a:defRPr>
    </a:lvl2pPr>
    <a:lvl3pPr marL="1009882" algn="l" rtl="0" fontAlgn="base">
      <a:spcBef>
        <a:spcPct val="0"/>
      </a:spcBef>
      <a:spcAft>
        <a:spcPct val="0"/>
      </a:spcAft>
      <a:defRPr sz="9600" kern="1200">
        <a:solidFill>
          <a:schemeClr val="tx1"/>
        </a:solidFill>
        <a:latin typeface="Arial" charset="0"/>
        <a:ea typeface="+mn-ea"/>
        <a:cs typeface="Arial" charset="0"/>
      </a:defRPr>
    </a:lvl3pPr>
    <a:lvl4pPr marL="1514822" algn="l" rtl="0" fontAlgn="base">
      <a:spcBef>
        <a:spcPct val="0"/>
      </a:spcBef>
      <a:spcAft>
        <a:spcPct val="0"/>
      </a:spcAft>
      <a:defRPr sz="9600" kern="1200">
        <a:solidFill>
          <a:schemeClr val="tx1"/>
        </a:solidFill>
        <a:latin typeface="Arial" charset="0"/>
        <a:ea typeface="+mn-ea"/>
        <a:cs typeface="Arial" charset="0"/>
      </a:defRPr>
    </a:lvl4pPr>
    <a:lvl5pPr marL="2019763" algn="l" rtl="0" fontAlgn="base">
      <a:spcBef>
        <a:spcPct val="0"/>
      </a:spcBef>
      <a:spcAft>
        <a:spcPct val="0"/>
      </a:spcAft>
      <a:defRPr sz="9600" kern="1200">
        <a:solidFill>
          <a:schemeClr val="tx1"/>
        </a:solidFill>
        <a:latin typeface="Arial" charset="0"/>
        <a:ea typeface="+mn-ea"/>
        <a:cs typeface="Arial" charset="0"/>
      </a:defRPr>
    </a:lvl5pPr>
    <a:lvl6pPr marL="2524704" algn="l" defTabSz="1009882" rtl="0" eaLnBrk="1" latinLnBrk="0" hangingPunct="1">
      <a:defRPr sz="9600" kern="1200">
        <a:solidFill>
          <a:schemeClr val="tx1"/>
        </a:solidFill>
        <a:latin typeface="Arial" charset="0"/>
        <a:ea typeface="+mn-ea"/>
        <a:cs typeface="Arial" charset="0"/>
      </a:defRPr>
    </a:lvl6pPr>
    <a:lvl7pPr marL="3029645" algn="l" defTabSz="1009882" rtl="0" eaLnBrk="1" latinLnBrk="0" hangingPunct="1">
      <a:defRPr sz="9600" kern="1200">
        <a:solidFill>
          <a:schemeClr val="tx1"/>
        </a:solidFill>
        <a:latin typeface="Arial" charset="0"/>
        <a:ea typeface="+mn-ea"/>
        <a:cs typeface="Arial" charset="0"/>
      </a:defRPr>
    </a:lvl7pPr>
    <a:lvl8pPr marL="3534590" algn="l" defTabSz="1009882" rtl="0" eaLnBrk="1" latinLnBrk="0" hangingPunct="1">
      <a:defRPr sz="9600" kern="1200">
        <a:solidFill>
          <a:schemeClr val="tx1"/>
        </a:solidFill>
        <a:latin typeface="Arial" charset="0"/>
        <a:ea typeface="+mn-ea"/>
        <a:cs typeface="Arial" charset="0"/>
      </a:defRPr>
    </a:lvl8pPr>
    <a:lvl9pPr marL="4039536" algn="l" defTabSz="1009882" rtl="0" eaLnBrk="1" latinLnBrk="0" hangingPunct="1">
      <a:defRPr sz="96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46" autoAdjust="0"/>
    <p:restoredTop sz="96179" autoAdjust="0"/>
  </p:normalViewPr>
  <p:slideViewPr>
    <p:cSldViewPr snapToObjects="1">
      <p:cViewPr>
        <p:scale>
          <a:sx n="20" d="100"/>
          <a:sy n="20" d="100"/>
        </p:scale>
        <p:origin x="-678" y="366"/>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Erin\Documents\My%20Dropbox\Research\Experiments\2013%20caco3%20scaling%20exp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Erin\Documents\My%20Dropbox\Research\Experiments\scaling%20comparison%20plo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Erin\Documents\My%20Dropbox\Research\Experiments\scaling%20comparison%20plo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3"/>
  <c:chart>
    <c:autoTitleDeleted val="1"/>
    <c:plotArea>
      <c:layout/>
      <c:scatterChart>
        <c:scatterStyle val="lineMarker"/>
        <c:ser>
          <c:idx val="1"/>
          <c:order val="0"/>
          <c:tx>
            <c:v>Salt</c:v>
          </c:tx>
          <c:spPr>
            <a:ln w="28575">
              <a:noFill/>
            </a:ln>
          </c:spPr>
          <c:xVal>
            <c:numRef>
              <c:f>'jan 24'!$J$3:$J$1023</c:f>
              <c:numCache>
                <c:formatCode>General</c:formatCode>
                <c:ptCount val="1021"/>
                <c:pt idx="0">
                  <c:v>15.750490000000006</c:v>
                </c:pt>
                <c:pt idx="1">
                  <c:v>15.865350000000021</c:v>
                </c:pt>
                <c:pt idx="2">
                  <c:v>15.97133</c:v>
                </c:pt>
                <c:pt idx="3">
                  <c:v>15.962680000000029</c:v>
                </c:pt>
                <c:pt idx="4">
                  <c:v>15.96133</c:v>
                </c:pt>
                <c:pt idx="5">
                  <c:v>15.962800000000019</c:v>
                </c:pt>
                <c:pt idx="6">
                  <c:v>15.966420000000006</c:v>
                </c:pt>
                <c:pt idx="7">
                  <c:v>15.95176</c:v>
                </c:pt>
                <c:pt idx="8">
                  <c:v>15.959740000000023</c:v>
                </c:pt>
                <c:pt idx="9">
                  <c:v>15.965990000000019</c:v>
                </c:pt>
                <c:pt idx="10">
                  <c:v>15.952620000000019</c:v>
                </c:pt>
                <c:pt idx="11">
                  <c:v>15.96495</c:v>
                </c:pt>
                <c:pt idx="12">
                  <c:v>15.955570000000021</c:v>
                </c:pt>
                <c:pt idx="13">
                  <c:v>15.951580000000023</c:v>
                </c:pt>
                <c:pt idx="14">
                  <c:v>15.95471</c:v>
                </c:pt>
                <c:pt idx="15">
                  <c:v>15.959060000000004</c:v>
                </c:pt>
                <c:pt idx="16">
                  <c:v>15.959000000000019</c:v>
                </c:pt>
                <c:pt idx="17">
                  <c:v>15.952620000000019</c:v>
                </c:pt>
                <c:pt idx="18">
                  <c:v>15.95716</c:v>
                </c:pt>
                <c:pt idx="19">
                  <c:v>15.953850000000006</c:v>
                </c:pt>
                <c:pt idx="20">
                  <c:v>15.947719999999999</c:v>
                </c:pt>
                <c:pt idx="21">
                  <c:v>15.95317</c:v>
                </c:pt>
                <c:pt idx="22">
                  <c:v>15.94575</c:v>
                </c:pt>
                <c:pt idx="23">
                  <c:v>15.96035</c:v>
                </c:pt>
                <c:pt idx="24">
                  <c:v>16.047429999999956</c:v>
                </c:pt>
                <c:pt idx="25">
                  <c:v>16.101279999999999</c:v>
                </c:pt>
                <c:pt idx="26">
                  <c:v>16.146840000000001</c:v>
                </c:pt>
                <c:pt idx="27">
                  <c:v>16.147390000000001</c:v>
                </c:pt>
                <c:pt idx="28">
                  <c:v>16.097169999999988</c:v>
                </c:pt>
                <c:pt idx="29">
                  <c:v>16.047370000000001</c:v>
                </c:pt>
                <c:pt idx="30">
                  <c:v>16.05123</c:v>
                </c:pt>
                <c:pt idx="31">
                  <c:v>16.042099999999955</c:v>
                </c:pt>
                <c:pt idx="32">
                  <c:v>16.05301</c:v>
                </c:pt>
                <c:pt idx="33">
                  <c:v>16.06061999999994</c:v>
                </c:pt>
                <c:pt idx="34">
                  <c:v>16.154509999999988</c:v>
                </c:pt>
                <c:pt idx="35">
                  <c:v>16.146350000000005</c:v>
                </c:pt>
                <c:pt idx="36">
                  <c:v>16.156960000000055</c:v>
                </c:pt>
                <c:pt idx="37">
                  <c:v>16.143039999999989</c:v>
                </c:pt>
                <c:pt idx="38">
                  <c:v>16.146599999999989</c:v>
                </c:pt>
                <c:pt idx="39">
                  <c:v>16.147950000000055</c:v>
                </c:pt>
                <c:pt idx="40">
                  <c:v>16.167750000000005</c:v>
                </c:pt>
                <c:pt idx="41">
                  <c:v>16.231169999999999</c:v>
                </c:pt>
                <c:pt idx="42">
                  <c:v>16.249379999999956</c:v>
                </c:pt>
                <c:pt idx="43">
                  <c:v>16.251159999999999</c:v>
                </c:pt>
                <c:pt idx="44">
                  <c:v>16.25177</c:v>
                </c:pt>
                <c:pt idx="45">
                  <c:v>16.25637</c:v>
                </c:pt>
                <c:pt idx="46">
                  <c:v>16.247969999999999</c:v>
                </c:pt>
                <c:pt idx="47">
                  <c:v>16.245759999999944</c:v>
                </c:pt>
                <c:pt idx="48">
                  <c:v>16.253920000000001</c:v>
                </c:pt>
                <c:pt idx="49">
                  <c:v>16.250789999999956</c:v>
                </c:pt>
                <c:pt idx="50">
                  <c:v>16.246309999999955</c:v>
                </c:pt>
                <c:pt idx="51">
                  <c:v>16.255019999999952</c:v>
                </c:pt>
                <c:pt idx="52">
                  <c:v>16.246369999999956</c:v>
                </c:pt>
                <c:pt idx="53">
                  <c:v>16.248699999999921</c:v>
                </c:pt>
                <c:pt idx="54">
                  <c:v>16.244039999999952</c:v>
                </c:pt>
                <c:pt idx="55">
                  <c:v>16.257840000000005</c:v>
                </c:pt>
                <c:pt idx="56">
                  <c:v>16.25778</c:v>
                </c:pt>
                <c:pt idx="57">
                  <c:v>16.348179999999989</c:v>
                </c:pt>
                <c:pt idx="58">
                  <c:v>16.360320000000002</c:v>
                </c:pt>
                <c:pt idx="59">
                  <c:v>16.342779999999955</c:v>
                </c:pt>
                <c:pt idx="60">
                  <c:v>16.344619999999956</c:v>
                </c:pt>
                <c:pt idx="61">
                  <c:v>16.345109999999952</c:v>
                </c:pt>
                <c:pt idx="62">
                  <c:v>16.35529</c:v>
                </c:pt>
                <c:pt idx="63">
                  <c:v>16.34571999999994</c:v>
                </c:pt>
                <c:pt idx="64">
                  <c:v>16.350570000000001</c:v>
                </c:pt>
                <c:pt idx="65">
                  <c:v>16.348239999999944</c:v>
                </c:pt>
                <c:pt idx="66">
                  <c:v>16.347380000000001</c:v>
                </c:pt>
                <c:pt idx="67">
                  <c:v>16.346889999999988</c:v>
                </c:pt>
                <c:pt idx="68">
                  <c:v>16.34761999999996</c:v>
                </c:pt>
                <c:pt idx="69">
                  <c:v>16.35051</c:v>
                </c:pt>
                <c:pt idx="70">
                  <c:v>16.340450000000001</c:v>
                </c:pt>
                <c:pt idx="71">
                  <c:v>16.364180000000001</c:v>
                </c:pt>
                <c:pt idx="72">
                  <c:v>16.39331</c:v>
                </c:pt>
                <c:pt idx="73">
                  <c:v>16.446239999999928</c:v>
                </c:pt>
                <c:pt idx="74">
                  <c:v>16.445319999999917</c:v>
                </c:pt>
                <c:pt idx="75">
                  <c:v>16.452249999999918</c:v>
                </c:pt>
                <c:pt idx="76">
                  <c:v>16.446479999999951</c:v>
                </c:pt>
                <c:pt idx="77">
                  <c:v>16.44286</c:v>
                </c:pt>
                <c:pt idx="78">
                  <c:v>16.444519999999944</c:v>
                </c:pt>
                <c:pt idx="79">
                  <c:v>16.447030000000002</c:v>
                </c:pt>
                <c:pt idx="80">
                  <c:v>16.443419999999929</c:v>
                </c:pt>
                <c:pt idx="81">
                  <c:v>16.44746</c:v>
                </c:pt>
                <c:pt idx="82">
                  <c:v>16.445069999999955</c:v>
                </c:pt>
                <c:pt idx="83">
                  <c:v>16.450839999999989</c:v>
                </c:pt>
                <c:pt idx="84">
                  <c:v>16.449669999999951</c:v>
                </c:pt>
                <c:pt idx="85">
                  <c:v>16.443169999999956</c:v>
                </c:pt>
                <c:pt idx="86">
                  <c:v>16.44697</c:v>
                </c:pt>
                <c:pt idx="87">
                  <c:v>16.548100000000002</c:v>
                </c:pt>
                <c:pt idx="88">
                  <c:v>16.547180000000001</c:v>
                </c:pt>
                <c:pt idx="89">
                  <c:v>16.547059999999988</c:v>
                </c:pt>
                <c:pt idx="90">
                  <c:v>16.540429999999944</c:v>
                </c:pt>
                <c:pt idx="91">
                  <c:v>16.546749999999918</c:v>
                </c:pt>
                <c:pt idx="92">
                  <c:v>16.545280000000002</c:v>
                </c:pt>
                <c:pt idx="93">
                  <c:v>16.548159999999989</c:v>
                </c:pt>
                <c:pt idx="94">
                  <c:v>16.543810000000001</c:v>
                </c:pt>
                <c:pt idx="95">
                  <c:v>16.5473</c:v>
                </c:pt>
                <c:pt idx="96">
                  <c:v>16.545280000000002</c:v>
                </c:pt>
                <c:pt idx="97">
                  <c:v>16.541539999999955</c:v>
                </c:pt>
                <c:pt idx="98">
                  <c:v>16.54092</c:v>
                </c:pt>
                <c:pt idx="99">
                  <c:v>16.544789999999956</c:v>
                </c:pt>
                <c:pt idx="100">
                  <c:v>16.554780000000001</c:v>
                </c:pt>
                <c:pt idx="101">
                  <c:v>16.674250000000047</c:v>
                </c:pt>
                <c:pt idx="102">
                  <c:v>16.649159999999988</c:v>
                </c:pt>
                <c:pt idx="103">
                  <c:v>16.64733</c:v>
                </c:pt>
                <c:pt idx="104">
                  <c:v>16.641249999999989</c:v>
                </c:pt>
                <c:pt idx="105">
                  <c:v>16.646899999999999</c:v>
                </c:pt>
                <c:pt idx="106">
                  <c:v>16.645729999999933</c:v>
                </c:pt>
                <c:pt idx="107">
                  <c:v>16.651620000000001</c:v>
                </c:pt>
                <c:pt idx="108">
                  <c:v>16.649960000000043</c:v>
                </c:pt>
                <c:pt idx="109">
                  <c:v>16.64536</c:v>
                </c:pt>
                <c:pt idx="110">
                  <c:v>16.64818</c:v>
                </c:pt>
                <c:pt idx="111">
                  <c:v>16.648609999999955</c:v>
                </c:pt>
                <c:pt idx="112">
                  <c:v>16.651370000000039</c:v>
                </c:pt>
                <c:pt idx="113">
                  <c:v>16.65174</c:v>
                </c:pt>
                <c:pt idx="114">
                  <c:v>16.64677</c:v>
                </c:pt>
                <c:pt idx="115">
                  <c:v>16.65879</c:v>
                </c:pt>
                <c:pt idx="116">
                  <c:v>16.71313</c:v>
                </c:pt>
                <c:pt idx="117">
                  <c:v>16.74765</c:v>
                </c:pt>
                <c:pt idx="118">
                  <c:v>16.748569999999944</c:v>
                </c:pt>
                <c:pt idx="119">
                  <c:v>16.756789999999956</c:v>
                </c:pt>
                <c:pt idx="120">
                  <c:v>16.748209999999933</c:v>
                </c:pt>
                <c:pt idx="121">
                  <c:v>16.749619999999933</c:v>
                </c:pt>
                <c:pt idx="122">
                  <c:v>16.751760000000001</c:v>
                </c:pt>
                <c:pt idx="123">
                  <c:v>16.750350000000001</c:v>
                </c:pt>
                <c:pt idx="124">
                  <c:v>16.752870000000001</c:v>
                </c:pt>
                <c:pt idx="125">
                  <c:v>16.74888</c:v>
                </c:pt>
                <c:pt idx="126">
                  <c:v>16.743549999999917</c:v>
                </c:pt>
                <c:pt idx="127">
                  <c:v>16.743980000000001</c:v>
                </c:pt>
                <c:pt idx="128">
                  <c:v>16.751460000000005</c:v>
                </c:pt>
                <c:pt idx="129">
                  <c:v>16.887170000000001</c:v>
                </c:pt>
                <c:pt idx="130">
                  <c:v>16.94236999999994</c:v>
                </c:pt>
                <c:pt idx="131">
                  <c:v>16.944139999999944</c:v>
                </c:pt>
                <c:pt idx="132">
                  <c:v>16.95131999999996</c:v>
                </c:pt>
                <c:pt idx="133">
                  <c:v>16.948250000000002</c:v>
                </c:pt>
                <c:pt idx="134">
                  <c:v>16.951689999999989</c:v>
                </c:pt>
                <c:pt idx="135">
                  <c:v>16.95316</c:v>
                </c:pt>
                <c:pt idx="136">
                  <c:v>16.952359999999956</c:v>
                </c:pt>
                <c:pt idx="137">
                  <c:v>16.94603999999994</c:v>
                </c:pt>
                <c:pt idx="138">
                  <c:v>16.947699999999951</c:v>
                </c:pt>
                <c:pt idx="139">
                  <c:v>16.953039999999955</c:v>
                </c:pt>
                <c:pt idx="140">
                  <c:v>16.950030000000002</c:v>
                </c:pt>
                <c:pt idx="141">
                  <c:v>16.942669999999929</c:v>
                </c:pt>
                <c:pt idx="142">
                  <c:v>16.952479999999955</c:v>
                </c:pt>
                <c:pt idx="143">
                  <c:v>17.019760000000005</c:v>
                </c:pt>
                <c:pt idx="144">
                  <c:v>17.05349</c:v>
                </c:pt>
                <c:pt idx="145">
                  <c:v>17.048950000000001</c:v>
                </c:pt>
                <c:pt idx="146">
                  <c:v>17.04900999999996</c:v>
                </c:pt>
                <c:pt idx="147">
                  <c:v>17.055329999999955</c:v>
                </c:pt>
                <c:pt idx="148">
                  <c:v>17.05012</c:v>
                </c:pt>
                <c:pt idx="149">
                  <c:v>17.044409999999989</c:v>
                </c:pt>
                <c:pt idx="150">
                  <c:v>17.05153</c:v>
                </c:pt>
                <c:pt idx="151">
                  <c:v>17.04729</c:v>
                </c:pt>
                <c:pt idx="152">
                  <c:v>17.049320000000002</c:v>
                </c:pt>
                <c:pt idx="153">
                  <c:v>17.049619999999944</c:v>
                </c:pt>
                <c:pt idx="154">
                  <c:v>17.045759999999955</c:v>
                </c:pt>
                <c:pt idx="155">
                  <c:v>17.049619999999944</c:v>
                </c:pt>
                <c:pt idx="156">
                  <c:v>17.04926</c:v>
                </c:pt>
                <c:pt idx="157">
                  <c:v>17.048279999999952</c:v>
                </c:pt>
                <c:pt idx="158">
                  <c:v>17.094639999999952</c:v>
                </c:pt>
                <c:pt idx="159">
                  <c:v>17.144929999999999</c:v>
                </c:pt>
                <c:pt idx="160">
                  <c:v>17.147749999999952</c:v>
                </c:pt>
                <c:pt idx="161">
                  <c:v>17.157129999999999</c:v>
                </c:pt>
                <c:pt idx="162">
                  <c:v>17.152840000000001</c:v>
                </c:pt>
                <c:pt idx="163">
                  <c:v>17.148669999999989</c:v>
                </c:pt>
                <c:pt idx="164">
                  <c:v>17.161729999999956</c:v>
                </c:pt>
                <c:pt idx="165">
                  <c:v>17.149159999999988</c:v>
                </c:pt>
                <c:pt idx="166">
                  <c:v>17.054349999999989</c:v>
                </c:pt>
                <c:pt idx="167">
                  <c:v>17.053059999999999</c:v>
                </c:pt>
                <c:pt idx="168">
                  <c:v>17.04815</c:v>
                </c:pt>
                <c:pt idx="169">
                  <c:v>17.056979999999999</c:v>
                </c:pt>
                <c:pt idx="170">
                  <c:v>17.04637</c:v>
                </c:pt>
                <c:pt idx="171">
                  <c:v>17.056370000000001</c:v>
                </c:pt>
                <c:pt idx="172">
                  <c:v>17.220050000000001</c:v>
                </c:pt>
                <c:pt idx="173">
                  <c:v>17.246479999999952</c:v>
                </c:pt>
                <c:pt idx="174">
                  <c:v>17.240039999999944</c:v>
                </c:pt>
                <c:pt idx="175">
                  <c:v>17.256850000000039</c:v>
                </c:pt>
                <c:pt idx="176">
                  <c:v>17.249300000000002</c:v>
                </c:pt>
                <c:pt idx="177">
                  <c:v>17.256170000000001</c:v>
                </c:pt>
                <c:pt idx="178">
                  <c:v>17.24127</c:v>
                </c:pt>
                <c:pt idx="179">
                  <c:v>17.253900000000005</c:v>
                </c:pt>
                <c:pt idx="180">
                  <c:v>17.247160000000001</c:v>
                </c:pt>
                <c:pt idx="181">
                  <c:v>17.253900000000005</c:v>
                </c:pt>
                <c:pt idx="182">
                  <c:v>17.244209999999956</c:v>
                </c:pt>
                <c:pt idx="183">
                  <c:v>17.249359999999989</c:v>
                </c:pt>
                <c:pt idx="184">
                  <c:v>17.283519999999918</c:v>
                </c:pt>
                <c:pt idx="185">
                  <c:v>17.351590000000005</c:v>
                </c:pt>
                <c:pt idx="186">
                  <c:v>17.358889999999999</c:v>
                </c:pt>
                <c:pt idx="187">
                  <c:v>17.351410000000001</c:v>
                </c:pt>
                <c:pt idx="188">
                  <c:v>17.3462</c:v>
                </c:pt>
                <c:pt idx="189">
                  <c:v>17.351900000000047</c:v>
                </c:pt>
                <c:pt idx="190">
                  <c:v>17.346439999999955</c:v>
                </c:pt>
                <c:pt idx="191">
                  <c:v>17.346260000000001</c:v>
                </c:pt>
                <c:pt idx="192">
                  <c:v>17.351289999999999</c:v>
                </c:pt>
                <c:pt idx="193">
                  <c:v>17.351040000000001</c:v>
                </c:pt>
                <c:pt idx="194">
                  <c:v>17.34779</c:v>
                </c:pt>
                <c:pt idx="195">
                  <c:v>17.350919999999999</c:v>
                </c:pt>
                <c:pt idx="196">
                  <c:v>17.35153</c:v>
                </c:pt>
                <c:pt idx="197">
                  <c:v>17.376860000000047</c:v>
                </c:pt>
                <c:pt idx="198">
                  <c:v>17.44915999999996</c:v>
                </c:pt>
                <c:pt idx="199">
                  <c:v>17.446960000000001</c:v>
                </c:pt>
                <c:pt idx="200">
                  <c:v>17.446960000000001</c:v>
                </c:pt>
                <c:pt idx="201">
                  <c:v>17.44481</c:v>
                </c:pt>
                <c:pt idx="202">
                  <c:v>17.444319999999955</c:v>
                </c:pt>
                <c:pt idx="203">
                  <c:v>17.450209999999952</c:v>
                </c:pt>
                <c:pt idx="204">
                  <c:v>17.444379999999956</c:v>
                </c:pt>
                <c:pt idx="205">
                  <c:v>17.455970000000001</c:v>
                </c:pt>
                <c:pt idx="206">
                  <c:v>17.45168</c:v>
                </c:pt>
                <c:pt idx="207">
                  <c:v>17.45112999999996</c:v>
                </c:pt>
                <c:pt idx="208">
                  <c:v>17.44886</c:v>
                </c:pt>
                <c:pt idx="209">
                  <c:v>17.449660000000002</c:v>
                </c:pt>
                <c:pt idx="210">
                  <c:v>17.394890000000046</c:v>
                </c:pt>
                <c:pt idx="211">
                  <c:v>17.54372999999994</c:v>
                </c:pt>
                <c:pt idx="212">
                  <c:v>17.552439999999944</c:v>
                </c:pt>
                <c:pt idx="213">
                  <c:v>17.55452</c:v>
                </c:pt>
                <c:pt idx="214">
                  <c:v>17.55575</c:v>
                </c:pt>
                <c:pt idx="215">
                  <c:v>17.560659999999956</c:v>
                </c:pt>
                <c:pt idx="216">
                  <c:v>17.549800000000001</c:v>
                </c:pt>
                <c:pt idx="217">
                  <c:v>17.54992</c:v>
                </c:pt>
                <c:pt idx="218">
                  <c:v>17.54017</c:v>
                </c:pt>
                <c:pt idx="219">
                  <c:v>17.552320000000002</c:v>
                </c:pt>
                <c:pt idx="220">
                  <c:v>17.54588</c:v>
                </c:pt>
                <c:pt idx="221">
                  <c:v>17.557040000000001</c:v>
                </c:pt>
                <c:pt idx="222">
                  <c:v>17.545019999999944</c:v>
                </c:pt>
                <c:pt idx="223">
                  <c:v>17.55949</c:v>
                </c:pt>
                <c:pt idx="224">
                  <c:v>17.610209999999999</c:v>
                </c:pt>
                <c:pt idx="225">
                  <c:v>17.651109999999999</c:v>
                </c:pt>
                <c:pt idx="226">
                  <c:v>17.64847</c:v>
                </c:pt>
                <c:pt idx="227">
                  <c:v>17.647680000000001</c:v>
                </c:pt>
                <c:pt idx="228">
                  <c:v>17.642099999999989</c:v>
                </c:pt>
                <c:pt idx="229">
                  <c:v>17.650130000000001</c:v>
                </c:pt>
                <c:pt idx="230">
                  <c:v>17.64350999999996</c:v>
                </c:pt>
                <c:pt idx="231">
                  <c:v>17.64161</c:v>
                </c:pt>
                <c:pt idx="232">
                  <c:v>17.649760000000001</c:v>
                </c:pt>
                <c:pt idx="233">
                  <c:v>17.638660000000005</c:v>
                </c:pt>
                <c:pt idx="234">
                  <c:v>17.646570000000001</c:v>
                </c:pt>
                <c:pt idx="235">
                  <c:v>17.647189999999988</c:v>
                </c:pt>
                <c:pt idx="236">
                  <c:v>17.646080000000001</c:v>
                </c:pt>
                <c:pt idx="237">
                  <c:v>17.681650000000001</c:v>
                </c:pt>
                <c:pt idx="238">
                  <c:v>17.755369999999989</c:v>
                </c:pt>
                <c:pt idx="239">
                  <c:v>17.754880000000039</c:v>
                </c:pt>
                <c:pt idx="240">
                  <c:v>17.750889999999988</c:v>
                </c:pt>
                <c:pt idx="241">
                  <c:v>17.754629999999956</c:v>
                </c:pt>
                <c:pt idx="242">
                  <c:v>17.752849999999956</c:v>
                </c:pt>
                <c:pt idx="243">
                  <c:v>17.747949999999989</c:v>
                </c:pt>
                <c:pt idx="244">
                  <c:v>17.74586</c:v>
                </c:pt>
                <c:pt idx="245">
                  <c:v>17.744759999999989</c:v>
                </c:pt>
                <c:pt idx="246">
                  <c:v>17.746599999999944</c:v>
                </c:pt>
                <c:pt idx="247">
                  <c:v>17.742429999999917</c:v>
                </c:pt>
                <c:pt idx="248">
                  <c:v>17.748249999999917</c:v>
                </c:pt>
                <c:pt idx="249">
                  <c:v>17.75009</c:v>
                </c:pt>
                <c:pt idx="250">
                  <c:v>17.798909999999989</c:v>
                </c:pt>
                <c:pt idx="251">
                  <c:v>17.840729999999944</c:v>
                </c:pt>
                <c:pt idx="252">
                  <c:v>17.844719999999956</c:v>
                </c:pt>
                <c:pt idx="253">
                  <c:v>17.842020000000002</c:v>
                </c:pt>
                <c:pt idx="254">
                  <c:v>17.857109999999999</c:v>
                </c:pt>
                <c:pt idx="255">
                  <c:v>17.843920000000001</c:v>
                </c:pt>
                <c:pt idx="256">
                  <c:v>17.854710000000001</c:v>
                </c:pt>
                <c:pt idx="257">
                  <c:v>17.856310000000001</c:v>
                </c:pt>
                <c:pt idx="258">
                  <c:v>17.846679999999989</c:v>
                </c:pt>
                <c:pt idx="259">
                  <c:v>17.847909999999999</c:v>
                </c:pt>
                <c:pt idx="260">
                  <c:v>17.851160000000043</c:v>
                </c:pt>
                <c:pt idx="261">
                  <c:v>17.850300000000001</c:v>
                </c:pt>
                <c:pt idx="262">
                  <c:v>17.925729999999909</c:v>
                </c:pt>
                <c:pt idx="263">
                  <c:v>17.955839999999952</c:v>
                </c:pt>
                <c:pt idx="264">
                  <c:v>17.958719999999929</c:v>
                </c:pt>
                <c:pt idx="265">
                  <c:v>17.95645</c:v>
                </c:pt>
                <c:pt idx="266">
                  <c:v>17.953329999999951</c:v>
                </c:pt>
                <c:pt idx="267">
                  <c:v>17.955469999999952</c:v>
                </c:pt>
                <c:pt idx="268">
                  <c:v>17.95240999999994</c:v>
                </c:pt>
                <c:pt idx="269">
                  <c:v>17.955839999999952</c:v>
                </c:pt>
                <c:pt idx="270">
                  <c:v>17.9559</c:v>
                </c:pt>
                <c:pt idx="271">
                  <c:v>17.956759999999989</c:v>
                </c:pt>
                <c:pt idx="272">
                  <c:v>17.951789999999956</c:v>
                </c:pt>
                <c:pt idx="273">
                  <c:v>17.998099999999944</c:v>
                </c:pt>
                <c:pt idx="274">
                  <c:v>18.042619999999918</c:v>
                </c:pt>
                <c:pt idx="275">
                  <c:v>18.05923999999996</c:v>
                </c:pt>
                <c:pt idx="276">
                  <c:v>18.056970000000035</c:v>
                </c:pt>
                <c:pt idx="277">
                  <c:v>18.054210000000001</c:v>
                </c:pt>
                <c:pt idx="278">
                  <c:v>18.055990000000001</c:v>
                </c:pt>
                <c:pt idx="279">
                  <c:v>18.049669999999956</c:v>
                </c:pt>
                <c:pt idx="280">
                  <c:v>18.052859999999999</c:v>
                </c:pt>
                <c:pt idx="281">
                  <c:v>18.04955</c:v>
                </c:pt>
                <c:pt idx="282">
                  <c:v>18.056360000000005</c:v>
                </c:pt>
                <c:pt idx="283">
                  <c:v>18.04777</c:v>
                </c:pt>
                <c:pt idx="284">
                  <c:v>18.04691</c:v>
                </c:pt>
                <c:pt idx="285">
                  <c:v>18.094619999999956</c:v>
                </c:pt>
                <c:pt idx="286">
                  <c:v>18.154050000000055</c:v>
                </c:pt>
                <c:pt idx="287">
                  <c:v>18.152149999999956</c:v>
                </c:pt>
                <c:pt idx="288">
                  <c:v>18.153860000000055</c:v>
                </c:pt>
                <c:pt idx="289">
                  <c:v>18.15202</c:v>
                </c:pt>
                <c:pt idx="290">
                  <c:v>18.152699999999989</c:v>
                </c:pt>
                <c:pt idx="291">
                  <c:v>18.157910000000051</c:v>
                </c:pt>
                <c:pt idx="292">
                  <c:v>18.156189999999999</c:v>
                </c:pt>
                <c:pt idx="293">
                  <c:v>18.154170000000047</c:v>
                </c:pt>
                <c:pt idx="294">
                  <c:v>18.154599999999999</c:v>
                </c:pt>
                <c:pt idx="295">
                  <c:v>18.14932999999996</c:v>
                </c:pt>
                <c:pt idx="296">
                  <c:v>18.149940000000001</c:v>
                </c:pt>
                <c:pt idx="297">
                  <c:v>18.218869999999999</c:v>
                </c:pt>
                <c:pt idx="298">
                  <c:v>18.247820000000001</c:v>
                </c:pt>
                <c:pt idx="299">
                  <c:v>18.253329999999952</c:v>
                </c:pt>
                <c:pt idx="300">
                  <c:v>18.253209999999989</c:v>
                </c:pt>
                <c:pt idx="301">
                  <c:v>18.252539999999936</c:v>
                </c:pt>
                <c:pt idx="302">
                  <c:v>18.254190000000001</c:v>
                </c:pt>
                <c:pt idx="303">
                  <c:v>18.250879999999999</c:v>
                </c:pt>
                <c:pt idx="304">
                  <c:v>18.257750000000001</c:v>
                </c:pt>
                <c:pt idx="305">
                  <c:v>18.257750000000001</c:v>
                </c:pt>
                <c:pt idx="306">
                  <c:v>18.261310000000002</c:v>
                </c:pt>
                <c:pt idx="307">
                  <c:v>18.253150000000005</c:v>
                </c:pt>
                <c:pt idx="308">
                  <c:v>18.256950000000035</c:v>
                </c:pt>
                <c:pt idx="309">
                  <c:v>18.255539999999939</c:v>
                </c:pt>
                <c:pt idx="310">
                  <c:v>18.313009999999988</c:v>
                </c:pt>
                <c:pt idx="311">
                  <c:v>18.358260000000001</c:v>
                </c:pt>
                <c:pt idx="312">
                  <c:v>18.360410000000002</c:v>
                </c:pt>
                <c:pt idx="313">
                  <c:v>18.357220000000005</c:v>
                </c:pt>
                <c:pt idx="314">
                  <c:v>18.356059999999999</c:v>
                </c:pt>
                <c:pt idx="315">
                  <c:v>18.354399999999988</c:v>
                </c:pt>
                <c:pt idx="316">
                  <c:v>18.35679</c:v>
                </c:pt>
                <c:pt idx="317">
                  <c:v>18.35501</c:v>
                </c:pt>
                <c:pt idx="318">
                  <c:v>18.359549999999956</c:v>
                </c:pt>
                <c:pt idx="319">
                  <c:v>18.36317</c:v>
                </c:pt>
                <c:pt idx="320">
                  <c:v>18.36807999999996</c:v>
                </c:pt>
                <c:pt idx="321">
                  <c:v>18.434000000000001</c:v>
                </c:pt>
                <c:pt idx="322">
                  <c:v>18.456629999999944</c:v>
                </c:pt>
                <c:pt idx="323">
                  <c:v>18.447679999999952</c:v>
                </c:pt>
                <c:pt idx="324">
                  <c:v>18.457920000000001</c:v>
                </c:pt>
                <c:pt idx="325">
                  <c:v>18.456689999999952</c:v>
                </c:pt>
                <c:pt idx="326">
                  <c:v>18.454360000000001</c:v>
                </c:pt>
                <c:pt idx="327">
                  <c:v>18.459999999999987</c:v>
                </c:pt>
                <c:pt idx="328">
                  <c:v>18.449459999999952</c:v>
                </c:pt>
                <c:pt idx="329">
                  <c:v>18.455279999999952</c:v>
                </c:pt>
                <c:pt idx="330">
                  <c:v>18.456019999999956</c:v>
                </c:pt>
                <c:pt idx="331">
                  <c:v>18.456689999999952</c:v>
                </c:pt>
                <c:pt idx="332">
                  <c:v>18.50956</c:v>
                </c:pt>
                <c:pt idx="333">
                  <c:v>18.603750000000005</c:v>
                </c:pt>
                <c:pt idx="334">
                  <c:v>18.658819999999999</c:v>
                </c:pt>
                <c:pt idx="335">
                  <c:v>18.664709999999989</c:v>
                </c:pt>
                <c:pt idx="336">
                  <c:v>18.653670000000005</c:v>
                </c:pt>
                <c:pt idx="337">
                  <c:v>18.553159999999988</c:v>
                </c:pt>
                <c:pt idx="338">
                  <c:v>18.616510000000005</c:v>
                </c:pt>
                <c:pt idx="339">
                  <c:v>18.66667</c:v>
                </c:pt>
                <c:pt idx="340">
                  <c:v>18.671090000000031</c:v>
                </c:pt>
                <c:pt idx="341">
                  <c:v>18.659250000000043</c:v>
                </c:pt>
                <c:pt idx="342">
                  <c:v>18.665139999999944</c:v>
                </c:pt>
                <c:pt idx="343">
                  <c:v>18.715239999999955</c:v>
                </c:pt>
                <c:pt idx="344">
                  <c:v>18.761119999999952</c:v>
                </c:pt>
                <c:pt idx="345">
                  <c:v>18.753450000000001</c:v>
                </c:pt>
                <c:pt idx="346">
                  <c:v>18.768469999999944</c:v>
                </c:pt>
                <c:pt idx="347">
                  <c:v>18.761119999999952</c:v>
                </c:pt>
                <c:pt idx="348">
                  <c:v>18.710149999999956</c:v>
                </c:pt>
                <c:pt idx="349">
                  <c:v>18.664339999999989</c:v>
                </c:pt>
                <c:pt idx="350">
                  <c:v>18.663049999999952</c:v>
                </c:pt>
                <c:pt idx="351">
                  <c:v>18.66011</c:v>
                </c:pt>
                <c:pt idx="352">
                  <c:v>18.660360000000001</c:v>
                </c:pt>
                <c:pt idx="353">
                  <c:v>18.658760000000001</c:v>
                </c:pt>
                <c:pt idx="354">
                  <c:v>18.669429999999952</c:v>
                </c:pt>
                <c:pt idx="355">
                  <c:v>18.72646999999996</c:v>
                </c:pt>
                <c:pt idx="356">
                  <c:v>18.725909999999956</c:v>
                </c:pt>
                <c:pt idx="357">
                  <c:v>18.763809999999989</c:v>
                </c:pt>
                <c:pt idx="358">
                  <c:v>18.760199999999951</c:v>
                </c:pt>
                <c:pt idx="359">
                  <c:v>18.765219999999918</c:v>
                </c:pt>
                <c:pt idx="360">
                  <c:v>18.762889999999956</c:v>
                </c:pt>
                <c:pt idx="361">
                  <c:v>18.766940000000002</c:v>
                </c:pt>
                <c:pt idx="362">
                  <c:v>18.764980000000001</c:v>
                </c:pt>
                <c:pt idx="363">
                  <c:v>18.75461</c:v>
                </c:pt>
                <c:pt idx="364">
                  <c:v>18.76368999999994</c:v>
                </c:pt>
                <c:pt idx="365">
                  <c:v>18.762589999999918</c:v>
                </c:pt>
                <c:pt idx="366">
                  <c:v>18.758289999999956</c:v>
                </c:pt>
                <c:pt idx="367">
                  <c:v>18.853529999999989</c:v>
                </c:pt>
                <c:pt idx="368">
                  <c:v>18.963369999999955</c:v>
                </c:pt>
                <c:pt idx="369">
                  <c:v>18.95851999999994</c:v>
                </c:pt>
                <c:pt idx="370">
                  <c:v>18.956439999999944</c:v>
                </c:pt>
                <c:pt idx="371">
                  <c:v>18.96771999999994</c:v>
                </c:pt>
                <c:pt idx="372">
                  <c:v>18.957360000000001</c:v>
                </c:pt>
                <c:pt idx="373">
                  <c:v>18.964659999999956</c:v>
                </c:pt>
                <c:pt idx="374">
                  <c:v>18.957850000000047</c:v>
                </c:pt>
                <c:pt idx="375">
                  <c:v>18.955399999999944</c:v>
                </c:pt>
                <c:pt idx="376">
                  <c:v>18.959869999999999</c:v>
                </c:pt>
                <c:pt idx="377">
                  <c:v>18.963739999999909</c:v>
                </c:pt>
                <c:pt idx="378">
                  <c:v>18.993849999999952</c:v>
                </c:pt>
                <c:pt idx="379">
                  <c:v>18.981769999999944</c:v>
                </c:pt>
                <c:pt idx="380">
                  <c:v>19.048369999999952</c:v>
                </c:pt>
                <c:pt idx="381">
                  <c:v>19.06493</c:v>
                </c:pt>
                <c:pt idx="382">
                  <c:v>19.054680000000001</c:v>
                </c:pt>
                <c:pt idx="383">
                  <c:v>19.061800000000005</c:v>
                </c:pt>
                <c:pt idx="384">
                  <c:v>19.065479999999944</c:v>
                </c:pt>
                <c:pt idx="385">
                  <c:v>19.067439999999955</c:v>
                </c:pt>
                <c:pt idx="386">
                  <c:v>19.058239999999955</c:v>
                </c:pt>
                <c:pt idx="387">
                  <c:v>19.06234999999991</c:v>
                </c:pt>
                <c:pt idx="388">
                  <c:v>19.066770000000002</c:v>
                </c:pt>
                <c:pt idx="389">
                  <c:v>19.063939999999956</c:v>
                </c:pt>
                <c:pt idx="390">
                  <c:v>19.06927999999996</c:v>
                </c:pt>
                <c:pt idx="391">
                  <c:v>19.12668</c:v>
                </c:pt>
                <c:pt idx="392">
                  <c:v>19.164829999999988</c:v>
                </c:pt>
                <c:pt idx="393">
                  <c:v>19.167770000000001</c:v>
                </c:pt>
                <c:pt idx="394">
                  <c:v>19.166419999999956</c:v>
                </c:pt>
                <c:pt idx="395">
                  <c:v>19.16384</c:v>
                </c:pt>
                <c:pt idx="396">
                  <c:v>19.161269999999988</c:v>
                </c:pt>
                <c:pt idx="397">
                  <c:v>19.164760000000001</c:v>
                </c:pt>
                <c:pt idx="398">
                  <c:v>19.168629999999933</c:v>
                </c:pt>
                <c:pt idx="399">
                  <c:v>19.158329999999989</c:v>
                </c:pt>
                <c:pt idx="400">
                  <c:v>19.198860000000035</c:v>
                </c:pt>
                <c:pt idx="401">
                  <c:v>19.257059999999999</c:v>
                </c:pt>
                <c:pt idx="402">
                  <c:v>19.26191</c:v>
                </c:pt>
                <c:pt idx="403">
                  <c:v>19.265399999999929</c:v>
                </c:pt>
                <c:pt idx="404">
                  <c:v>19.263870000000001</c:v>
                </c:pt>
                <c:pt idx="405">
                  <c:v>19.26191</c:v>
                </c:pt>
                <c:pt idx="406">
                  <c:v>19.271039999999989</c:v>
                </c:pt>
                <c:pt idx="407">
                  <c:v>19.26595</c:v>
                </c:pt>
                <c:pt idx="408">
                  <c:v>19.265279999999944</c:v>
                </c:pt>
                <c:pt idx="409">
                  <c:v>19.263129999999933</c:v>
                </c:pt>
                <c:pt idx="410">
                  <c:v>19.26073999999991</c:v>
                </c:pt>
                <c:pt idx="411">
                  <c:v>19.261599999999955</c:v>
                </c:pt>
                <c:pt idx="412">
                  <c:v>19.324400000000001</c:v>
                </c:pt>
                <c:pt idx="413">
                  <c:v>19.366219999999952</c:v>
                </c:pt>
                <c:pt idx="414">
                  <c:v>19.365419999999933</c:v>
                </c:pt>
                <c:pt idx="415">
                  <c:v>19.35868</c:v>
                </c:pt>
                <c:pt idx="416">
                  <c:v>19.360029999999952</c:v>
                </c:pt>
                <c:pt idx="417">
                  <c:v>19.357330000000001</c:v>
                </c:pt>
                <c:pt idx="418">
                  <c:v>19.36328</c:v>
                </c:pt>
                <c:pt idx="419">
                  <c:v>19.36131</c:v>
                </c:pt>
                <c:pt idx="420">
                  <c:v>19.361499999999989</c:v>
                </c:pt>
                <c:pt idx="421">
                  <c:v>19.369350000000001</c:v>
                </c:pt>
                <c:pt idx="422">
                  <c:v>19.403379999999956</c:v>
                </c:pt>
                <c:pt idx="423">
                  <c:v>19.415769999999952</c:v>
                </c:pt>
                <c:pt idx="424">
                  <c:v>19.456679999999956</c:v>
                </c:pt>
                <c:pt idx="425">
                  <c:v>19.464279999999956</c:v>
                </c:pt>
                <c:pt idx="426">
                  <c:v>19.462869999999956</c:v>
                </c:pt>
                <c:pt idx="427">
                  <c:v>19.462259999999944</c:v>
                </c:pt>
                <c:pt idx="428">
                  <c:v>19.463609999999917</c:v>
                </c:pt>
                <c:pt idx="429">
                  <c:v>19.461459999999956</c:v>
                </c:pt>
                <c:pt idx="430">
                  <c:v>19.463049999999917</c:v>
                </c:pt>
                <c:pt idx="431">
                  <c:v>19.462989999999955</c:v>
                </c:pt>
                <c:pt idx="432">
                  <c:v>19.465509999999909</c:v>
                </c:pt>
                <c:pt idx="433">
                  <c:v>19.474460000000001</c:v>
                </c:pt>
                <c:pt idx="434">
                  <c:v>19.510890000000035</c:v>
                </c:pt>
                <c:pt idx="435">
                  <c:v>19.556090000000001</c:v>
                </c:pt>
                <c:pt idx="436">
                  <c:v>19.56221999999994</c:v>
                </c:pt>
                <c:pt idx="437">
                  <c:v>19.562399999999933</c:v>
                </c:pt>
                <c:pt idx="438">
                  <c:v>19.565039999999936</c:v>
                </c:pt>
                <c:pt idx="439">
                  <c:v>19.56007</c:v>
                </c:pt>
                <c:pt idx="440">
                  <c:v>19.557739999999956</c:v>
                </c:pt>
                <c:pt idx="441">
                  <c:v>19.55584</c:v>
                </c:pt>
                <c:pt idx="442">
                  <c:v>19.564609999999952</c:v>
                </c:pt>
                <c:pt idx="443">
                  <c:v>19.563139999999944</c:v>
                </c:pt>
                <c:pt idx="444">
                  <c:v>19.563939999999956</c:v>
                </c:pt>
                <c:pt idx="445">
                  <c:v>19.563139999999944</c:v>
                </c:pt>
                <c:pt idx="446">
                  <c:v>19.648810000000001</c:v>
                </c:pt>
                <c:pt idx="447">
                  <c:v>19.66377999999996</c:v>
                </c:pt>
                <c:pt idx="448">
                  <c:v>19.664819999999999</c:v>
                </c:pt>
                <c:pt idx="449">
                  <c:v>19.66377999999996</c:v>
                </c:pt>
                <c:pt idx="450">
                  <c:v>19.660889999999988</c:v>
                </c:pt>
                <c:pt idx="451">
                  <c:v>19.659300000000005</c:v>
                </c:pt>
                <c:pt idx="452">
                  <c:v>19.662609999999944</c:v>
                </c:pt>
                <c:pt idx="453">
                  <c:v>19.657460000000047</c:v>
                </c:pt>
                <c:pt idx="454">
                  <c:v>19.659300000000005</c:v>
                </c:pt>
                <c:pt idx="455">
                  <c:v>19.661629999999956</c:v>
                </c:pt>
                <c:pt idx="456">
                  <c:v>19.720009999999952</c:v>
                </c:pt>
                <c:pt idx="457">
                  <c:v>19.768279999999944</c:v>
                </c:pt>
                <c:pt idx="458">
                  <c:v>19.762509999999917</c:v>
                </c:pt>
                <c:pt idx="459">
                  <c:v>19.755699999999944</c:v>
                </c:pt>
                <c:pt idx="460">
                  <c:v>19.76293999999994</c:v>
                </c:pt>
                <c:pt idx="461">
                  <c:v>19.767539999999933</c:v>
                </c:pt>
                <c:pt idx="462">
                  <c:v>19.762449999999912</c:v>
                </c:pt>
                <c:pt idx="463">
                  <c:v>19.76557999999994</c:v>
                </c:pt>
                <c:pt idx="464">
                  <c:v>19.761099999999956</c:v>
                </c:pt>
                <c:pt idx="465">
                  <c:v>19.770910000000001</c:v>
                </c:pt>
                <c:pt idx="466">
                  <c:v>19.760239999999929</c:v>
                </c:pt>
                <c:pt idx="467">
                  <c:v>19.863510000000002</c:v>
                </c:pt>
                <c:pt idx="468">
                  <c:v>19.861550000000001</c:v>
                </c:pt>
                <c:pt idx="469">
                  <c:v>19.860690000000002</c:v>
                </c:pt>
                <c:pt idx="470">
                  <c:v>19.866399999999956</c:v>
                </c:pt>
                <c:pt idx="471">
                  <c:v>19.876090000000001</c:v>
                </c:pt>
                <c:pt idx="472">
                  <c:v>19.866519999999955</c:v>
                </c:pt>
                <c:pt idx="473">
                  <c:v>19.8645</c:v>
                </c:pt>
                <c:pt idx="474">
                  <c:v>19.884119999999989</c:v>
                </c:pt>
                <c:pt idx="475">
                  <c:v>19.93851999999994</c:v>
                </c:pt>
                <c:pt idx="476">
                  <c:v>19.963229999999918</c:v>
                </c:pt>
                <c:pt idx="477">
                  <c:v>19.963479999999944</c:v>
                </c:pt>
                <c:pt idx="478">
                  <c:v>19.964759999999952</c:v>
                </c:pt>
                <c:pt idx="479">
                  <c:v>19.971329999999952</c:v>
                </c:pt>
                <c:pt idx="480">
                  <c:v>19.964759999999952</c:v>
                </c:pt>
                <c:pt idx="481">
                  <c:v>19.958880000000001</c:v>
                </c:pt>
                <c:pt idx="482">
                  <c:v>19.96610999999994</c:v>
                </c:pt>
                <c:pt idx="483">
                  <c:v>19.963779999999939</c:v>
                </c:pt>
                <c:pt idx="484">
                  <c:v>19.964759999999952</c:v>
                </c:pt>
                <c:pt idx="485">
                  <c:v>20.014620000000001</c:v>
                </c:pt>
                <c:pt idx="486">
                  <c:v>20.1477</c:v>
                </c:pt>
                <c:pt idx="487">
                  <c:v>20.1707</c:v>
                </c:pt>
                <c:pt idx="488">
                  <c:v>20.168119999999952</c:v>
                </c:pt>
                <c:pt idx="489">
                  <c:v>20.075089999999989</c:v>
                </c:pt>
                <c:pt idx="490">
                  <c:v>20.068960000000001</c:v>
                </c:pt>
                <c:pt idx="491">
                  <c:v>20.062819999999956</c:v>
                </c:pt>
                <c:pt idx="492">
                  <c:v>20.062699999999928</c:v>
                </c:pt>
                <c:pt idx="493">
                  <c:v>20.072579999999956</c:v>
                </c:pt>
                <c:pt idx="494">
                  <c:v>20.07171999999996</c:v>
                </c:pt>
                <c:pt idx="495">
                  <c:v>20.066009999999956</c:v>
                </c:pt>
                <c:pt idx="496">
                  <c:v>20.070060000000005</c:v>
                </c:pt>
                <c:pt idx="497">
                  <c:v>20.167819999999999</c:v>
                </c:pt>
                <c:pt idx="498">
                  <c:v>20.167390000000001</c:v>
                </c:pt>
                <c:pt idx="499">
                  <c:v>20.175170000000001</c:v>
                </c:pt>
                <c:pt idx="500">
                  <c:v>20.176580000000001</c:v>
                </c:pt>
                <c:pt idx="501">
                  <c:v>20.166589999999989</c:v>
                </c:pt>
                <c:pt idx="502">
                  <c:v>20.170269999999999</c:v>
                </c:pt>
                <c:pt idx="503">
                  <c:v>20.17671</c:v>
                </c:pt>
                <c:pt idx="504">
                  <c:v>20.173950000000051</c:v>
                </c:pt>
                <c:pt idx="505">
                  <c:v>20.167079999999999</c:v>
                </c:pt>
                <c:pt idx="506">
                  <c:v>20.172539999999955</c:v>
                </c:pt>
                <c:pt idx="507">
                  <c:v>20.230920000000001</c:v>
                </c:pt>
                <c:pt idx="508">
                  <c:v>20.26906</c:v>
                </c:pt>
                <c:pt idx="509">
                  <c:v>20.272439999999929</c:v>
                </c:pt>
                <c:pt idx="510">
                  <c:v>20.276729999999944</c:v>
                </c:pt>
                <c:pt idx="511">
                  <c:v>20.27121</c:v>
                </c:pt>
                <c:pt idx="512">
                  <c:v>20.274650000000001</c:v>
                </c:pt>
                <c:pt idx="513">
                  <c:v>20.272439999999929</c:v>
                </c:pt>
                <c:pt idx="514">
                  <c:v>20.27513999999994</c:v>
                </c:pt>
                <c:pt idx="515">
                  <c:v>20.275259999999989</c:v>
                </c:pt>
                <c:pt idx="516">
                  <c:v>20.265999999999952</c:v>
                </c:pt>
                <c:pt idx="517">
                  <c:v>20.335730000000002</c:v>
                </c:pt>
                <c:pt idx="518">
                  <c:v>20.375529999999955</c:v>
                </c:pt>
                <c:pt idx="519">
                  <c:v>20.38148</c:v>
                </c:pt>
                <c:pt idx="520">
                  <c:v>20.370930000000001</c:v>
                </c:pt>
                <c:pt idx="521">
                  <c:v>20.37847</c:v>
                </c:pt>
                <c:pt idx="522">
                  <c:v>20.371300000000005</c:v>
                </c:pt>
                <c:pt idx="523">
                  <c:v>20.380859999999988</c:v>
                </c:pt>
                <c:pt idx="524">
                  <c:v>20.372579999999989</c:v>
                </c:pt>
                <c:pt idx="525">
                  <c:v>20.37651</c:v>
                </c:pt>
                <c:pt idx="526">
                  <c:v>20.376259999999988</c:v>
                </c:pt>
                <c:pt idx="527">
                  <c:v>20.458189999999952</c:v>
                </c:pt>
                <c:pt idx="528">
                  <c:v>20.47917</c:v>
                </c:pt>
                <c:pt idx="529">
                  <c:v>20.49775</c:v>
                </c:pt>
                <c:pt idx="530">
                  <c:v>20.585319999999918</c:v>
                </c:pt>
                <c:pt idx="531">
                  <c:v>20.582009999999933</c:v>
                </c:pt>
                <c:pt idx="532">
                  <c:v>20.57734999999996</c:v>
                </c:pt>
                <c:pt idx="533">
                  <c:v>20.575509999999955</c:v>
                </c:pt>
                <c:pt idx="534">
                  <c:v>20.58623999999994</c:v>
                </c:pt>
                <c:pt idx="535">
                  <c:v>20.578389999999956</c:v>
                </c:pt>
                <c:pt idx="536">
                  <c:v>20.574590000000001</c:v>
                </c:pt>
                <c:pt idx="537">
                  <c:v>20.604520000000001</c:v>
                </c:pt>
                <c:pt idx="538">
                  <c:v>20.640329999999956</c:v>
                </c:pt>
                <c:pt idx="539">
                  <c:v>20.686629999999944</c:v>
                </c:pt>
                <c:pt idx="540">
                  <c:v>20.687860000000047</c:v>
                </c:pt>
                <c:pt idx="541">
                  <c:v>20.685649999999917</c:v>
                </c:pt>
                <c:pt idx="542">
                  <c:v>20.685839999999956</c:v>
                </c:pt>
                <c:pt idx="543">
                  <c:v>20.680810000000001</c:v>
                </c:pt>
                <c:pt idx="544">
                  <c:v>20.617580000000046</c:v>
                </c:pt>
                <c:pt idx="545">
                  <c:v>20.580479999999955</c:v>
                </c:pt>
                <c:pt idx="546">
                  <c:v>20.583970000000001</c:v>
                </c:pt>
                <c:pt idx="547">
                  <c:v>20.585260000000002</c:v>
                </c:pt>
                <c:pt idx="548">
                  <c:v>20.58109</c:v>
                </c:pt>
                <c:pt idx="549">
                  <c:v>20.687059999999999</c:v>
                </c:pt>
                <c:pt idx="550">
                  <c:v>20.677930000000035</c:v>
                </c:pt>
                <c:pt idx="551">
                  <c:v>20.680129999999952</c:v>
                </c:pt>
                <c:pt idx="552">
                  <c:v>20.685779999999955</c:v>
                </c:pt>
                <c:pt idx="553">
                  <c:v>20.684429999999956</c:v>
                </c:pt>
                <c:pt idx="554">
                  <c:v>20.684979999999999</c:v>
                </c:pt>
                <c:pt idx="555">
                  <c:v>20.68449</c:v>
                </c:pt>
                <c:pt idx="556">
                  <c:v>20.685099999999952</c:v>
                </c:pt>
                <c:pt idx="557">
                  <c:v>20.772919999999989</c:v>
                </c:pt>
                <c:pt idx="558">
                  <c:v>20.884599999999956</c:v>
                </c:pt>
                <c:pt idx="559">
                  <c:v>20.893550000000001</c:v>
                </c:pt>
                <c:pt idx="560">
                  <c:v>20.890729999999955</c:v>
                </c:pt>
                <c:pt idx="561">
                  <c:v>20.885449999999917</c:v>
                </c:pt>
                <c:pt idx="562">
                  <c:v>20.884779999999989</c:v>
                </c:pt>
                <c:pt idx="563">
                  <c:v>20.893180000000001</c:v>
                </c:pt>
                <c:pt idx="564">
                  <c:v>20.886500000000002</c:v>
                </c:pt>
                <c:pt idx="565">
                  <c:v>20.88588</c:v>
                </c:pt>
                <c:pt idx="566">
                  <c:v>20.888950000000001</c:v>
                </c:pt>
                <c:pt idx="567">
                  <c:v>20.892019999999956</c:v>
                </c:pt>
                <c:pt idx="568">
                  <c:v>20.974129999999956</c:v>
                </c:pt>
                <c:pt idx="569">
                  <c:v>20.992899999999956</c:v>
                </c:pt>
                <c:pt idx="570">
                  <c:v>20.98516999999994</c:v>
                </c:pt>
                <c:pt idx="571">
                  <c:v>20.98933999999991</c:v>
                </c:pt>
                <c:pt idx="572">
                  <c:v>20.99296</c:v>
                </c:pt>
                <c:pt idx="573">
                  <c:v>20.98774999999991</c:v>
                </c:pt>
                <c:pt idx="574">
                  <c:v>20.98995</c:v>
                </c:pt>
                <c:pt idx="575">
                  <c:v>20.996449999999918</c:v>
                </c:pt>
                <c:pt idx="576">
                  <c:v>20.993200000000002</c:v>
                </c:pt>
                <c:pt idx="577">
                  <c:v>21.06642999999994</c:v>
                </c:pt>
                <c:pt idx="578">
                  <c:v>21.09402</c:v>
                </c:pt>
                <c:pt idx="579">
                  <c:v>21.09629</c:v>
                </c:pt>
                <c:pt idx="580">
                  <c:v>21.08843999999991</c:v>
                </c:pt>
                <c:pt idx="581">
                  <c:v>21.091139999999989</c:v>
                </c:pt>
                <c:pt idx="582">
                  <c:v>21.090219999999956</c:v>
                </c:pt>
                <c:pt idx="583">
                  <c:v>21.088319999999928</c:v>
                </c:pt>
                <c:pt idx="584">
                  <c:v>21.08765</c:v>
                </c:pt>
                <c:pt idx="585">
                  <c:v>21.091819999999988</c:v>
                </c:pt>
                <c:pt idx="586">
                  <c:v>21.094270000000005</c:v>
                </c:pt>
                <c:pt idx="587">
                  <c:v>21.135480000000001</c:v>
                </c:pt>
                <c:pt idx="588">
                  <c:v>21.186990000000005</c:v>
                </c:pt>
                <c:pt idx="589">
                  <c:v>21.195340000000002</c:v>
                </c:pt>
                <c:pt idx="590">
                  <c:v>21.193069999999999</c:v>
                </c:pt>
                <c:pt idx="591">
                  <c:v>21.183499999999956</c:v>
                </c:pt>
                <c:pt idx="592">
                  <c:v>21.198340000000002</c:v>
                </c:pt>
                <c:pt idx="593">
                  <c:v>21.191900000000047</c:v>
                </c:pt>
                <c:pt idx="594">
                  <c:v>21.18852999999994</c:v>
                </c:pt>
                <c:pt idx="595">
                  <c:v>21.2011</c:v>
                </c:pt>
                <c:pt idx="596">
                  <c:v>21.197669999999999</c:v>
                </c:pt>
                <c:pt idx="597">
                  <c:v>21.237900000000035</c:v>
                </c:pt>
                <c:pt idx="598">
                  <c:v>21.289650000000002</c:v>
                </c:pt>
                <c:pt idx="599">
                  <c:v>21.287749999999917</c:v>
                </c:pt>
                <c:pt idx="600">
                  <c:v>21.292109999999944</c:v>
                </c:pt>
                <c:pt idx="601">
                  <c:v>21.294930000000001</c:v>
                </c:pt>
                <c:pt idx="602">
                  <c:v>21.293030000000002</c:v>
                </c:pt>
                <c:pt idx="603">
                  <c:v>21.295479999999955</c:v>
                </c:pt>
                <c:pt idx="604">
                  <c:v>21.294870000000031</c:v>
                </c:pt>
                <c:pt idx="605">
                  <c:v>21.29412999999996</c:v>
                </c:pt>
                <c:pt idx="606">
                  <c:v>21.334910000000047</c:v>
                </c:pt>
                <c:pt idx="607">
                  <c:v>21.392679999999956</c:v>
                </c:pt>
                <c:pt idx="608">
                  <c:v>21.388079999999956</c:v>
                </c:pt>
                <c:pt idx="609">
                  <c:v>21.386299999999956</c:v>
                </c:pt>
                <c:pt idx="610">
                  <c:v>21.39912</c:v>
                </c:pt>
                <c:pt idx="611">
                  <c:v>21.390899999999988</c:v>
                </c:pt>
                <c:pt idx="612">
                  <c:v>21.388269999999956</c:v>
                </c:pt>
                <c:pt idx="613">
                  <c:v>21.38212999999994</c:v>
                </c:pt>
                <c:pt idx="614">
                  <c:v>21.390229999999956</c:v>
                </c:pt>
                <c:pt idx="615">
                  <c:v>21.439050000000005</c:v>
                </c:pt>
                <c:pt idx="616">
                  <c:v>21.486449999999916</c:v>
                </c:pt>
                <c:pt idx="617">
                  <c:v>21.501110000000001</c:v>
                </c:pt>
                <c:pt idx="618">
                  <c:v>21.493499999999944</c:v>
                </c:pt>
                <c:pt idx="619">
                  <c:v>21.49418</c:v>
                </c:pt>
                <c:pt idx="620">
                  <c:v>21.483749999999905</c:v>
                </c:pt>
                <c:pt idx="621">
                  <c:v>21.492579999999933</c:v>
                </c:pt>
                <c:pt idx="622">
                  <c:v>21.48656999999994</c:v>
                </c:pt>
                <c:pt idx="623">
                  <c:v>21.494669999999989</c:v>
                </c:pt>
                <c:pt idx="624">
                  <c:v>21.499639999999918</c:v>
                </c:pt>
                <c:pt idx="625">
                  <c:v>21.550350000000005</c:v>
                </c:pt>
                <c:pt idx="626">
                  <c:v>21.58991</c:v>
                </c:pt>
                <c:pt idx="627">
                  <c:v>21.589419999999944</c:v>
                </c:pt>
                <c:pt idx="628">
                  <c:v>21.593529999999955</c:v>
                </c:pt>
                <c:pt idx="629">
                  <c:v>21.5961</c:v>
                </c:pt>
                <c:pt idx="630">
                  <c:v>21.595300000000002</c:v>
                </c:pt>
                <c:pt idx="631">
                  <c:v>21.59506</c:v>
                </c:pt>
                <c:pt idx="632">
                  <c:v>21.59132</c:v>
                </c:pt>
                <c:pt idx="633">
                  <c:v>21.595429999999933</c:v>
                </c:pt>
                <c:pt idx="634">
                  <c:v>21.60463</c:v>
                </c:pt>
                <c:pt idx="635">
                  <c:v>21.737089999999988</c:v>
                </c:pt>
                <c:pt idx="636">
                  <c:v>21.789519999999929</c:v>
                </c:pt>
                <c:pt idx="637">
                  <c:v>21.71931</c:v>
                </c:pt>
                <c:pt idx="638">
                  <c:v>21.684960000000046</c:v>
                </c:pt>
                <c:pt idx="639">
                  <c:v>21.69379</c:v>
                </c:pt>
                <c:pt idx="640">
                  <c:v>21.685580000000002</c:v>
                </c:pt>
                <c:pt idx="641">
                  <c:v>21.693919999999999</c:v>
                </c:pt>
                <c:pt idx="642">
                  <c:v>21.701029999999989</c:v>
                </c:pt>
                <c:pt idx="643">
                  <c:v>21.785109999999928</c:v>
                </c:pt>
                <c:pt idx="644">
                  <c:v>21.790509999999955</c:v>
                </c:pt>
                <c:pt idx="645">
                  <c:v>21.791180000000001</c:v>
                </c:pt>
                <c:pt idx="646">
                  <c:v>21.795289999999955</c:v>
                </c:pt>
                <c:pt idx="647">
                  <c:v>21.79093999999996</c:v>
                </c:pt>
                <c:pt idx="648">
                  <c:v>21.781309999999955</c:v>
                </c:pt>
                <c:pt idx="649">
                  <c:v>21.797190000000001</c:v>
                </c:pt>
                <c:pt idx="650">
                  <c:v>21.793389999999956</c:v>
                </c:pt>
                <c:pt idx="651">
                  <c:v>21.788299999999929</c:v>
                </c:pt>
                <c:pt idx="652">
                  <c:v>21.785909999999955</c:v>
                </c:pt>
                <c:pt idx="653">
                  <c:v>21.876180000000005</c:v>
                </c:pt>
                <c:pt idx="654">
                  <c:v>21.963749999999909</c:v>
                </c:pt>
                <c:pt idx="655">
                  <c:v>21.989449999999916</c:v>
                </c:pt>
                <c:pt idx="656">
                  <c:v>21.996129999999944</c:v>
                </c:pt>
                <c:pt idx="657">
                  <c:v>21.9908</c:v>
                </c:pt>
                <c:pt idx="658">
                  <c:v>21.999439999999939</c:v>
                </c:pt>
                <c:pt idx="659">
                  <c:v>21.989629999999909</c:v>
                </c:pt>
                <c:pt idx="660">
                  <c:v>21.99042999999994</c:v>
                </c:pt>
                <c:pt idx="661">
                  <c:v>22.00637</c:v>
                </c:pt>
                <c:pt idx="662">
                  <c:v>22.159379999999999</c:v>
                </c:pt>
                <c:pt idx="663">
                  <c:v>22.185689999999944</c:v>
                </c:pt>
                <c:pt idx="664">
                  <c:v>22.19023</c:v>
                </c:pt>
                <c:pt idx="665">
                  <c:v>22.185449999999918</c:v>
                </c:pt>
                <c:pt idx="666">
                  <c:v>22.189129999999956</c:v>
                </c:pt>
                <c:pt idx="667">
                  <c:v>22.192739999999944</c:v>
                </c:pt>
                <c:pt idx="668">
                  <c:v>22.18937</c:v>
                </c:pt>
                <c:pt idx="669">
                  <c:v>22.19661</c:v>
                </c:pt>
                <c:pt idx="670">
                  <c:v>22.249589999999955</c:v>
                </c:pt>
                <c:pt idx="671">
                  <c:v>22.284789999999944</c:v>
                </c:pt>
                <c:pt idx="672">
                  <c:v>22.292639999999917</c:v>
                </c:pt>
                <c:pt idx="673">
                  <c:v>22.288599999999917</c:v>
                </c:pt>
                <c:pt idx="674">
                  <c:v>22.287859999999988</c:v>
                </c:pt>
                <c:pt idx="675">
                  <c:v>22.290739999999929</c:v>
                </c:pt>
                <c:pt idx="676">
                  <c:v>22.294550000000001</c:v>
                </c:pt>
                <c:pt idx="677">
                  <c:v>22.285219999999917</c:v>
                </c:pt>
                <c:pt idx="678">
                  <c:v>22.28706</c:v>
                </c:pt>
                <c:pt idx="679">
                  <c:v>22.322199999999956</c:v>
                </c:pt>
                <c:pt idx="680">
                  <c:v>22.366669999999989</c:v>
                </c:pt>
                <c:pt idx="681">
                  <c:v>22.386229999999955</c:v>
                </c:pt>
                <c:pt idx="682">
                  <c:v>22.393039999999989</c:v>
                </c:pt>
                <c:pt idx="683">
                  <c:v>22.389109999999956</c:v>
                </c:pt>
                <c:pt idx="684">
                  <c:v>22.40082</c:v>
                </c:pt>
                <c:pt idx="685">
                  <c:v>22.3904</c:v>
                </c:pt>
                <c:pt idx="686">
                  <c:v>22.387699999999956</c:v>
                </c:pt>
                <c:pt idx="687">
                  <c:v>22.40438</c:v>
                </c:pt>
                <c:pt idx="688">
                  <c:v>22.430510000000002</c:v>
                </c:pt>
                <c:pt idx="689">
                  <c:v>22.496369999999956</c:v>
                </c:pt>
                <c:pt idx="690">
                  <c:v>22.487359999999956</c:v>
                </c:pt>
                <c:pt idx="691">
                  <c:v>22.491399999999956</c:v>
                </c:pt>
                <c:pt idx="692">
                  <c:v>22.487290000000002</c:v>
                </c:pt>
                <c:pt idx="693">
                  <c:v>22.488699999999909</c:v>
                </c:pt>
                <c:pt idx="694">
                  <c:v>22.492319999999918</c:v>
                </c:pt>
                <c:pt idx="695">
                  <c:v>22.489619999999917</c:v>
                </c:pt>
                <c:pt idx="696">
                  <c:v>22.511759999999999</c:v>
                </c:pt>
                <c:pt idx="697">
                  <c:v>22.59149</c:v>
                </c:pt>
                <c:pt idx="698">
                  <c:v>22.585109999999933</c:v>
                </c:pt>
                <c:pt idx="699">
                  <c:v>22.586399999999955</c:v>
                </c:pt>
                <c:pt idx="700">
                  <c:v>22.592709999999933</c:v>
                </c:pt>
                <c:pt idx="701">
                  <c:v>22.587260000000001</c:v>
                </c:pt>
                <c:pt idx="702">
                  <c:v>22.587260000000001</c:v>
                </c:pt>
                <c:pt idx="703">
                  <c:v>22.589459999999956</c:v>
                </c:pt>
                <c:pt idx="704">
                  <c:v>22.592589999999955</c:v>
                </c:pt>
                <c:pt idx="705">
                  <c:v>22.593820000000001</c:v>
                </c:pt>
                <c:pt idx="706">
                  <c:v>22.667290000000001</c:v>
                </c:pt>
                <c:pt idx="707">
                  <c:v>22.68507</c:v>
                </c:pt>
                <c:pt idx="708">
                  <c:v>22.689</c:v>
                </c:pt>
                <c:pt idx="709">
                  <c:v>22.691569999999999</c:v>
                </c:pt>
                <c:pt idx="710">
                  <c:v>22.687950000000047</c:v>
                </c:pt>
                <c:pt idx="711">
                  <c:v>22.690650000000005</c:v>
                </c:pt>
                <c:pt idx="712">
                  <c:v>22.69059</c:v>
                </c:pt>
                <c:pt idx="713">
                  <c:v>22.70065</c:v>
                </c:pt>
                <c:pt idx="714">
                  <c:v>22.74419</c:v>
                </c:pt>
                <c:pt idx="715">
                  <c:v>22.789139999999936</c:v>
                </c:pt>
                <c:pt idx="716">
                  <c:v>22.792579999999944</c:v>
                </c:pt>
                <c:pt idx="717">
                  <c:v>22.795029999999944</c:v>
                </c:pt>
                <c:pt idx="718">
                  <c:v>22.790609999999944</c:v>
                </c:pt>
                <c:pt idx="719">
                  <c:v>22.79288</c:v>
                </c:pt>
                <c:pt idx="720">
                  <c:v>22.79006</c:v>
                </c:pt>
                <c:pt idx="721">
                  <c:v>22.794969999999999</c:v>
                </c:pt>
                <c:pt idx="722">
                  <c:v>22.845619999999933</c:v>
                </c:pt>
                <c:pt idx="723">
                  <c:v>22.8734</c:v>
                </c:pt>
                <c:pt idx="724">
                  <c:v>22.89143</c:v>
                </c:pt>
                <c:pt idx="725">
                  <c:v>22.884989999999988</c:v>
                </c:pt>
                <c:pt idx="726">
                  <c:v>22.885059999999989</c:v>
                </c:pt>
                <c:pt idx="727">
                  <c:v>22.88401</c:v>
                </c:pt>
                <c:pt idx="728">
                  <c:v>22.890940000000001</c:v>
                </c:pt>
                <c:pt idx="729">
                  <c:v>22.89228999999996</c:v>
                </c:pt>
                <c:pt idx="730">
                  <c:v>22.90234999999991</c:v>
                </c:pt>
                <c:pt idx="731">
                  <c:v>22.991329999999955</c:v>
                </c:pt>
                <c:pt idx="732">
                  <c:v>22.990290000000002</c:v>
                </c:pt>
                <c:pt idx="733">
                  <c:v>22.988449999999904</c:v>
                </c:pt>
                <c:pt idx="734">
                  <c:v>23.036290000000001</c:v>
                </c:pt>
                <c:pt idx="735">
                  <c:v>23.089209999999955</c:v>
                </c:pt>
                <c:pt idx="736">
                  <c:v>23.089390000000002</c:v>
                </c:pt>
                <c:pt idx="737">
                  <c:v>23.0943</c:v>
                </c:pt>
                <c:pt idx="738">
                  <c:v>23.089519999999933</c:v>
                </c:pt>
                <c:pt idx="739">
                  <c:v>23.086819999999989</c:v>
                </c:pt>
                <c:pt idx="740">
                  <c:v>23.085099999999944</c:v>
                </c:pt>
                <c:pt idx="741">
                  <c:v>23.088109999999933</c:v>
                </c:pt>
                <c:pt idx="742">
                  <c:v>23.096319999999956</c:v>
                </c:pt>
                <c:pt idx="743">
                  <c:v>23.18328</c:v>
                </c:pt>
                <c:pt idx="744">
                  <c:v>23.18825</c:v>
                </c:pt>
                <c:pt idx="745">
                  <c:v>23.194939999999999</c:v>
                </c:pt>
                <c:pt idx="746">
                  <c:v>23.181080000000001</c:v>
                </c:pt>
                <c:pt idx="747">
                  <c:v>23.197140000000001</c:v>
                </c:pt>
                <c:pt idx="748">
                  <c:v>23.179050000000043</c:v>
                </c:pt>
                <c:pt idx="749">
                  <c:v>23.186229999999952</c:v>
                </c:pt>
                <c:pt idx="750">
                  <c:v>23.215969999999999</c:v>
                </c:pt>
                <c:pt idx="751">
                  <c:v>23.277539999999952</c:v>
                </c:pt>
                <c:pt idx="752">
                  <c:v>23.282999999999955</c:v>
                </c:pt>
                <c:pt idx="753">
                  <c:v>23.287779999999955</c:v>
                </c:pt>
                <c:pt idx="754">
                  <c:v>23.277850000000047</c:v>
                </c:pt>
                <c:pt idx="755">
                  <c:v>23.280609999999918</c:v>
                </c:pt>
                <c:pt idx="756">
                  <c:v>23.287599999999955</c:v>
                </c:pt>
                <c:pt idx="757">
                  <c:v>23.286439999999917</c:v>
                </c:pt>
                <c:pt idx="758">
                  <c:v>23.288029999999917</c:v>
                </c:pt>
                <c:pt idx="759">
                  <c:v>23.32133</c:v>
                </c:pt>
                <c:pt idx="760">
                  <c:v>23.48150999999994</c:v>
                </c:pt>
                <c:pt idx="761">
                  <c:v>23.488569999999918</c:v>
                </c:pt>
                <c:pt idx="762">
                  <c:v>23.492429999999917</c:v>
                </c:pt>
                <c:pt idx="763">
                  <c:v>23.483719999999916</c:v>
                </c:pt>
                <c:pt idx="764">
                  <c:v>23.490960000000001</c:v>
                </c:pt>
                <c:pt idx="765">
                  <c:v>23.477589999999989</c:v>
                </c:pt>
                <c:pt idx="766">
                  <c:v>23.486479999999933</c:v>
                </c:pt>
                <c:pt idx="767">
                  <c:v>23.48764999999991</c:v>
                </c:pt>
                <c:pt idx="768">
                  <c:v>23.527509999999989</c:v>
                </c:pt>
                <c:pt idx="769">
                  <c:v>23.565839999999955</c:v>
                </c:pt>
                <c:pt idx="770">
                  <c:v>23.58417</c:v>
                </c:pt>
                <c:pt idx="771">
                  <c:v>23.583619999999936</c:v>
                </c:pt>
                <c:pt idx="772">
                  <c:v>23.592580000000002</c:v>
                </c:pt>
                <c:pt idx="773">
                  <c:v>23.583069999999989</c:v>
                </c:pt>
                <c:pt idx="774">
                  <c:v>23.586629999999928</c:v>
                </c:pt>
                <c:pt idx="775">
                  <c:v>23.6</c:v>
                </c:pt>
                <c:pt idx="776">
                  <c:v>23.675370000000001</c:v>
                </c:pt>
                <c:pt idx="777">
                  <c:v>23.681190000000001</c:v>
                </c:pt>
                <c:pt idx="778">
                  <c:v>23.680150000000001</c:v>
                </c:pt>
                <c:pt idx="779">
                  <c:v>23.596439999999955</c:v>
                </c:pt>
                <c:pt idx="780">
                  <c:v>23.58399</c:v>
                </c:pt>
                <c:pt idx="781">
                  <c:v>23.587610000000002</c:v>
                </c:pt>
                <c:pt idx="782">
                  <c:v>23.588339999999917</c:v>
                </c:pt>
                <c:pt idx="783">
                  <c:v>23.582639999999909</c:v>
                </c:pt>
                <c:pt idx="784">
                  <c:v>23.58135</c:v>
                </c:pt>
                <c:pt idx="785">
                  <c:v>23.643599999999989</c:v>
                </c:pt>
                <c:pt idx="786">
                  <c:v>23.703329999999951</c:v>
                </c:pt>
                <c:pt idx="787">
                  <c:v>23.783299999999944</c:v>
                </c:pt>
                <c:pt idx="788">
                  <c:v>23.78513999999991</c:v>
                </c:pt>
                <c:pt idx="789">
                  <c:v>23.788449999999909</c:v>
                </c:pt>
                <c:pt idx="790">
                  <c:v>23.780229999999928</c:v>
                </c:pt>
                <c:pt idx="791">
                  <c:v>23.784589999999955</c:v>
                </c:pt>
                <c:pt idx="792">
                  <c:v>23.823219999999989</c:v>
                </c:pt>
                <c:pt idx="793">
                  <c:v>23.885470000000002</c:v>
                </c:pt>
                <c:pt idx="794">
                  <c:v>23.887920000000001</c:v>
                </c:pt>
                <c:pt idx="795">
                  <c:v>23.88515999999996</c:v>
                </c:pt>
                <c:pt idx="796">
                  <c:v>23.88749</c:v>
                </c:pt>
                <c:pt idx="797">
                  <c:v>23.882459999999952</c:v>
                </c:pt>
                <c:pt idx="798">
                  <c:v>23.884180000000001</c:v>
                </c:pt>
                <c:pt idx="799">
                  <c:v>23.88515999999996</c:v>
                </c:pt>
                <c:pt idx="800">
                  <c:v>23.901719999999944</c:v>
                </c:pt>
                <c:pt idx="801">
                  <c:v>23.935449999999918</c:v>
                </c:pt>
                <c:pt idx="802">
                  <c:v>23.987449999999917</c:v>
                </c:pt>
                <c:pt idx="803">
                  <c:v>23.983649999999908</c:v>
                </c:pt>
                <c:pt idx="804">
                  <c:v>23.983529999999909</c:v>
                </c:pt>
                <c:pt idx="805">
                  <c:v>23.986899999999956</c:v>
                </c:pt>
                <c:pt idx="806">
                  <c:v>23.98481999999996</c:v>
                </c:pt>
                <c:pt idx="807">
                  <c:v>23.982789999999909</c:v>
                </c:pt>
                <c:pt idx="808">
                  <c:v>23.989850000000001</c:v>
                </c:pt>
                <c:pt idx="809">
                  <c:v>24.03811</c:v>
                </c:pt>
                <c:pt idx="810">
                  <c:v>24.090479999999989</c:v>
                </c:pt>
                <c:pt idx="811">
                  <c:v>24.082329999999917</c:v>
                </c:pt>
                <c:pt idx="812">
                  <c:v>24.092939999999956</c:v>
                </c:pt>
                <c:pt idx="813">
                  <c:v>24.074480000000001</c:v>
                </c:pt>
                <c:pt idx="814">
                  <c:v>24.083739999999917</c:v>
                </c:pt>
                <c:pt idx="815">
                  <c:v>24.078949999999956</c:v>
                </c:pt>
                <c:pt idx="816">
                  <c:v>24.146960000000039</c:v>
                </c:pt>
                <c:pt idx="817">
                  <c:v>24.181000000000001</c:v>
                </c:pt>
                <c:pt idx="818">
                  <c:v>24.179469999999988</c:v>
                </c:pt>
                <c:pt idx="819">
                  <c:v>24.190079999999988</c:v>
                </c:pt>
                <c:pt idx="820">
                  <c:v>24.177199999999999</c:v>
                </c:pt>
                <c:pt idx="821">
                  <c:v>24.173150000000035</c:v>
                </c:pt>
                <c:pt idx="822">
                  <c:v>24.17953</c:v>
                </c:pt>
                <c:pt idx="823">
                  <c:v>24.180019999999956</c:v>
                </c:pt>
                <c:pt idx="824">
                  <c:v>24.211849999999988</c:v>
                </c:pt>
                <c:pt idx="825">
                  <c:v>24.243860000000005</c:v>
                </c:pt>
                <c:pt idx="826">
                  <c:v>24.280899999999956</c:v>
                </c:pt>
                <c:pt idx="827">
                  <c:v>24.28377999999994</c:v>
                </c:pt>
                <c:pt idx="828">
                  <c:v>24.287089999999989</c:v>
                </c:pt>
                <c:pt idx="829">
                  <c:v>24.282800000000002</c:v>
                </c:pt>
                <c:pt idx="830">
                  <c:v>24.274950000000047</c:v>
                </c:pt>
                <c:pt idx="831">
                  <c:v>24.278079999999989</c:v>
                </c:pt>
                <c:pt idx="832">
                  <c:v>24.285809999999955</c:v>
                </c:pt>
                <c:pt idx="833">
                  <c:v>24.36319999999996</c:v>
                </c:pt>
                <c:pt idx="834">
                  <c:v>24.38956999999996</c:v>
                </c:pt>
                <c:pt idx="835">
                  <c:v>24.3797</c:v>
                </c:pt>
                <c:pt idx="836">
                  <c:v>24.388769999999944</c:v>
                </c:pt>
                <c:pt idx="837">
                  <c:v>24.382329999999929</c:v>
                </c:pt>
                <c:pt idx="838">
                  <c:v>24.389749999999918</c:v>
                </c:pt>
                <c:pt idx="839">
                  <c:v>24.379390000000001</c:v>
                </c:pt>
                <c:pt idx="840">
                  <c:v>24.379020000000001</c:v>
                </c:pt>
                <c:pt idx="841">
                  <c:v>24.463709999999917</c:v>
                </c:pt>
                <c:pt idx="842">
                  <c:v>24.46953999999991</c:v>
                </c:pt>
                <c:pt idx="843">
                  <c:v>24.481929999999952</c:v>
                </c:pt>
                <c:pt idx="844">
                  <c:v>24.47739</c:v>
                </c:pt>
                <c:pt idx="845">
                  <c:v>24.476219999999955</c:v>
                </c:pt>
                <c:pt idx="846">
                  <c:v>24.47917</c:v>
                </c:pt>
                <c:pt idx="847">
                  <c:v>24.48051999999991</c:v>
                </c:pt>
                <c:pt idx="848">
                  <c:v>24.482849999999917</c:v>
                </c:pt>
                <c:pt idx="849">
                  <c:v>24.522950000000005</c:v>
                </c:pt>
                <c:pt idx="850">
                  <c:v>24.582260000000002</c:v>
                </c:pt>
                <c:pt idx="851">
                  <c:v>24.582629999999916</c:v>
                </c:pt>
                <c:pt idx="852">
                  <c:v>24.57827</c:v>
                </c:pt>
                <c:pt idx="853">
                  <c:v>24.579930000000001</c:v>
                </c:pt>
                <c:pt idx="854">
                  <c:v>24.579619999999952</c:v>
                </c:pt>
                <c:pt idx="855">
                  <c:v>24.598880000000001</c:v>
                </c:pt>
                <c:pt idx="856">
                  <c:v>24.673819999999999</c:v>
                </c:pt>
                <c:pt idx="857">
                  <c:v>24.682649999999917</c:v>
                </c:pt>
                <c:pt idx="858">
                  <c:v>24.681480000000001</c:v>
                </c:pt>
                <c:pt idx="859">
                  <c:v>24.678599999999989</c:v>
                </c:pt>
                <c:pt idx="860">
                  <c:v>24.688539999999929</c:v>
                </c:pt>
                <c:pt idx="861">
                  <c:v>24.679890000000047</c:v>
                </c:pt>
                <c:pt idx="862">
                  <c:v>24.684609999999989</c:v>
                </c:pt>
                <c:pt idx="863">
                  <c:v>24.68768</c:v>
                </c:pt>
                <c:pt idx="864">
                  <c:v>24.73152</c:v>
                </c:pt>
                <c:pt idx="865">
                  <c:v>24.785799999999909</c:v>
                </c:pt>
                <c:pt idx="866">
                  <c:v>24.77936</c:v>
                </c:pt>
                <c:pt idx="867">
                  <c:v>24.786899999999989</c:v>
                </c:pt>
                <c:pt idx="868">
                  <c:v>24.787519999999944</c:v>
                </c:pt>
                <c:pt idx="869">
                  <c:v>24.78518999999994</c:v>
                </c:pt>
                <c:pt idx="870">
                  <c:v>24.782919999999944</c:v>
                </c:pt>
                <c:pt idx="871">
                  <c:v>24.800519999999956</c:v>
                </c:pt>
                <c:pt idx="872">
                  <c:v>24.88165</c:v>
                </c:pt>
                <c:pt idx="873">
                  <c:v>24.881900000000005</c:v>
                </c:pt>
                <c:pt idx="874">
                  <c:v>24.881710000000002</c:v>
                </c:pt>
                <c:pt idx="875">
                  <c:v>24.881959999999999</c:v>
                </c:pt>
                <c:pt idx="876">
                  <c:v>24.879750000000001</c:v>
                </c:pt>
                <c:pt idx="877">
                  <c:v>24.885269999999952</c:v>
                </c:pt>
                <c:pt idx="878">
                  <c:v>24.877790000000001</c:v>
                </c:pt>
                <c:pt idx="879">
                  <c:v>24.899619999999956</c:v>
                </c:pt>
                <c:pt idx="880">
                  <c:v>24.981000000000002</c:v>
                </c:pt>
                <c:pt idx="881">
                  <c:v>24.988669999999917</c:v>
                </c:pt>
                <c:pt idx="882">
                  <c:v>24.99615</c:v>
                </c:pt>
                <c:pt idx="883">
                  <c:v>24.987870000000001</c:v>
                </c:pt>
                <c:pt idx="884">
                  <c:v>24.988909999999944</c:v>
                </c:pt>
                <c:pt idx="885">
                  <c:v>24.979649999999921</c:v>
                </c:pt>
                <c:pt idx="886">
                  <c:v>25.009519999999952</c:v>
                </c:pt>
                <c:pt idx="887">
                  <c:v>25.066729999999936</c:v>
                </c:pt>
                <c:pt idx="888">
                  <c:v>25.086659999999952</c:v>
                </c:pt>
                <c:pt idx="889">
                  <c:v>25.089849999999952</c:v>
                </c:pt>
                <c:pt idx="890">
                  <c:v>25.08605</c:v>
                </c:pt>
                <c:pt idx="891">
                  <c:v>25.085499999999929</c:v>
                </c:pt>
                <c:pt idx="892">
                  <c:v>25.0809</c:v>
                </c:pt>
                <c:pt idx="893">
                  <c:v>25.084399999999956</c:v>
                </c:pt>
                <c:pt idx="894">
                  <c:v>25.096719999999955</c:v>
                </c:pt>
                <c:pt idx="895">
                  <c:v>25.150510000000001</c:v>
                </c:pt>
                <c:pt idx="896">
                  <c:v>25.17651</c:v>
                </c:pt>
                <c:pt idx="897">
                  <c:v>25.183869999999999</c:v>
                </c:pt>
                <c:pt idx="898">
                  <c:v>25.191780000000001</c:v>
                </c:pt>
                <c:pt idx="899">
                  <c:v>25.186260000000001</c:v>
                </c:pt>
                <c:pt idx="900">
                  <c:v>25.190860000000047</c:v>
                </c:pt>
                <c:pt idx="901">
                  <c:v>25.182209999999955</c:v>
                </c:pt>
                <c:pt idx="902">
                  <c:v>25.24138999999996</c:v>
                </c:pt>
                <c:pt idx="903">
                  <c:v>25.38888</c:v>
                </c:pt>
                <c:pt idx="904">
                  <c:v>25.383120000000002</c:v>
                </c:pt>
                <c:pt idx="905">
                  <c:v>25.385809999999989</c:v>
                </c:pt>
                <c:pt idx="906">
                  <c:v>25.390779999999989</c:v>
                </c:pt>
                <c:pt idx="907">
                  <c:v>25.384960000000031</c:v>
                </c:pt>
                <c:pt idx="908">
                  <c:v>25.381340000000002</c:v>
                </c:pt>
                <c:pt idx="909">
                  <c:v>25.393969999999999</c:v>
                </c:pt>
                <c:pt idx="910">
                  <c:v>25.478659999999955</c:v>
                </c:pt>
                <c:pt idx="911">
                  <c:v>25.492519999999917</c:v>
                </c:pt>
                <c:pt idx="912">
                  <c:v>25.489879999999989</c:v>
                </c:pt>
                <c:pt idx="913">
                  <c:v>25.483319999999917</c:v>
                </c:pt>
                <c:pt idx="914">
                  <c:v>25.484919999999956</c:v>
                </c:pt>
                <c:pt idx="915">
                  <c:v>25.47362999999994</c:v>
                </c:pt>
                <c:pt idx="916">
                  <c:v>25.55133</c:v>
                </c:pt>
                <c:pt idx="917">
                  <c:v>25.583589999999944</c:v>
                </c:pt>
                <c:pt idx="918">
                  <c:v>25.578439999999944</c:v>
                </c:pt>
                <c:pt idx="919">
                  <c:v>25.582979999999989</c:v>
                </c:pt>
                <c:pt idx="920">
                  <c:v>25.59205</c:v>
                </c:pt>
                <c:pt idx="921">
                  <c:v>25.588369999999955</c:v>
                </c:pt>
                <c:pt idx="922">
                  <c:v>25.594200000000001</c:v>
                </c:pt>
                <c:pt idx="923">
                  <c:v>25.595729999999929</c:v>
                </c:pt>
                <c:pt idx="924">
                  <c:v>25.616650000000035</c:v>
                </c:pt>
                <c:pt idx="925">
                  <c:v>25.663989999999988</c:v>
                </c:pt>
                <c:pt idx="926">
                  <c:v>25.68</c:v>
                </c:pt>
                <c:pt idx="927">
                  <c:v>25.684470000000001</c:v>
                </c:pt>
                <c:pt idx="928">
                  <c:v>25.676189999999988</c:v>
                </c:pt>
                <c:pt idx="929">
                  <c:v>25.686499999999956</c:v>
                </c:pt>
                <c:pt idx="930">
                  <c:v>25.67822</c:v>
                </c:pt>
                <c:pt idx="931">
                  <c:v>25.754940000000001</c:v>
                </c:pt>
                <c:pt idx="932">
                  <c:v>25.779219999999956</c:v>
                </c:pt>
                <c:pt idx="933">
                  <c:v>25.78958999999994</c:v>
                </c:pt>
                <c:pt idx="934">
                  <c:v>25.776399999999956</c:v>
                </c:pt>
                <c:pt idx="935">
                  <c:v>25.78707</c:v>
                </c:pt>
                <c:pt idx="936">
                  <c:v>25.78388</c:v>
                </c:pt>
                <c:pt idx="937">
                  <c:v>25.781490000000002</c:v>
                </c:pt>
                <c:pt idx="938">
                  <c:v>25.78436999999996</c:v>
                </c:pt>
                <c:pt idx="939">
                  <c:v>25.860789999999955</c:v>
                </c:pt>
                <c:pt idx="940">
                  <c:v>25.881150000000005</c:v>
                </c:pt>
                <c:pt idx="941">
                  <c:v>25.877099999999999</c:v>
                </c:pt>
                <c:pt idx="942">
                  <c:v>25.88139</c:v>
                </c:pt>
                <c:pt idx="943">
                  <c:v>25.87734</c:v>
                </c:pt>
                <c:pt idx="944">
                  <c:v>25.876180000000005</c:v>
                </c:pt>
                <c:pt idx="945">
                  <c:v>25.880469999999956</c:v>
                </c:pt>
                <c:pt idx="946">
                  <c:v>25.903469999999956</c:v>
                </c:pt>
                <c:pt idx="947">
                  <c:v>25.97803999999994</c:v>
                </c:pt>
                <c:pt idx="948">
                  <c:v>25.983309999999921</c:v>
                </c:pt>
                <c:pt idx="949">
                  <c:v>25.977920000000001</c:v>
                </c:pt>
                <c:pt idx="950">
                  <c:v>25.985279999999921</c:v>
                </c:pt>
                <c:pt idx="951">
                  <c:v>25.976379999999956</c:v>
                </c:pt>
                <c:pt idx="952">
                  <c:v>25.997299999999989</c:v>
                </c:pt>
                <c:pt idx="953">
                  <c:v>26.037040000000001</c:v>
                </c:pt>
                <c:pt idx="954">
                  <c:v>26.078189999999989</c:v>
                </c:pt>
                <c:pt idx="955">
                  <c:v>26.07911</c:v>
                </c:pt>
                <c:pt idx="956">
                  <c:v>26.079539999999955</c:v>
                </c:pt>
                <c:pt idx="957">
                  <c:v>26.076160000000005</c:v>
                </c:pt>
                <c:pt idx="958">
                  <c:v>26.070950000000035</c:v>
                </c:pt>
                <c:pt idx="959">
                  <c:v>26.079539999999955</c:v>
                </c:pt>
                <c:pt idx="960">
                  <c:v>26.08315</c:v>
                </c:pt>
                <c:pt idx="961">
                  <c:v>26.23377</c:v>
                </c:pt>
                <c:pt idx="962">
                  <c:v>26.28387</c:v>
                </c:pt>
                <c:pt idx="963">
                  <c:v>26.19323</c:v>
                </c:pt>
                <c:pt idx="964">
                  <c:v>26.18526</c:v>
                </c:pt>
                <c:pt idx="965">
                  <c:v>26.18066</c:v>
                </c:pt>
                <c:pt idx="966">
                  <c:v>26.176060000000035</c:v>
                </c:pt>
                <c:pt idx="967">
                  <c:v>26.177230000000005</c:v>
                </c:pt>
                <c:pt idx="968">
                  <c:v>26.218070000000001</c:v>
                </c:pt>
                <c:pt idx="969">
                  <c:v>26.281359999999989</c:v>
                </c:pt>
                <c:pt idx="970">
                  <c:v>26.28105</c:v>
                </c:pt>
                <c:pt idx="971">
                  <c:v>26.281849999999956</c:v>
                </c:pt>
                <c:pt idx="972">
                  <c:v>26.272529999999936</c:v>
                </c:pt>
                <c:pt idx="973">
                  <c:v>26.283749999999916</c:v>
                </c:pt>
                <c:pt idx="974">
                  <c:v>26.277560000000001</c:v>
                </c:pt>
                <c:pt idx="975">
                  <c:v>26.307670000000005</c:v>
                </c:pt>
                <c:pt idx="976">
                  <c:v>26.384329999999956</c:v>
                </c:pt>
                <c:pt idx="977">
                  <c:v>26.374759999999988</c:v>
                </c:pt>
                <c:pt idx="978">
                  <c:v>26.38278999999994</c:v>
                </c:pt>
                <c:pt idx="979">
                  <c:v>26.384629999999955</c:v>
                </c:pt>
                <c:pt idx="980">
                  <c:v>26.381319999999956</c:v>
                </c:pt>
                <c:pt idx="981">
                  <c:v>26.380649999999918</c:v>
                </c:pt>
                <c:pt idx="982">
                  <c:v>26.404990000000005</c:v>
                </c:pt>
                <c:pt idx="983">
                  <c:v>26.477539999999955</c:v>
                </c:pt>
                <c:pt idx="984">
                  <c:v>26.478339999999918</c:v>
                </c:pt>
                <c:pt idx="985">
                  <c:v>26.482199999999917</c:v>
                </c:pt>
                <c:pt idx="986">
                  <c:v>26.476009999999956</c:v>
                </c:pt>
                <c:pt idx="987">
                  <c:v>26.483059999999952</c:v>
                </c:pt>
                <c:pt idx="988">
                  <c:v>26.47355999999996</c:v>
                </c:pt>
                <c:pt idx="989">
                  <c:v>26.4998</c:v>
                </c:pt>
                <c:pt idx="990">
                  <c:v>26.576709999999956</c:v>
                </c:pt>
                <c:pt idx="991">
                  <c:v>26.582779999999929</c:v>
                </c:pt>
                <c:pt idx="992">
                  <c:v>26.58271999999991</c:v>
                </c:pt>
                <c:pt idx="993">
                  <c:v>26.57591</c:v>
                </c:pt>
                <c:pt idx="994">
                  <c:v>26.572719999999933</c:v>
                </c:pt>
                <c:pt idx="995">
                  <c:v>26.659130000000001</c:v>
                </c:pt>
                <c:pt idx="996">
                  <c:v>26.786379999999955</c:v>
                </c:pt>
                <c:pt idx="997">
                  <c:v>26.772029999999944</c:v>
                </c:pt>
                <c:pt idx="998">
                  <c:v>26.787980000000001</c:v>
                </c:pt>
                <c:pt idx="999">
                  <c:v>26.78387</c:v>
                </c:pt>
                <c:pt idx="1000">
                  <c:v>26.781110000000002</c:v>
                </c:pt>
                <c:pt idx="1001">
                  <c:v>26.780919999999952</c:v>
                </c:pt>
                <c:pt idx="1002">
                  <c:v>26.797729999999955</c:v>
                </c:pt>
                <c:pt idx="1003">
                  <c:v>26.869289999999989</c:v>
                </c:pt>
                <c:pt idx="1004">
                  <c:v>26.877450000000035</c:v>
                </c:pt>
                <c:pt idx="1005">
                  <c:v>26.877939999999999</c:v>
                </c:pt>
                <c:pt idx="1006">
                  <c:v>26.88015</c:v>
                </c:pt>
                <c:pt idx="1007">
                  <c:v>26.8734</c:v>
                </c:pt>
                <c:pt idx="1008">
                  <c:v>26.882359999999952</c:v>
                </c:pt>
                <c:pt idx="1009">
                  <c:v>26.947609999999944</c:v>
                </c:pt>
                <c:pt idx="1010">
                  <c:v>26.97655</c:v>
                </c:pt>
                <c:pt idx="1011">
                  <c:v>26.979009999999956</c:v>
                </c:pt>
                <c:pt idx="1012">
                  <c:v>26.974160000000001</c:v>
                </c:pt>
                <c:pt idx="1013">
                  <c:v>26.97017999999996</c:v>
                </c:pt>
                <c:pt idx="1014">
                  <c:v>26.979369999999989</c:v>
                </c:pt>
                <c:pt idx="1015">
                  <c:v>26.978519999999929</c:v>
                </c:pt>
                <c:pt idx="1016">
                  <c:v>26.97918999999996</c:v>
                </c:pt>
                <c:pt idx="1017">
                  <c:v>27.052900000000001</c:v>
                </c:pt>
                <c:pt idx="1018">
                  <c:v>27.075039999999955</c:v>
                </c:pt>
                <c:pt idx="1019">
                  <c:v>27.0732</c:v>
                </c:pt>
                <c:pt idx="1020">
                  <c:v>27.072039999999955</c:v>
                </c:pt>
              </c:numCache>
            </c:numRef>
          </c:xVal>
          <c:yVal>
            <c:numRef>
              <c:f>'jan 24'!$K$3:$K$1023</c:f>
              <c:numCache>
                <c:formatCode>General</c:formatCode>
                <c:ptCount val="1021"/>
                <c:pt idx="0">
                  <c:v>73.848569200941597</c:v>
                </c:pt>
                <c:pt idx="1">
                  <c:v>75.335453144584434</c:v>
                </c:pt>
                <c:pt idx="2">
                  <c:v>74.592011172762923</c:v>
                </c:pt>
                <c:pt idx="3">
                  <c:v>74.34419718215598</c:v>
                </c:pt>
                <c:pt idx="4">
                  <c:v>74.34419718215598</c:v>
                </c:pt>
                <c:pt idx="5">
                  <c:v>73.352941219727143</c:v>
                </c:pt>
                <c:pt idx="6">
                  <c:v>73.848569200941526</c:v>
                </c:pt>
                <c:pt idx="7">
                  <c:v>73.600755210334228</c:v>
                </c:pt>
                <c:pt idx="8">
                  <c:v>73.1051272291201</c:v>
                </c:pt>
                <c:pt idx="9">
                  <c:v>73.352941219727143</c:v>
                </c:pt>
                <c:pt idx="10">
                  <c:v>73.105127229119901</c:v>
                </c:pt>
                <c:pt idx="11">
                  <c:v>72.609499247905703</c:v>
                </c:pt>
                <c:pt idx="12">
                  <c:v>73.352941219727143</c:v>
                </c:pt>
                <c:pt idx="13">
                  <c:v>72.113871266691135</c:v>
                </c:pt>
                <c:pt idx="14">
                  <c:v>72.113871266690936</c:v>
                </c:pt>
                <c:pt idx="15">
                  <c:v>71.866057276084035</c:v>
                </c:pt>
                <c:pt idx="16">
                  <c:v>73.352941219726915</c:v>
                </c:pt>
                <c:pt idx="17">
                  <c:v>73.352941219727228</c:v>
                </c:pt>
                <c:pt idx="18">
                  <c:v>71.61824328547722</c:v>
                </c:pt>
                <c:pt idx="19">
                  <c:v>73.105127229119802</c:v>
                </c:pt>
                <c:pt idx="20">
                  <c:v>73.352941219727228</c:v>
                </c:pt>
                <c:pt idx="21">
                  <c:v>71.866057276083609</c:v>
                </c:pt>
                <c:pt idx="22">
                  <c:v>73.600755210334228</c:v>
                </c:pt>
                <c:pt idx="23">
                  <c:v>72.8573132385132</c:v>
                </c:pt>
                <c:pt idx="24">
                  <c:v>72.361685257298504</c:v>
                </c:pt>
                <c:pt idx="25">
                  <c:v>72.609499247905504</c:v>
                </c:pt>
                <c:pt idx="26">
                  <c:v>72.113871266690936</c:v>
                </c:pt>
                <c:pt idx="27">
                  <c:v>70.874801313655027</c:v>
                </c:pt>
                <c:pt idx="28">
                  <c:v>73.352941219727228</c:v>
                </c:pt>
                <c:pt idx="29">
                  <c:v>72.361685257298504</c:v>
                </c:pt>
                <c:pt idx="30">
                  <c:v>72.113871266690936</c:v>
                </c:pt>
                <c:pt idx="31">
                  <c:v>71.866057276083609</c:v>
                </c:pt>
                <c:pt idx="32">
                  <c:v>72.8573132385132</c:v>
                </c:pt>
                <c:pt idx="33">
                  <c:v>71.61824328547722</c:v>
                </c:pt>
                <c:pt idx="34">
                  <c:v>72.361685257298205</c:v>
                </c:pt>
                <c:pt idx="35">
                  <c:v>72.609499247905902</c:v>
                </c:pt>
                <c:pt idx="36">
                  <c:v>71.866057276084035</c:v>
                </c:pt>
                <c:pt idx="37">
                  <c:v>71.866057276084035</c:v>
                </c:pt>
                <c:pt idx="38">
                  <c:v>71.866057276083325</c:v>
                </c:pt>
                <c:pt idx="39">
                  <c:v>71.618243285477504</c:v>
                </c:pt>
                <c:pt idx="40">
                  <c:v>71.618243285476595</c:v>
                </c:pt>
                <c:pt idx="41">
                  <c:v>71.618243285477504</c:v>
                </c:pt>
                <c:pt idx="42">
                  <c:v>71.618243285476595</c:v>
                </c:pt>
                <c:pt idx="43">
                  <c:v>71.370429294869581</c:v>
                </c:pt>
                <c:pt idx="44">
                  <c:v>71.370429294870306</c:v>
                </c:pt>
                <c:pt idx="45">
                  <c:v>71.618243285476595</c:v>
                </c:pt>
                <c:pt idx="46">
                  <c:v>71.370429294869581</c:v>
                </c:pt>
                <c:pt idx="47">
                  <c:v>70.874801313655325</c:v>
                </c:pt>
                <c:pt idx="48">
                  <c:v>71.370429294869581</c:v>
                </c:pt>
                <c:pt idx="49">
                  <c:v>71.370429294869581</c:v>
                </c:pt>
                <c:pt idx="50">
                  <c:v>71.122615304262681</c:v>
                </c:pt>
                <c:pt idx="51">
                  <c:v>71.370429294869581</c:v>
                </c:pt>
                <c:pt idx="52">
                  <c:v>71.618243285477504</c:v>
                </c:pt>
                <c:pt idx="53">
                  <c:v>71.866057276083325</c:v>
                </c:pt>
                <c:pt idx="54">
                  <c:v>72.857313238512802</c:v>
                </c:pt>
                <c:pt idx="55">
                  <c:v>71.866057276084035</c:v>
                </c:pt>
                <c:pt idx="56">
                  <c:v>72.609499247905902</c:v>
                </c:pt>
                <c:pt idx="57">
                  <c:v>71.370429294869581</c:v>
                </c:pt>
                <c:pt idx="58">
                  <c:v>72.113871266690936</c:v>
                </c:pt>
                <c:pt idx="59">
                  <c:v>71.618243285477504</c:v>
                </c:pt>
                <c:pt idx="60">
                  <c:v>71.618243285476595</c:v>
                </c:pt>
                <c:pt idx="61">
                  <c:v>71.370429294869581</c:v>
                </c:pt>
                <c:pt idx="62">
                  <c:v>71.866057276084035</c:v>
                </c:pt>
                <c:pt idx="63">
                  <c:v>71.618243285477504</c:v>
                </c:pt>
                <c:pt idx="64">
                  <c:v>72.361685257298205</c:v>
                </c:pt>
                <c:pt idx="65">
                  <c:v>71.370429294869581</c:v>
                </c:pt>
                <c:pt idx="66">
                  <c:v>71.618243285477504</c:v>
                </c:pt>
                <c:pt idx="67">
                  <c:v>71.618243285476595</c:v>
                </c:pt>
                <c:pt idx="68">
                  <c:v>71.866057276084035</c:v>
                </c:pt>
                <c:pt idx="69">
                  <c:v>71.618243285477504</c:v>
                </c:pt>
                <c:pt idx="70">
                  <c:v>71.370429294869581</c:v>
                </c:pt>
                <c:pt idx="71">
                  <c:v>71.370429294869581</c:v>
                </c:pt>
                <c:pt idx="72">
                  <c:v>71.370429294869581</c:v>
                </c:pt>
                <c:pt idx="73">
                  <c:v>70.874801313655325</c:v>
                </c:pt>
                <c:pt idx="74">
                  <c:v>71.122615304261828</c:v>
                </c:pt>
                <c:pt idx="75">
                  <c:v>72.113871266691618</c:v>
                </c:pt>
                <c:pt idx="76">
                  <c:v>70.874801313654544</c:v>
                </c:pt>
                <c:pt idx="77">
                  <c:v>69.387917370012502</c:v>
                </c:pt>
                <c:pt idx="78">
                  <c:v>71.866057276083325</c:v>
                </c:pt>
                <c:pt idx="79">
                  <c:v>73.352941219727228</c:v>
                </c:pt>
                <c:pt idx="80">
                  <c:v>68.892289388798602</c:v>
                </c:pt>
                <c:pt idx="81">
                  <c:v>74.34419718215598</c:v>
                </c:pt>
                <c:pt idx="82">
                  <c:v>68.396661407583281</c:v>
                </c:pt>
                <c:pt idx="83">
                  <c:v>69.140103379404181</c:v>
                </c:pt>
                <c:pt idx="84">
                  <c:v>70.379173332441425</c:v>
                </c:pt>
                <c:pt idx="85">
                  <c:v>72.609499247905902</c:v>
                </c:pt>
                <c:pt idx="86">
                  <c:v>73.848569200940887</c:v>
                </c:pt>
                <c:pt idx="87">
                  <c:v>70.874801313655325</c:v>
                </c:pt>
                <c:pt idx="88">
                  <c:v>71.866057276084746</c:v>
                </c:pt>
                <c:pt idx="89">
                  <c:v>70.874801313653862</c:v>
                </c:pt>
                <c:pt idx="90">
                  <c:v>71.618243285478187</c:v>
                </c:pt>
                <c:pt idx="91">
                  <c:v>70.874801313653862</c:v>
                </c:pt>
                <c:pt idx="92">
                  <c:v>71.866057276084746</c:v>
                </c:pt>
                <c:pt idx="93">
                  <c:v>70.626987323047388</c:v>
                </c:pt>
                <c:pt idx="94">
                  <c:v>70.131359341834781</c:v>
                </c:pt>
                <c:pt idx="95">
                  <c:v>71.618243285476595</c:v>
                </c:pt>
                <c:pt idx="96">
                  <c:v>70.626987323047388</c:v>
                </c:pt>
                <c:pt idx="97">
                  <c:v>70.874801313655325</c:v>
                </c:pt>
                <c:pt idx="98">
                  <c:v>70.131359341833402</c:v>
                </c:pt>
                <c:pt idx="99">
                  <c:v>70.626987323048525</c:v>
                </c:pt>
                <c:pt idx="100">
                  <c:v>69.387917370012502</c:v>
                </c:pt>
                <c:pt idx="101">
                  <c:v>72.113871266690239</c:v>
                </c:pt>
                <c:pt idx="102">
                  <c:v>70.626987323048525</c:v>
                </c:pt>
                <c:pt idx="103">
                  <c:v>70.131359341833402</c:v>
                </c:pt>
                <c:pt idx="104">
                  <c:v>70.626987323048525</c:v>
                </c:pt>
                <c:pt idx="105">
                  <c:v>70.131359341833402</c:v>
                </c:pt>
                <c:pt idx="106">
                  <c:v>70.874801313655325</c:v>
                </c:pt>
                <c:pt idx="107">
                  <c:v>69.883545351226488</c:v>
                </c:pt>
                <c:pt idx="108">
                  <c:v>70.874801313655325</c:v>
                </c:pt>
                <c:pt idx="109">
                  <c:v>69.883545351226488</c:v>
                </c:pt>
                <c:pt idx="110">
                  <c:v>70.379173332440118</c:v>
                </c:pt>
                <c:pt idx="111">
                  <c:v>70.626987323048525</c:v>
                </c:pt>
                <c:pt idx="112">
                  <c:v>69.883545351226488</c:v>
                </c:pt>
                <c:pt idx="113">
                  <c:v>70.379173332441425</c:v>
                </c:pt>
                <c:pt idx="114">
                  <c:v>69.883545351226488</c:v>
                </c:pt>
                <c:pt idx="115">
                  <c:v>69.883545351226488</c:v>
                </c:pt>
                <c:pt idx="116">
                  <c:v>70.626987323047388</c:v>
                </c:pt>
                <c:pt idx="117">
                  <c:v>70.379173332441425</c:v>
                </c:pt>
                <c:pt idx="118">
                  <c:v>69.387917370012502</c:v>
                </c:pt>
                <c:pt idx="119">
                  <c:v>70.874801313653862</c:v>
                </c:pt>
                <c:pt idx="120">
                  <c:v>70.131359341834781</c:v>
                </c:pt>
                <c:pt idx="121">
                  <c:v>71.122615304262681</c:v>
                </c:pt>
                <c:pt idx="122">
                  <c:v>69.387917370011081</c:v>
                </c:pt>
                <c:pt idx="123">
                  <c:v>70.874801313655325</c:v>
                </c:pt>
                <c:pt idx="124">
                  <c:v>70.874801313655325</c:v>
                </c:pt>
                <c:pt idx="125">
                  <c:v>69.635731360619218</c:v>
                </c:pt>
                <c:pt idx="126">
                  <c:v>69.635731360619218</c:v>
                </c:pt>
                <c:pt idx="127">
                  <c:v>69.635731360619218</c:v>
                </c:pt>
                <c:pt idx="128">
                  <c:v>69.140103379404181</c:v>
                </c:pt>
                <c:pt idx="129">
                  <c:v>71.122615304262681</c:v>
                </c:pt>
                <c:pt idx="130">
                  <c:v>69.883545351226488</c:v>
                </c:pt>
                <c:pt idx="131">
                  <c:v>69.635731360619218</c:v>
                </c:pt>
                <c:pt idx="132">
                  <c:v>69.387917370012502</c:v>
                </c:pt>
                <c:pt idx="133">
                  <c:v>69.140103379405602</c:v>
                </c:pt>
                <c:pt idx="134">
                  <c:v>69.387917370012502</c:v>
                </c:pt>
                <c:pt idx="135">
                  <c:v>70.626987323047388</c:v>
                </c:pt>
                <c:pt idx="136">
                  <c:v>68.644475398191588</c:v>
                </c:pt>
                <c:pt idx="137">
                  <c:v>70.626987323047388</c:v>
                </c:pt>
                <c:pt idx="138">
                  <c:v>69.883545351226488</c:v>
                </c:pt>
                <c:pt idx="139">
                  <c:v>67.405405445155395</c:v>
                </c:pt>
                <c:pt idx="140">
                  <c:v>70.626987323047388</c:v>
                </c:pt>
                <c:pt idx="141">
                  <c:v>70.626987323048525</c:v>
                </c:pt>
                <c:pt idx="142">
                  <c:v>69.635731360619218</c:v>
                </c:pt>
                <c:pt idx="143">
                  <c:v>69.635731360619218</c:v>
                </c:pt>
                <c:pt idx="144">
                  <c:v>69.387917370012502</c:v>
                </c:pt>
                <c:pt idx="145">
                  <c:v>69.140103379404181</c:v>
                </c:pt>
                <c:pt idx="146">
                  <c:v>70.131359341834781</c:v>
                </c:pt>
                <c:pt idx="147">
                  <c:v>69.140103379404181</c:v>
                </c:pt>
                <c:pt idx="148">
                  <c:v>68.148847416976039</c:v>
                </c:pt>
                <c:pt idx="149">
                  <c:v>70.379173332441425</c:v>
                </c:pt>
                <c:pt idx="150">
                  <c:v>69.635731360619218</c:v>
                </c:pt>
                <c:pt idx="151">
                  <c:v>69.635731360619218</c:v>
                </c:pt>
                <c:pt idx="152">
                  <c:v>68.892289388797195</c:v>
                </c:pt>
                <c:pt idx="153">
                  <c:v>69.635731360619218</c:v>
                </c:pt>
                <c:pt idx="154">
                  <c:v>68.396661407583281</c:v>
                </c:pt>
                <c:pt idx="155">
                  <c:v>70.379173332441425</c:v>
                </c:pt>
                <c:pt idx="156">
                  <c:v>68.892289388797195</c:v>
                </c:pt>
                <c:pt idx="157">
                  <c:v>69.635731360619218</c:v>
                </c:pt>
                <c:pt idx="158">
                  <c:v>69.883545351226488</c:v>
                </c:pt>
                <c:pt idx="159">
                  <c:v>69.140103379405602</c:v>
                </c:pt>
                <c:pt idx="160">
                  <c:v>67.901033426369395</c:v>
                </c:pt>
                <c:pt idx="161">
                  <c:v>71.122615304262681</c:v>
                </c:pt>
                <c:pt idx="162">
                  <c:v>68.396661407583281</c:v>
                </c:pt>
                <c:pt idx="163">
                  <c:v>70.379173332440118</c:v>
                </c:pt>
                <c:pt idx="164">
                  <c:v>69.387917370012502</c:v>
                </c:pt>
                <c:pt idx="165">
                  <c:v>68.644475398190281</c:v>
                </c:pt>
                <c:pt idx="166">
                  <c:v>69.140103379405602</c:v>
                </c:pt>
                <c:pt idx="167">
                  <c:v>69.387917370012502</c:v>
                </c:pt>
                <c:pt idx="168">
                  <c:v>68.892289388797195</c:v>
                </c:pt>
                <c:pt idx="169">
                  <c:v>68.892289388798602</c:v>
                </c:pt>
                <c:pt idx="170">
                  <c:v>68.396661407583281</c:v>
                </c:pt>
                <c:pt idx="171">
                  <c:v>69.635731360617839</c:v>
                </c:pt>
                <c:pt idx="172">
                  <c:v>69.635731360620525</c:v>
                </c:pt>
                <c:pt idx="173">
                  <c:v>68.396661407583281</c:v>
                </c:pt>
                <c:pt idx="174">
                  <c:v>69.387917370011081</c:v>
                </c:pt>
                <c:pt idx="175">
                  <c:v>68.148847416976039</c:v>
                </c:pt>
                <c:pt idx="176">
                  <c:v>69.635731360620525</c:v>
                </c:pt>
                <c:pt idx="177">
                  <c:v>68.148847416976039</c:v>
                </c:pt>
                <c:pt idx="178">
                  <c:v>70.626987323048525</c:v>
                </c:pt>
                <c:pt idx="179">
                  <c:v>69.635731360617839</c:v>
                </c:pt>
                <c:pt idx="180">
                  <c:v>68.644475398190281</c:v>
                </c:pt>
                <c:pt idx="181">
                  <c:v>69.38791737001398</c:v>
                </c:pt>
                <c:pt idx="182">
                  <c:v>68.396661407583281</c:v>
                </c:pt>
                <c:pt idx="183">
                  <c:v>69.387917370011081</c:v>
                </c:pt>
                <c:pt idx="184">
                  <c:v>68.644475398190281</c:v>
                </c:pt>
                <c:pt idx="185">
                  <c:v>69.88354535122788</c:v>
                </c:pt>
                <c:pt idx="186">
                  <c:v>68.644475398190281</c:v>
                </c:pt>
                <c:pt idx="187">
                  <c:v>69.140103379404181</c:v>
                </c:pt>
                <c:pt idx="188">
                  <c:v>69.14010337940698</c:v>
                </c:pt>
                <c:pt idx="189">
                  <c:v>68.396661407583281</c:v>
                </c:pt>
                <c:pt idx="190">
                  <c:v>68.892289388797195</c:v>
                </c:pt>
                <c:pt idx="191">
                  <c:v>68.892289388797195</c:v>
                </c:pt>
                <c:pt idx="192">
                  <c:v>68.892289388799981</c:v>
                </c:pt>
                <c:pt idx="193">
                  <c:v>68.396661407583281</c:v>
                </c:pt>
                <c:pt idx="194">
                  <c:v>69.635731360617839</c:v>
                </c:pt>
                <c:pt idx="195">
                  <c:v>67.157591454548481</c:v>
                </c:pt>
                <c:pt idx="196">
                  <c:v>70.379173332438626</c:v>
                </c:pt>
                <c:pt idx="197">
                  <c:v>68.64447539819308</c:v>
                </c:pt>
                <c:pt idx="198">
                  <c:v>68.396661407583281</c:v>
                </c:pt>
                <c:pt idx="199">
                  <c:v>69.140103379404181</c:v>
                </c:pt>
                <c:pt idx="200">
                  <c:v>68.644475398190281</c:v>
                </c:pt>
                <c:pt idx="201">
                  <c:v>69.38791737001398</c:v>
                </c:pt>
                <c:pt idx="202">
                  <c:v>68.644475398190281</c:v>
                </c:pt>
                <c:pt idx="203">
                  <c:v>69.140103379404181</c:v>
                </c:pt>
                <c:pt idx="204">
                  <c:v>68.148847416976039</c:v>
                </c:pt>
                <c:pt idx="205">
                  <c:v>69.635731360620525</c:v>
                </c:pt>
                <c:pt idx="206">
                  <c:v>68.148847416976039</c:v>
                </c:pt>
                <c:pt idx="207">
                  <c:v>68.396661407583281</c:v>
                </c:pt>
                <c:pt idx="208">
                  <c:v>69.140103379404181</c:v>
                </c:pt>
                <c:pt idx="209">
                  <c:v>68.396661407583281</c:v>
                </c:pt>
                <c:pt idx="210">
                  <c:v>68.892289388797195</c:v>
                </c:pt>
                <c:pt idx="211">
                  <c:v>67.901033426369395</c:v>
                </c:pt>
                <c:pt idx="212">
                  <c:v>69.38791737001398</c:v>
                </c:pt>
                <c:pt idx="213">
                  <c:v>68.148847416976039</c:v>
                </c:pt>
                <c:pt idx="214">
                  <c:v>69.140103379404181</c:v>
                </c:pt>
                <c:pt idx="215">
                  <c:v>68.644475398190281</c:v>
                </c:pt>
                <c:pt idx="216">
                  <c:v>68.148847416976039</c:v>
                </c:pt>
                <c:pt idx="217">
                  <c:v>68.396661407583281</c:v>
                </c:pt>
                <c:pt idx="218">
                  <c:v>68.148847416976039</c:v>
                </c:pt>
                <c:pt idx="219">
                  <c:v>68.396661407583281</c:v>
                </c:pt>
                <c:pt idx="220">
                  <c:v>68.148847416976039</c:v>
                </c:pt>
                <c:pt idx="221">
                  <c:v>67.901033426369395</c:v>
                </c:pt>
                <c:pt idx="222">
                  <c:v>68.396661407583281</c:v>
                </c:pt>
                <c:pt idx="223">
                  <c:v>68.892289388797195</c:v>
                </c:pt>
                <c:pt idx="224">
                  <c:v>68.39666140758608</c:v>
                </c:pt>
                <c:pt idx="225">
                  <c:v>68.892289388797195</c:v>
                </c:pt>
                <c:pt idx="226">
                  <c:v>67.157591454545681</c:v>
                </c:pt>
                <c:pt idx="227">
                  <c:v>69.635731360620525</c:v>
                </c:pt>
                <c:pt idx="228">
                  <c:v>66.661963473331696</c:v>
                </c:pt>
                <c:pt idx="229">
                  <c:v>68.892289388799981</c:v>
                </c:pt>
                <c:pt idx="230">
                  <c:v>69.140103379404181</c:v>
                </c:pt>
                <c:pt idx="231">
                  <c:v>69.140103379404181</c:v>
                </c:pt>
                <c:pt idx="232">
                  <c:v>68.148847416976039</c:v>
                </c:pt>
                <c:pt idx="233">
                  <c:v>68.892289388799981</c:v>
                </c:pt>
                <c:pt idx="234">
                  <c:v>67.901033426369395</c:v>
                </c:pt>
                <c:pt idx="235">
                  <c:v>68.396661407583281</c:v>
                </c:pt>
                <c:pt idx="236">
                  <c:v>67.157591454545681</c:v>
                </c:pt>
                <c:pt idx="237">
                  <c:v>68.644475398190281</c:v>
                </c:pt>
                <c:pt idx="238">
                  <c:v>68.892289388799981</c:v>
                </c:pt>
                <c:pt idx="239">
                  <c:v>68.396661407583281</c:v>
                </c:pt>
                <c:pt idx="240">
                  <c:v>69.387917370011081</c:v>
                </c:pt>
                <c:pt idx="241">
                  <c:v>67.157591454548481</c:v>
                </c:pt>
                <c:pt idx="242">
                  <c:v>68.892289388797195</c:v>
                </c:pt>
                <c:pt idx="243">
                  <c:v>68.148847416976039</c:v>
                </c:pt>
                <c:pt idx="244">
                  <c:v>68.148847416976039</c:v>
                </c:pt>
                <c:pt idx="245">
                  <c:v>67.901033426369395</c:v>
                </c:pt>
                <c:pt idx="246">
                  <c:v>67.653219435762395</c:v>
                </c:pt>
                <c:pt idx="247">
                  <c:v>68.148847416976039</c:v>
                </c:pt>
                <c:pt idx="248">
                  <c:v>67.157591454548481</c:v>
                </c:pt>
                <c:pt idx="249">
                  <c:v>68.396661407583281</c:v>
                </c:pt>
                <c:pt idx="250">
                  <c:v>68.396661407583281</c:v>
                </c:pt>
                <c:pt idx="251">
                  <c:v>67.653219435762395</c:v>
                </c:pt>
                <c:pt idx="252">
                  <c:v>67.901033426366496</c:v>
                </c:pt>
                <c:pt idx="253">
                  <c:v>67.405405445155395</c:v>
                </c:pt>
                <c:pt idx="254">
                  <c:v>68.396661407583281</c:v>
                </c:pt>
                <c:pt idx="255">
                  <c:v>67.653219435762395</c:v>
                </c:pt>
                <c:pt idx="256">
                  <c:v>67.157591454548481</c:v>
                </c:pt>
                <c:pt idx="257">
                  <c:v>68.396661407583281</c:v>
                </c:pt>
                <c:pt idx="258">
                  <c:v>67.653219435762395</c:v>
                </c:pt>
                <c:pt idx="259">
                  <c:v>67.653219435762395</c:v>
                </c:pt>
                <c:pt idx="260">
                  <c:v>67.901033426366496</c:v>
                </c:pt>
                <c:pt idx="261">
                  <c:v>67.157591454548481</c:v>
                </c:pt>
                <c:pt idx="262">
                  <c:v>67.653219435762395</c:v>
                </c:pt>
                <c:pt idx="263">
                  <c:v>69.140103379404181</c:v>
                </c:pt>
                <c:pt idx="264">
                  <c:v>68.396661407583281</c:v>
                </c:pt>
                <c:pt idx="265">
                  <c:v>68.148847416976039</c:v>
                </c:pt>
                <c:pt idx="266">
                  <c:v>65.175079529689626</c:v>
                </c:pt>
                <c:pt idx="267">
                  <c:v>60.218799717547903</c:v>
                </c:pt>
                <c:pt idx="268">
                  <c:v>67.901033426369395</c:v>
                </c:pt>
                <c:pt idx="269">
                  <c:v>67.157591454545681</c:v>
                </c:pt>
                <c:pt idx="270">
                  <c:v>68.892289388799981</c:v>
                </c:pt>
                <c:pt idx="271">
                  <c:v>68.396661407583281</c:v>
                </c:pt>
                <c:pt idx="272">
                  <c:v>67.901033426369395</c:v>
                </c:pt>
                <c:pt idx="273">
                  <c:v>67.157591454545681</c:v>
                </c:pt>
                <c:pt idx="274">
                  <c:v>67.901033426369096</c:v>
                </c:pt>
                <c:pt idx="275">
                  <c:v>67.405405445154798</c:v>
                </c:pt>
                <c:pt idx="276">
                  <c:v>67.1575914545476</c:v>
                </c:pt>
                <c:pt idx="277">
                  <c:v>67.653219435761983</c:v>
                </c:pt>
                <c:pt idx="278">
                  <c:v>67.653219435761983</c:v>
                </c:pt>
                <c:pt idx="279">
                  <c:v>68.39666140758348</c:v>
                </c:pt>
                <c:pt idx="280">
                  <c:v>67.405405445154798</c:v>
                </c:pt>
                <c:pt idx="281">
                  <c:v>67.653219435761983</c:v>
                </c:pt>
                <c:pt idx="282">
                  <c:v>68.148847416975954</c:v>
                </c:pt>
                <c:pt idx="283">
                  <c:v>68.644475398190778</c:v>
                </c:pt>
                <c:pt idx="284">
                  <c:v>67.405405445154699</c:v>
                </c:pt>
                <c:pt idx="285">
                  <c:v>67.901033426369196</c:v>
                </c:pt>
                <c:pt idx="286">
                  <c:v>67.405405445154699</c:v>
                </c:pt>
                <c:pt idx="287">
                  <c:v>67.405405445154699</c:v>
                </c:pt>
                <c:pt idx="288">
                  <c:v>67.653219435761983</c:v>
                </c:pt>
                <c:pt idx="289">
                  <c:v>67.157591454547401</c:v>
                </c:pt>
                <c:pt idx="290">
                  <c:v>66.661963473333486</c:v>
                </c:pt>
                <c:pt idx="291">
                  <c:v>68.148847416976039</c:v>
                </c:pt>
                <c:pt idx="292">
                  <c:v>66.661963473333387</c:v>
                </c:pt>
                <c:pt idx="293">
                  <c:v>69.635731360619019</c:v>
                </c:pt>
                <c:pt idx="294">
                  <c:v>66.414149482726387</c:v>
                </c:pt>
                <c:pt idx="295">
                  <c:v>67.653219435761983</c:v>
                </c:pt>
                <c:pt idx="296">
                  <c:v>67.157591454547401</c:v>
                </c:pt>
                <c:pt idx="297">
                  <c:v>67.901033426368997</c:v>
                </c:pt>
                <c:pt idx="298">
                  <c:v>67.653219435761983</c:v>
                </c:pt>
                <c:pt idx="299">
                  <c:v>66.9097774639405</c:v>
                </c:pt>
                <c:pt idx="300">
                  <c:v>67.405405445154699</c:v>
                </c:pt>
                <c:pt idx="301">
                  <c:v>67.405405445154699</c:v>
                </c:pt>
                <c:pt idx="302">
                  <c:v>67.653219435761983</c:v>
                </c:pt>
                <c:pt idx="303">
                  <c:v>67.157591454547401</c:v>
                </c:pt>
                <c:pt idx="304">
                  <c:v>67.157591454547799</c:v>
                </c:pt>
                <c:pt idx="305">
                  <c:v>67.405405445154699</c:v>
                </c:pt>
                <c:pt idx="306">
                  <c:v>70.626987323047842</c:v>
                </c:pt>
                <c:pt idx="307">
                  <c:v>67.157591454547799</c:v>
                </c:pt>
                <c:pt idx="308">
                  <c:v>66.909777463940102</c:v>
                </c:pt>
                <c:pt idx="309">
                  <c:v>67.405405445154699</c:v>
                </c:pt>
                <c:pt idx="310">
                  <c:v>67.157591454547799</c:v>
                </c:pt>
                <c:pt idx="311">
                  <c:v>67.405405445154699</c:v>
                </c:pt>
                <c:pt idx="312">
                  <c:v>66.9097774639405</c:v>
                </c:pt>
                <c:pt idx="313">
                  <c:v>66.9097774639405</c:v>
                </c:pt>
                <c:pt idx="314">
                  <c:v>67.157591454547401</c:v>
                </c:pt>
                <c:pt idx="315">
                  <c:v>67.157591454547401</c:v>
                </c:pt>
                <c:pt idx="316">
                  <c:v>67.157591454547102</c:v>
                </c:pt>
                <c:pt idx="317">
                  <c:v>66.661963473333387</c:v>
                </c:pt>
                <c:pt idx="318">
                  <c:v>67.405405445155395</c:v>
                </c:pt>
                <c:pt idx="319">
                  <c:v>67.405405445154699</c:v>
                </c:pt>
                <c:pt idx="320">
                  <c:v>66.661963473333387</c:v>
                </c:pt>
                <c:pt idx="321">
                  <c:v>68.148847416976039</c:v>
                </c:pt>
                <c:pt idx="322">
                  <c:v>66.909777463940102</c:v>
                </c:pt>
                <c:pt idx="323">
                  <c:v>66.661963473333387</c:v>
                </c:pt>
                <c:pt idx="324">
                  <c:v>65.918521501511606</c:v>
                </c:pt>
                <c:pt idx="325">
                  <c:v>68.148847416976039</c:v>
                </c:pt>
                <c:pt idx="326">
                  <c:v>66.909777463940799</c:v>
                </c:pt>
                <c:pt idx="327">
                  <c:v>66.909777463940102</c:v>
                </c:pt>
                <c:pt idx="328">
                  <c:v>66.909777463940102</c:v>
                </c:pt>
                <c:pt idx="329">
                  <c:v>67.653219435762395</c:v>
                </c:pt>
                <c:pt idx="330">
                  <c:v>67.157591454547799</c:v>
                </c:pt>
                <c:pt idx="331">
                  <c:v>66.909777463940102</c:v>
                </c:pt>
                <c:pt idx="332">
                  <c:v>67.653219435761699</c:v>
                </c:pt>
                <c:pt idx="333">
                  <c:v>66.661963473333387</c:v>
                </c:pt>
                <c:pt idx="334">
                  <c:v>66.909777463940799</c:v>
                </c:pt>
                <c:pt idx="335">
                  <c:v>66.661963473333387</c:v>
                </c:pt>
                <c:pt idx="336">
                  <c:v>66.909777463940102</c:v>
                </c:pt>
                <c:pt idx="337">
                  <c:v>66.909777463940799</c:v>
                </c:pt>
                <c:pt idx="338">
                  <c:v>66.414149482725691</c:v>
                </c:pt>
                <c:pt idx="339">
                  <c:v>66.414149482726387</c:v>
                </c:pt>
                <c:pt idx="340">
                  <c:v>67.405405445154699</c:v>
                </c:pt>
                <c:pt idx="341">
                  <c:v>65.918521501511606</c:v>
                </c:pt>
                <c:pt idx="342">
                  <c:v>66.661963473333387</c:v>
                </c:pt>
                <c:pt idx="343">
                  <c:v>66.414149482726387</c:v>
                </c:pt>
                <c:pt idx="344">
                  <c:v>62.449125633011299</c:v>
                </c:pt>
                <c:pt idx="345">
                  <c:v>58.731915773903303</c:v>
                </c:pt>
                <c:pt idx="346">
                  <c:v>52.784379999330604</c:v>
                </c:pt>
                <c:pt idx="347">
                  <c:v>86.239268731300697</c:v>
                </c:pt>
                <c:pt idx="348">
                  <c:v>73.105127229120498</c:v>
                </c:pt>
                <c:pt idx="349">
                  <c:v>66.909777463940102</c:v>
                </c:pt>
                <c:pt idx="350">
                  <c:v>66.909777463940102</c:v>
                </c:pt>
                <c:pt idx="351">
                  <c:v>66.166335492119188</c:v>
                </c:pt>
                <c:pt idx="352">
                  <c:v>66.661963473333387</c:v>
                </c:pt>
                <c:pt idx="353">
                  <c:v>64.183823567261399</c:v>
                </c:pt>
                <c:pt idx="354">
                  <c:v>68.644475398190281</c:v>
                </c:pt>
                <c:pt idx="355">
                  <c:v>66.414149482726387</c:v>
                </c:pt>
                <c:pt idx="356">
                  <c:v>65.918521501511606</c:v>
                </c:pt>
                <c:pt idx="357">
                  <c:v>67.405405445154699</c:v>
                </c:pt>
                <c:pt idx="358">
                  <c:v>65.918521501511606</c:v>
                </c:pt>
                <c:pt idx="359">
                  <c:v>67.653219435762395</c:v>
                </c:pt>
                <c:pt idx="360">
                  <c:v>66.661963473333387</c:v>
                </c:pt>
                <c:pt idx="361">
                  <c:v>65.670707510904222</c:v>
                </c:pt>
                <c:pt idx="362">
                  <c:v>67.157591454547102</c:v>
                </c:pt>
                <c:pt idx="363">
                  <c:v>65.422893520296881</c:v>
                </c:pt>
                <c:pt idx="364">
                  <c:v>66.166335492119188</c:v>
                </c:pt>
                <c:pt idx="365">
                  <c:v>66.166335492119188</c:v>
                </c:pt>
                <c:pt idx="366">
                  <c:v>64.927265539082995</c:v>
                </c:pt>
                <c:pt idx="367">
                  <c:v>68.644475398190281</c:v>
                </c:pt>
                <c:pt idx="368">
                  <c:v>65.670707510905018</c:v>
                </c:pt>
                <c:pt idx="369">
                  <c:v>67.157591454547102</c:v>
                </c:pt>
                <c:pt idx="370">
                  <c:v>64.431637557867703</c:v>
                </c:pt>
                <c:pt idx="371">
                  <c:v>66.909777463941481</c:v>
                </c:pt>
                <c:pt idx="372">
                  <c:v>66.414149482726387</c:v>
                </c:pt>
                <c:pt idx="373">
                  <c:v>67.157591454547102</c:v>
                </c:pt>
                <c:pt idx="374">
                  <c:v>63.440381595439796</c:v>
                </c:pt>
                <c:pt idx="375">
                  <c:v>68.644475398190281</c:v>
                </c:pt>
                <c:pt idx="376">
                  <c:v>65.670707510905018</c:v>
                </c:pt>
                <c:pt idx="377">
                  <c:v>65.422893520296881</c:v>
                </c:pt>
                <c:pt idx="378">
                  <c:v>67.405405445154003</c:v>
                </c:pt>
                <c:pt idx="379">
                  <c:v>63.688195586046803</c:v>
                </c:pt>
                <c:pt idx="380">
                  <c:v>67.653219435762395</c:v>
                </c:pt>
                <c:pt idx="381">
                  <c:v>65.422893520296881</c:v>
                </c:pt>
                <c:pt idx="382">
                  <c:v>65.918521501512487</c:v>
                </c:pt>
                <c:pt idx="383">
                  <c:v>66.661963473333387</c:v>
                </c:pt>
                <c:pt idx="384">
                  <c:v>66.166335492119188</c:v>
                </c:pt>
                <c:pt idx="385">
                  <c:v>66.661963473333387</c:v>
                </c:pt>
                <c:pt idx="386">
                  <c:v>64.679451548475754</c:v>
                </c:pt>
                <c:pt idx="387">
                  <c:v>66.166335492117781</c:v>
                </c:pt>
                <c:pt idx="388">
                  <c:v>67.157591454548481</c:v>
                </c:pt>
                <c:pt idx="389">
                  <c:v>65.670707510903526</c:v>
                </c:pt>
                <c:pt idx="390">
                  <c:v>66.414149482726387</c:v>
                </c:pt>
                <c:pt idx="391">
                  <c:v>65.670707510903526</c:v>
                </c:pt>
                <c:pt idx="392">
                  <c:v>65.918521501512487</c:v>
                </c:pt>
                <c:pt idx="393">
                  <c:v>65.918521501510895</c:v>
                </c:pt>
                <c:pt idx="394">
                  <c:v>65.918521501512487</c:v>
                </c:pt>
                <c:pt idx="395">
                  <c:v>63.936009576653795</c:v>
                </c:pt>
                <c:pt idx="396">
                  <c:v>66.166335492119188</c:v>
                </c:pt>
                <c:pt idx="397">
                  <c:v>67.405405445154003</c:v>
                </c:pt>
                <c:pt idx="398">
                  <c:v>66.166335492119188</c:v>
                </c:pt>
                <c:pt idx="399">
                  <c:v>65.670707510905018</c:v>
                </c:pt>
                <c:pt idx="400">
                  <c:v>65.422893520296881</c:v>
                </c:pt>
                <c:pt idx="401">
                  <c:v>66.166335492119188</c:v>
                </c:pt>
                <c:pt idx="402">
                  <c:v>66.661963473333387</c:v>
                </c:pt>
                <c:pt idx="403">
                  <c:v>65.918521501510895</c:v>
                </c:pt>
                <c:pt idx="404">
                  <c:v>65.918521501512487</c:v>
                </c:pt>
                <c:pt idx="405">
                  <c:v>65.175079529689626</c:v>
                </c:pt>
                <c:pt idx="406">
                  <c:v>66.166335492119188</c:v>
                </c:pt>
                <c:pt idx="407">
                  <c:v>65.670707510903526</c:v>
                </c:pt>
                <c:pt idx="408">
                  <c:v>65.670707510903526</c:v>
                </c:pt>
                <c:pt idx="409">
                  <c:v>64.927265539082995</c:v>
                </c:pt>
                <c:pt idx="410">
                  <c:v>66.661963473333387</c:v>
                </c:pt>
                <c:pt idx="411">
                  <c:v>66.414149482726387</c:v>
                </c:pt>
                <c:pt idx="412">
                  <c:v>65.422893520296881</c:v>
                </c:pt>
                <c:pt idx="413">
                  <c:v>65.670707510905018</c:v>
                </c:pt>
                <c:pt idx="414">
                  <c:v>65.670707510903526</c:v>
                </c:pt>
                <c:pt idx="415">
                  <c:v>65.422893520296881</c:v>
                </c:pt>
                <c:pt idx="416">
                  <c:v>65.670707510905018</c:v>
                </c:pt>
                <c:pt idx="417">
                  <c:v>65.670707510903526</c:v>
                </c:pt>
                <c:pt idx="418">
                  <c:v>64.927265539082995</c:v>
                </c:pt>
                <c:pt idx="419">
                  <c:v>66.166335492119188</c:v>
                </c:pt>
                <c:pt idx="420">
                  <c:v>65.670707510903526</c:v>
                </c:pt>
                <c:pt idx="421">
                  <c:v>65.422893520298402</c:v>
                </c:pt>
                <c:pt idx="422">
                  <c:v>65.422893520296881</c:v>
                </c:pt>
                <c:pt idx="423">
                  <c:v>64.927265539082995</c:v>
                </c:pt>
                <c:pt idx="424">
                  <c:v>66.414149482726387</c:v>
                </c:pt>
                <c:pt idx="425">
                  <c:v>63.688195586046803</c:v>
                </c:pt>
                <c:pt idx="426">
                  <c:v>67.157591454547102</c:v>
                </c:pt>
                <c:pt idx="427">
                  <c:v>66.166335492119188</c:v>
                </c:pt>
                <c:pt idx="428">
                  <c:v>65.175079529689626</c:v>
                </c:pt>
                <c:pt idx="429">
                  <c:v>65.422893520296881</c:v>
                </c:pt>
                <c:pt idx="430">
                  <c:v>65.670707510903526</c:v>
                </c:pt>
                <c:pt idx="431">
                  <c:v>65.422893520298402</c:v>
                </c:pt>
                <c:pt idx="432">
                  <c:v>65.175079529689626</c:v>
                </c:pt>
                <c:pt idx="433">
                  <c:v>65.670707510903526</c:v>
                </c:pt>
                <c:pt idx="434">
                  <c:v>65.422893520296881</c:v>
                </c:pt>
                <c:pt idx="435">
                  <c:v>65.175079529691118</c:v>
                </c:pt>
                <c:pt idx="436">
                  <c:v>65.175079529689626</c:v>
                </c:pt>
                <c:pt idx="437">
                  <c:v>65.422893520296881</c:v>
                </c:pt>
                <c:pt idx="438">
                  <c:v>65.175079529689626</c:v>
                </c:pt>
                <c:pt idx="439">
                  <c:v>65.175079529689626</c:v>
                </c:pt>
                <c:pt idx="440">
                  <c:v>65.670707510903526</c:v>
                </c:pt>
                <c:pt idx="441">
                  <c:v>65.918521501512487</c:v>
                </c:pt>
                <c:pt idx="442">
                  <c:v>64.927265539082995</c:v>
                </c:pt>
                <c:pt idx="443">
                  <c:v>64.927265539082995</c:v>
                </c:pt>
                <c:pt idx="444">
                  <c:v>65.670707510903526</c:v>
                </c:pt>
                <c:pt idx="445">
                  <c:v>64.927265539082995</c:v>
                </c:pt>
                <c:pt idx="446">
                  <c:v>64.679451548475754</c:v>
                </c:pt>
                <c:pt idx="447">
                  <c:v>65.422893520296881</c:v>
                </c:pt>
                <c:pt idx="448">
                  <c:v>65.670707510905018</c:v>
                </c:pt>
                <c:pt idx="449">
                  <c:v>65.422893520296881</c:v>
                </c:pt>
                <c:pt idx="450">
                  <c:v>64.431637557867703</c:v>
                </c:pt>
                <c:pt idx="451">
                  <c:v>65.422893520298402</c:v>
                </c:pt>
                <c:pt idx="452">
                  <c:v>64.679451548474418</c:v>
                </c:pt>
                <c:pt idx="453">
                  <c:v>65.422893520298402</c:v>
                </c:pt>
                <c:pt idx="454">
                  <c:v>64.927265539082995</c:v>
                </c:pt>
                <c:pt idx="455">
                  <c:v>65.175079529689626</c:v>
                </c:pt>
                <c:pt idx="456">
                  <c:v>65.670707510903526</c:v>
                </c:pt>
                <c:pt idx="457">
                  <c:v>64.927265539082995</c:v>
                </c:pt>
                <c:pt idx="458">
                  <c:v>65.422893520296881</c:v>
                </c:pt>
                <c:pt idx="459">
                  <c:v>65.175079529689626</c:v>
                </c:pt>
                <c:pt idx="460">
                  <c:v>64.679451548475754</c:v>
                </c:pt>
                <c:pt idx="461">
                  <c:v>64.679451548475754</c:v>
                </c:pt>
                <c:pt idx="462">
                  <c:v>64.927265539082995</c:v>
                </c:pt>
                <c:pt idx="463">
                  <c:v>64.431637557869081</c:v>
                </c:pt>
                <c:pt idx="464">
                  <c:v>65.918521501510895</c:v>
                </c:pt>
                <c:pt idx="465">
                  <c:v>64.679451548475754</c:v>
                </c:pt>
                <c:pt idx="466">
                  <c:v>64.183823567262095</c:v>
                </c:pt>
                <c:pt idx="467">
                  <c:v>65.175079529689626</c:v>
                </c:pt>
                <c:pt idx="468">
                  <c:v>64.183823567260703</c:v>
                </c:pt>
                <c:pt idx="469">
                  <c:v>61.705683661189703</c:v>
                </c:pt>
                <c:pt idx="470">
                  <c:v>68.892289388797195</c:v>
                </c:pt>
                <c:pt idx="471">
                  <c:v>63.440381595439796</c:v>
                </c:pt>
                <c:pt idx="472">
                  <c:v>64.679451548475754</c:v>
                </c:pt>
                <c:pt idx="473">
                  <c:v>65.670707510905018</c:v>
                </c:pt>
                <c:pt idx="474">
                  <c:v>64.927265539081603</c:v>
                </c:pt>
                <c:pt idx="475">
                  <c:v>63.192567604832902</c:v>
                </c:pt>
                <c:pt idx="476">
                  <c:v>64.183823567262095</c:v>
                </c:pt>
                <c:pt idx="477">
                  <c:v>66.166335492117781</c:v>
                </c:pt>
                <c:pt idx="478">
                  <c:v>64.431637557869081</c:v>
                </c:pt>
                <c:pt idx="479">
                  <c:v>64.927265539082995</c:v>
                </c:pt>
                <c:pt idx="480">
                  <c:v>64.183823567260703</c:v>
                </c:pt>
                <c:pt idx="481">
                  <c:v>64.927265539082995</c:v>
                </c:pt>
                <c:pt idx="482">
                  <c:v>64.431637557869081</c:v>
                </c:pt>
                <c:pt idx="483">
                  <c:v>64.183823567260703</c:v>
                </c:pt>
                <c:pt idx="484">
                  <c:v>64.431637557869081</c:v>
                </c:pt>
                <c:pt idx="485">
                  <c:v>64.183823567260703</c:v>
                </c:pt>
                <c:pt idx="486">
                  <c:v>63.440381595439796</c:v>
                </c:pt>
                <c:pt idx="487">
                  <c:v>65.422893520298402</c:v>
                </c:pt>
                <c:pt idx="488">
                  <c:v>64.679451548474418</c:v>
                </c:pt>
                <c:pt idx="489">
                  <c:v>64.183823567262095</c:v>
                </c:pt>
                <c:pt idx="490">
                  <c:v>62.944753614224496</c:v>
                </c:pt>
                <c:pt idx="491">
                  <c:v>66.166335492119188</c:v>
                </c:pt>
                <c:pt idx="492">
                  <c:v>64.431637557869081</c:v>
                </c:pt>
                <c:pt idx="493">
                  <c:v>63.688195586046803</c:v>
                </c:pt>
                <c:pt idx="494">
                  <c:v>64.679451548475754</c:v>
                </c:pt>
                <c:pt idx="495">
                  <c:v>63.936009576653795</c:v>
                </c:pt>
                <c:pt idx="496">
                  <c:v>63.192567604832902</c:v>
                </c:pt>
                <c:pt idx="497">
                  <c:v>65.670707510903526</c:v>
                </c:pt>
                <c:pt idx="498">
                  <c:v>64.183823567262095</c:v>
                </c:pt>
                <c:pt idx="499">
                  <c:v>64.431637557867703</c:v>
                </c:pt>
                <c:pt idx="500">
                  <c:v>64.431637557869081</c:v>
                </c:pt>
                <c:pt idx="501">
                  <c:v>63.688195586046803</c:v>
                </c:pt>
                <c:pt idx="502">
                  <c:v>63.936009576653795</c:v>
                </c:pt>
                <c:pt idx="503">
                  <c:v>62.944753614225903</c:v>
                </c:pt>
                <c:pt idx="504">
                  <c:v>65.422893520296881</c:v>
                </c:pt>
                <c:pt idx="505">
                  <c:v>63.936009576653795</c:v>
                </c:pt>
                <c:pt idx="506">
                  <c:v>64.679451548475754</c:v>
                </c:pt>
                <c:pt idx="507">
                  <c:v>64.183823567260703</c:v>
                </c:pt>
                <c:pt idx="508">
                  <c:v>63.936009576655195</c:v>
                </c:pt>
                <c:pt idx="509">
                  <c:v>64.431637557867703</c:v>
                </c:pt>
                <c:pt idx="510">
                  <c:v>63.192567604832902</c:v>
                </c:pt>
                <c:pt idx="511">
                  <c:v>63.936009576653795</c:v>
                </c:pt>
                <c:pt idx="512">
                  <c:v>64.927265539082995</c:v>
                </c:pt>
                <c:pt idx="513">
                  <c:v>63.192567604832902</c:v>
                </c:pt>
                <c:pt idx="514">
                  <c:v>64.927265539082995</c:v>
                </c:pt>
                <c:pt idx="515">
                  <c:v>63.688195586046803</c:v>
                </c:pt>
                <c:pt idx="516">
                  <c:v>64.183823567262095</c:v>
                </c:pt>
                <c:pt idx="517">
                  <c:v>63.936009576653795</c:v>
                </c:pt>
                <c:pt idx="518">
                  <c:v>63.688195586046803</c:v>
                </c:pt>
                <c:pt idx="519">
                  <c:v>63.936009576653795</c:v>
                </c:pt>
                <c:pt idx="520">
                  <c:v>63.688195586046803</c:v>
                </c:pt>
                <c:pt idx="521">
                  <c:v>64.431637557869081</c:v>
                </c:pt>
                <c:pt idx="522">
                  <c:v>64.431637557869081</c:v>
                </c:pt>
                <c:pt idx="523">
                  <c:v>64.679451548474418</c:v>
                </c:pt>
                <c:pt idx="524">
                  <c:v>63.688195586048202</c:v>
                </c:pt>
                <c:pt idx="525">
                  <c:v>63.936009576653795</c:v>
                </c:pt>
                <c:pt idx="526">
                  <c:v>63.936009576653795</c:v>
                </c:pt>
                <c:pt idx="527">
                  <c:v>63.688195586046803</c:v>
                </c:pt>
                <c:pt idx="528">
                  <c:v>63.440381595439796</c:v>
                </c:pt>
                <c:pt idx="529">
                  <c:v>64.183823567262095</c:v>
                </c:pt>
                <c:pt idx="530">
                  <c:v>63.688195586046803</c:v>
                </c:pt>
                <c:pt idx="531">
                  <c:v>63.440381595439796</c:v>
                </c:pt>
                <c:pt idx="532">
                  <c:v>63.688195586046803</c:v>
                </c:pt>
                <c:pt idx="533">
                  <c:v>63.688195586046803</c:v>
                </c:pt>
                <c:pt idx="534">
                  <c:v>63.192567604832902</c:v>
                </c:pt>
                <c:pt idx="535">
                  <c:v>63.440381595439796</c:v>
                </c:pt>
                <c:pt idx="536">
                  <c:v>63.440381595439796</c:v>
                </c:pt>
                <c:pt idx="537">
                  <c:v>63.688195586046803</c:v>
                </c:pt>
                <c:pt idx="538">
                  <c:v>63.688195586046803</c:v>
                </c:pt>
                <c:pt idx="539">
                  <c:v>63.440381595439796</c:v>
                </c:pt>
                <c:pt idx="540">
                  <c:v>62.449125633010595</c:v>
                </c:pt>
                <c:pt idx="541">
                  <c:v>65.175079529689626</c:v>
                </c:pt>
                <c:pt idx="542">
                  <c:v>62.696939623618903</c:v>
                </c:pt>
                <c:pt idx="543">
                  <c:v>64.183823567260703</c:v>
                </c:pt>
                <c:pt idx="544">
                  <c:v>63.192567604832902</c:v>
                </c:pt>
                <c:pt idx="545">
                  <c:v>62.696939623617496</c:v>
                </c:pt>
                <c:pt idx="546">
                  <c:v>63.688195586048202</c:v>
                </c:pt>
                <c:pt idx="547">
                  <c:v>64.183823567260703</c:v>
                </c:pt>
                <c:pt idx="548">
                  <c:v>62.201311642403603</c:v>
                </c:pt>
                <c:pt idx="549">
                  <c:v>64.679451548475754</c:v>
                </c:pt>
                <c:pt idx="550">
                  <c:v>62.696939623617496</c:v>
                </c:pt>
                <c:pt idx="551">
                  <c:v>63.936009576655195</c:v>
                </c:pt>
                <c:pt idx="552">
                  <c:v>63.440381595439796</c:v>
                </c:pt>
                <c:pt idx="553">
                  <c:v>62.944753614224496</c:v>
                </c:pt>
                <c:pt idx="554">
                  <c:v>63.688195586046803</c:v>
                </c:pt>
                <c:pt idx="555">
                  <c:v>62.944753614225903</c:v>
                </c:pt>
                <c:pt idx="556">
                  <c:v>63.440381595439796</c:v>
                </c:pt>
                <c:pt idx="557">
                  <c:v>63.440381595439796</c:v>
                </c:pt>
                <c:pt idx="558">
                  <c:v>61.953497651796432</c:v>
                </c:pt>
                <c:pt idx="559">
                  <c:v>63.936009576653795</c:v>
                </c:pt>
                <c:pt idx="560">
                  <c:v>63.440381595439796</c:v>
                </c:pt>
                <c:pt idx="561">
                  <c:v>61.45786967058249</c:v>
                </c:pt>
                <c:pt idx="562">
                  <c:v>63.192567604832902</c:v>
                </c:pt>
                <c:pt idx="563">
                  <c:v>65.175079529689626</c:v>
                </c:pt>
                <c:pt idx="564">
                  <c:v>61.210055679975895</c:v>
                </c:pt>
                <c:pt idx="565">
                  <c:v>64.679451548475754</c:v>
                </c:pt>
                <c:pt idx="566">
                  <c:v>62.201311642403603</c:v>
                </c:pt>
                <c:pt idx="567">
                  <c:v>63.192567604831503</c:v>
                </c:pt>
                <c:pt idx="568">
                  <c:v>63.936009576655195</c:v>
                </c:pt>
                <c:pt idx="569">
                  <c:v>62.696939623617496</c:v>
                </c:pt>
                <c:pt idx="570">
                  <c:v>62.449125633010595</c:v>
                </c:pt>
                <c:pt idx="571">
                  <c:v>63.440381595441067</c:v>
                </c:pt>
                <c:pt idx="572">
                  <c:v>62.696939623617496</c:v>
                </c:pt>
                <c:pt idx="573">
                  <c:v>63.192567604831503</c:v>
                </c:pt>
                <c:pt idx="574">
                  <c:v>62.449125633010595</c:v>
                </c:pt>
                <c:pt idx="575">
                  <c:v>62.944753614227295</c:v>
                </c:pt>
                <c:pt idx="576">
                  <c:v>63.192567604831503</c:v>
                </c:pt>
                <c:pt idx="577">
                  <c:v>61.705683661189703</c:v>
                </c:pt>
                <c:pt idx="578">
                  <c:v>63.440381595438268</c:v>
                </c:pt>
                <c:pt idx="579">
                  <c:v>63.192567604834302</c:v>
                </c:pt>
                <c:pt idx="580">
                  <c:v>62.696939623617496</c:v>
                </c:pt>
                <c:pt idx="581">
                  <c:v>62.696939623617496</c:v>
                </c:pt>
                <c:pt idx="582">
                  <c:v>63.192567604834302</c:v>
                </c:pt>
                <c:pt idx="583">
                  <c:v>62.944753614224496</c:v>
                </c:pt>
                <c:pt idx="584">
                  <c:v>62.449125633010595</c:v>
                </c:pt>
                <c:pt idx="585">
                  <c:v>62.696939623617496</c:v>
                </c:pt>
                <c:pt idx="586">
                  <c:v>62.449125633013395</c:v>
                </c:pt>
                <c:pt idx="587">
                  <c:v>62.449125633010595</c:v>
                </c:pt>
                <c:pt idx="588">
                  <c:v>63.192567604831503</c:v>
                </c:pt>
                <c:pt idx="589">
                  <c:v>62.449125633010595</c:v>
                </c:pt>
                <c:pt idx="590">
                  <c:v>61.210055679975895</c:v>
                </c:pt>
                <c:pt idx="591">
                  <c:v>63.936009576655195</c:v>
                </c:pt>
                <c:pt idx="592">
                  <c:v>62.449125633010595</c:v>
                </c:pt>
                <c:pt idx="593">
                  <c:v>62.944753614224496</c:v>
                </c:pt>
                <c:pt idx="594">
                  <c:v>62.201311642403603</c:v>
                </c:pt>
                <c:pt idx="595">
                  <c:v>62.696939623620402</c:v>
                </c:pt>
                <c:pt idx="596">
                  <c:v>62.449125633010595</c:v>
                </c:pt>
                <c:pt idx="597">
                  <c:v>62.201311642403603</c:v>
                </c:pt>
                <c:pt idx="598">
                  <c:v>62.696939623617496</c:v>
                </c:pt>
                <c:pt idx="599">
                  <c:v>62.201311642403603</c:v>
                </c:pt>
                <c:pt idx="600">
                  <c:v>61.45786967058249</c:v>
                </c:pt>
                <c:pt idx="601">
                  <c:v>62.449125633010595</c:v>
                </c:pt>
                <c:pt idx="602">
                  <c:v>63.192567604831503</c:v>
                </c:pt>
                <c:pt idx="603">
                  <c:v>63.192567604834302</c:v>
                </c:pt>
                <c:pt idx="604">
                  <c:v>62.449125633010595</c:v>
                </c:pt>
                <c:pt idx="605">
                  <c:v>62.696939623617496</c:v>
                </c:pt>
                <c:pt idx="606">
                  <c:v>61.705683661189703</c:v>
                </c:pt>
                <c:pt idx="607">
                  <c:v>63.192567604834302</c:v>
                </c:pt>
                <c:pt idx="608">
                  <c:v>61.705683661189703</c:v>
                </c:pt>
                <c:pt idx="609">
                  <c:v>62.696939623617496</c:v>
                </c:pt>
                <c:pt idx="610">
                  <c:v>62.449125633010595</c:v>
                </c:pt>
                <c:pt idx="611">
                  <c:v>62.201311642403603</c:v>
                </c:pt>
                <c:pt idx="612">
                  <c:v>61.953497651796432</c:v>
                </c:pt>
                <c:pt idx="613">
                  <c:v>62.449125633010595</c:v>
                </c:pt>
                <c:pt idx="614">
                  <c:v>61.210055679975895</c:v>
                </c:pt>
                <c:pt idx="615">
                  <c:v>62.449125633010595</c:v>
                </c:pt>
                <c:pt idx="616">
                  <c:v>61.45786967058249</c:v>
                </c:pt>
                <c:pt idx="617">
                  <c:v>62.696939623617496</c:v>
                </c:pt>
                <c:pt idx="618">
                  <c:v>62.696939623617496</c:v>
                </c:pt>
                <c:pt idx="619">
                  <c:v>61.705683661189703</c:v>
                </c:pt>
                <c:pt idx="620">
                  <c:v>62.696939623620402</c:v>
                </c:pt>
                <c:pt idx="621">
                  <c:v>61.705683661186896</c:v>
                </c:pt>
                <c:pt idx="622">
                  <c:v>61.953497651796432</c:v>
                </c:pt>
                <c:pt idx="623">
                  <c:v>60.962241689368796</c:v>
                </c:pt>
                <c:pt idx="624">
                  <c:v>61.45786967058249</c:v>
                </c:pt>
                <c:pt idx="625">
                  <c:v>62.944753614224496</c:v>
                </c:pt>
                <c:pt idx="626">
                  <c:v>61.953497651796432</c:v>
                </c:pt>
                <c:pt idx="627">
                  <c:v>62.449125633010595</c:v>
                </c:pt>
                <c:pt idx="628">
                  <c:v>60.714427698761895</c:v>
                </c:pt>
                <c:pt idx="629">
                  <c:v>63.192567604831503</c:v>
                </c:pt>
                <c:pt idx="630">
                  <c:v>62.944753614227295</c:v>
                </c:pt>
                <c:pt idx="631">
                  <c:v>61.953497651796432</c:v>
                </c:pt>
                <c:pt idx="632">
                  <c:v>61.45786967058249</c:v>
                </c:pt>
                <c:pt idx="633">
                  <c:v>61.457869670579896</c:v>
                </c:pt>
                <c:pt idx="634">
                  <c:v>61.953497651796432</c:v>
                </c:pt>
                <c:pt idx="635">
                  <c:v>62.201311642406402</c:v>
                </c:pt>
                <c:pt idx="636">
                  <c:v>61.457869670579896</c:v>
                </c:pt>
                <c:pt idx="637">
                  <c:v>62.696939623620402</c:v>
                </c:pt>
                <c:pt idx="638">
                  <c:v>61.210055679973003</c:v>
                </c:pt>
                <c:pt idx="639">
                  <c:v>61.210055679975895</c:v>
                </c:pt>
                <c:pt idx="640">
                  <c:v>61.953497651796432</c:v>
                </c:pt>
                <c:pt idx="641">
                  <c:v>61.210055679975895</c:v>
                </c:pt>
                <c:pt idx="642">
                  <c:v>63.192567604831503</c:v>
                </c:pt>
                <c:pt idx="643">
                  <c:v>61.210055679975895</c:v>
                </c:pt>
                <c:pt idx="644">
                  <c:v>61.45786967058249</c:v>
                </c:pt>
                <c:pt idx="645">
                  <c:v>62.201311642403603</c:v>
                </c:pt>
                <c:pt idx="646">
                  <c:v>60.962241689368796</c:v>
                </c:pt>
                <c:pt idx="647">
                  <c:v>62.201311642403603</c:v>
                </c:pt>
                <c:pt idx="648">
                  <c:v>61.210055679975895</c:v>
                </c:pt>
                <c:pt idx="649">
                  <c:v>60.466613708152103</c:v>
                </c:pt>
                <c:pt idx="650">
                  <c:v>62.201311642403603</c:v>
                </c:pt>
                <c:pt idx="651">
                  <c:v>61.953497651796432</c:v>
                </c:pt>
                <c:pt idx="652">
                  <c:v>61.210055679975895</c:v>
                </c:pt>
                <c:pt idx="653">
                  <c:v>61.45786967058249</c:v>
                </c:pt>
                <c:pt idx="654">
                  <c:v>61.953497651796432</c:v>
                </c:pt>
                <c:pt idx="655">
                  <c:v>60.962241689365975</c:v>
                </c:pt>
                <c:pt idx="656">
                  <c:v>61.45786967058249</c:v>
                </c:pt>
                <c:pt idx="657">
                  <c:v>60.218799717547903</c:v>
                </c:pt>
                <c:pt idx="658">
                  <c:v>60.962241689365975</c:v>
                </c:pt>
                <c:pt idx="659">
                  <c:v>61.953497651796432</c:v>
                </c:pt>
                <c:pt idx="660">
                  <c:v>60.962241689368796</c:v>
                </c:pt>
                <c:pt idx="661">
                  <c:v>63.192567604831503</c:v>
                </c:pt>
                <c:pt idx="662">
                  <c:v>61.210055679975895</c:v>
                </c:pt>
                <c:pt idx="663">
                  <c:v>61.210055679975895</c:v>
                </c:pt>
                <c:pt idx="664">
                  <c:v>60.714427698761895</c:v>
                </c:pt>
                <c:pt idx="665">
                  <c:v>60.714427698758996</c:v>
                </c:pt>
                <c:pt idx="666">
                  <c:v>61.953497651796432</c:v>
                </c:pt>
                <c:pt idx="667">
                  <c:v>60.466613708154995</c:v>
                </c:pt>
                <c:pt idx="668">
                  <c:v>60.714427698758996</c:v>
                </c:pt>
                <c:pt idx="669">
                  <c:v>61.705683661189703</c:v>
                </c:pt>
                <c:pt idx="670">
                  <c:v>59.723171736331309</c:v>
                </c:pt>
                <c:pt idx="671">
                  <c:v>61.45786967058249</c:v>
                </c:pt>
                <c:pt idx="672">
                  <c:v>62.201311642403603</c:v>
                </c:pt>
                <c:pt idx="673">
                  <c:v>60.466613708154995</c:v>
                </c:pt>
                <c:pt idx="674">
                  <c:v>61.705683661189703</c:v>
                </c:pt>
                <c:pt idx="675">
                  <c:v>59.227543755117296</c:v>
                </c:pt>
                <c:pt idx="676">
                  <c:v>61.953497651796432</c:v>
                </c:pt>
                <c:pt idx="677">
                  <c:v>60.962241689368796</c:v>
                </c:pt>
                <c:pt idx="678">
                  <c:v>61.457869670579896</c:v>
                </c:pt>
                <c:pt idx="679">
                  <c:v>59.970985726941002</c:v>
                </c:pt>
                <c:pt idx="680">
                  <c:v>60.714427698758996</c:v>
                </c:pt>
                <c:pt idx="681">
                  <c:v>62.201311642406402</c:v>
                </c:pt>
                <c:pt idx="682">
                  <c:v>60.466613708152103</c:v>
                </c:pt>
                <c:pt idx="683">
                  <c:v>60.218799717545103</c:v>
                </c:pt>
                <c:pt idx="684">
                  <c:v>61.705683661189703</c:v>
                </c:pt>
                <c:pt idx="685">
                  <c:v>60.466613708154995</c:v>
                </c:pt>
                <c:pt idx="686">
                  <c:v>60.218799717545103</c:v>
                </c:pt>
                <c:pt idx="687">
                  <c:v>61.45786967058249</c:v>
                </c:pt>
                <c:pt idx="688">
                  <c:v>59.970985726941002</c:v>
                </c:pt>
                <c:pt idx="689">
                  <c:v>61.457869670579896</c:v>
                </c:pt>
                <c:pt idx="690">
                  <c:v>60.466613708154995</c:v>
                </c:pt>
                <c:pt idx="691">
                  <c:v>60.962241689368796</c:v>
                </c:pt>
                <c:pt idx="692">
                  <c:v>60.218799717545103</c:v>
                </c:pt>
                <c:pt idx="693">
                  <c:v>60.714427698761895</c:v>
                </c:pt>
                <c:pt idx="694">
                  <c:v>60.962241689365975</c:v>
                </c:pt>
                <c:pt idx="695">
                  <c:v>60.962241689368796</c:v>
                </c:pt>
                <c:pt idx="696">
                  <c:v>60.962241689368796</c:v>
                </c:pt>
                <c:pt idx="697">
                  <c:v>59.723171736331309</c:v>
                </c:pt>
                <c:pt idx="698">
                  <c:v>60.714427698761895</c:v>
                </c:pt>
                <c:pt idx="699">
                  <c:v>60.962241689365975</c:v>
                </c:pt>
                <c:pt idx="700">
                  <c:v>59.227543755117296</c:v>
                </c:pt>
                <c:pt idx="701">
                  <c:v>61.45786967058249</c:v>
                </c:pt>
                <c:pt idx="702">
                  <c:v>60.218799717547903</c:v>
                </c:pt>
                <c:pt idx="703">
                  <c:v>60.962241689365975</c:v>
                </c:pt>
                <c:pt idx="704">
                  <c:v>60.466613708154995</c:v>
                </c:pt>
                <c:pt idx="705">
                  <c:v>60.218799717545103</c:v>
                </c:pt>
                <c:pt idx="706">
                  <c:v>60.466613708154995</c:v>
                </c:pt>
                <c:pt idx="707">
                  <c:v>60.466613708152103</c:v>
                </c:pt>
                <c:pt idx="708">
                  <c:v>60.218799717547903</c:v>
                </c:pt>
                <c:pt idx="709">
                  <c:v>60.218799717545103</c:v>
                </c:pt>
                <c:pt idx="710">
                  <c:v>59.475357745724203</c:v>
                </c:pt>
                <c:pt idx="711">
                  <c:v>60.962241689368796</c:v>
                </c:pt>
                <c:pt idx="712">
                  <c:v>60.218799717547903</c:v>
                </c:pt>
                <c:pt idx="713">
                  <c:v>60.962241689365975</c:v>
                </c:pt>
                <c:pt idx="714">
                  <c:v>59.227543755117296</c:v>
                </c:pt>
                <c:pt idx="715">
                  <c:v>60.218799717547903</c:v>
                </c:pt>
                <c:pt idx="716">
                  <c:v>60.714427698758996</c:v>
                </c:pt>
                <c:pt idx="717">
                  <c:v>60.714427698761895</c:v>
                </c:pt>
                <c:pt idx="718">
                  <c:v>61.210055679975895</c:v>
                </c:pt>
                <c:pt idx="719">
                  <c:v>59.723171736331309</c:v>
                </c:pt>
                <c:pt idx="720">
                  <c:v>59.970985726938103</c:v>
                </c:pt>
                <c:pt idx="721">
                  <c:v>60.218799717546297</c:v>
                </c:pt>
                <c:pt idx="722">
                  <c:v>59.723171736332013</c:v>
                </c:pt>
                <c:pt idx="723">
                  <c:v>60.218799717546396</c:v>
                </c:pt>
                <c:pt idx="724">
                  <c:v>59.723171736332013</c:v>
                </c:pt>
                <c:pt idx="725">
                  <c:v>60.218799717546297</c:v>
                </c:pt>
                <c:pt idx="726">
                  <c:v>59.475357745724878</c:v>
                </c:pt>
                <c:pt idx="727">
                  <c:v>60.466613708153602</c:v>
                </c:pt>
                <c:pt idx="728">
                  <c:v>59.475357745724878</c:v>
                </c:pt>
                <c:pt idx="729">
                  <c:v>60.466613708153602</c:v>
                </c:pt>
                <c:pt idx="730">
                  <c:v>59.723171736332013</c:v>
                </c:pt>
                <c:pt idx="731">
                  <c:v>59.970985726939212</c:v>
                </c:pt>
                <c:pt idx="732">
                  <c:v>59.227543755117594</c:v>
                </c:pt>
                <c:pt idx="733">
                  <c:v>60.218799717546297</c:v>
                </c:pt>
                <c:pt idx="734">
                  <c:v>59.723171736332112</c:v>
                </c:pt>
                <c:pt idx="735">
                  <c:v>59.723171736332013</c:v>
                </c:pt>
                <c:pt idx="736">
                  <c:v>59.475357745724878</c:v>
                </c:pt>
                <c:pt idx="737">
                  <c:v>59.723171736332112</c:v>
                </c:pt>
                <c:pt idx="738">
                  <c:v>59.723171736332013</c:v>
                </c:pt>
                <c:pt idx="739">
                  <c:v>59.970985726939212</c:v>
                </c:pt>
                <c:pt idx="740">
                  <c:v>59.475357745724878</c:v>
                </c:pt>
                <c:pt idx="741">
                  <c:v>59.723171736332112</c:v>
                </c:pt>
                <c:pt idx="742">
                  <c:v>58.979729764510296</c:v>
                </c:pt>
                <c:pt idx="743">
                  <c:v>59.970985726939411</c:v>
                </c:pt>
                <c:pt idx="744">
                  <c:v>59.227543755117296</c:v>
                </c:pt>
                <c:pt idx="745">
                  <c:v>59.227543755117594</c:v>
                </c:pt>
                <c:pt idx="746">
                  <c:v>59.970985726939212</c:v>
                </c:pt>
                <c:pt idx="747">
                  <c:v>59.475357745724963</c:v>
                </c:pt>
                <c:pt idx="748">
                  <c:v>59.227543755117594</c:v>
                </c:pt>
                <c:pt idx="749">
                  <c:v>59.970985726939212</c:v>
                </c:pt>
                <c:pt idx="750">
                  <c:v>59.475357745724601</c:v>
                </c:pt>
                <c:pt idx="751">
                  <c:v>59.227543755117594</c:v>
                </c:pt>
                <c:pt idx="752">
                  <c:v>59.475357745724963</c:v>
                </c:pt>
                <c:pt idx="753">
                  <c:v>59.227543755117594</c:v>
                </c:pt>
                <c:pt idx="754">
                  <c:v>59.723171736332013</c:v>
                </c:pt>
                <c:pt idx="755">
                  <c:v>58.731915773903303</c:v>
                </c:pt>
                <c:pt idx="756">
                  <c:v>59.723171736332013</c:v>
                </c:pt>
                <c:pt idx="757">
                  <c:v>59.227543755117594</c:v>
                </c:pt>
                <c:pt idx="758">
                  <c:v>59.227543755117594</c:v>
                </c:pt>
                <c:pt idx="759">
                  <c:v>59.227543755117594</c:v>
                </c:pt>
                <c:pt idx="760">
                  <c:v>59.227543755117594</c:v>
                </c:pt>
                <c:pt idx="761">
                  <c:v>59.475357745724601</c:v>
                </c:pt>
                <c:pt idx="762">
                  <c:v>58.979729764510701</c:v>
                </c:pt>
                <c:pt idx="763">
                  <c:v>59.227543755117594</c:v>
                </c:pt>
                <c:pt idx="764">
                  <c:v>59.227543755117594</c:v>
                </c:pt>
                <c:pt idx="765">
                  <c:v>59.227543755117594</c:v>
                </c:pt>
                <c:pt idx="766">
                  <c:v>57.988473802081401</c:v>
                </c:pt>
                <c:pt idx="767">
                  <c:v>60.962241689368021</c:v>
                </c:pt>
                <c:pt idx="768">
                  <c:v>59.475357745724601</c:v>
                </c:pt>
                <c:pt idx="769">
                  <c:v>58.979729764510296</c:v>
                </c:pt>
                <c:pt idx="770">
                  <c:v>57.988473802081813</c:v>
                </c:pt>
                <c:pt idx="771">
                  <c:v>59.475357745724963</c:v>
                </c:pt>
                <c:pt idx="772">
                  <c:v>59.475357745724963</c:v>
                </c:pt>
                <c:pt idx="773">
                  <c:v>58.979729764510296</c:v>
                </c:pt>
                <c:pt idx="774">
                  <c:v>58.979729764510296</c:v>
                </c:pt>
                <c:pt idx="775">
                  <c:v>58.731915773903303</c:v>
                </c:pt>
                <c:pt idx="776">
                  <c:v>60.218799717546496</c:v>
                </c:pt>
                <c:pt idx="777">
                  <c:v>58.979729764510296</c:v>
                </c:pt>
                <c:pt idx="778">
                  <c:v>59.475357745724963</c:v>
                </c:pt>
                <c:pt idx="779">
                  <c:v>58.236287792688621</c:v>
                </c:pt>
                <c:pt idx="780">
                  <c:v>58.979729764510296</c:v>
                </c:pt>
                <c:pt idx="781">
                  <c:v>58.979729764510296</c:v>
                </c:pt>
                <c:pt idx="782">
                  <c:v>58.731915773903303</c:v>
                </c:pt>
                <c:pt idx="783">
                  <c:v>58.979729764510296</c:v>
                </c:pt>
                <c:pt idx="784">
                  <c:v>58.484101783296182</c:v>
                </c:pt>
                <c:pt idx="785">
                  <c:v>58.731915773903303</c:v>
                </c:pt>
                <c:pt idx="786">
                  <c:v>58.7319157739026</c:v>
                </c:pt>
                <c:pt idx="787">
                  <c:v>58.731915773903303</c:v>
                </c:pt>
                <c:pt idx="788">
                  <c:v>58.731915773903303</c:v>
                </c:pt>
                <c:pt idx="789">
                  <c:v>58.484101783296182</c:v>
                </c:pt>
                <c:pt idx="790">
                  <c:v>59.227543755117296</c:v>
                </c:pt>
                <c:pt idx="791">
                  <c:v>58.731915773903303</c:v>
                </c:pt>
                <c:pt idx="792">
                  <c:v>58.731915773903303</c:v>
                </c:pt>
                <c:pt idx="793">
                  <c:v>58.236287792688621</c:v>
                </c:pt>
                <c:pt idx="794">
                  <c:v>58.236287792688621</c:v>
                </c:pt>
                <c:pt idx="795">
                  <c:v>58.731915773903303</c:v>
                </c:pt>
                <c:pt idx="796">
                  <c:v>58.484101783296182</c:v>
                </c:pt>
                <c:pt idx="797">
                  <c:v>58.484101783295543</c:v>
                </c:pt>
                <c:pt idx="798">
                  <c:v>58.236287792688621</c:v>
                </c:pt>
                <c:pt idx="799">
                  <c:v>58.484101783296182</c:v>
                </c:pt>
                <c:pt idx="800">
                  <c:v>57.988473802081813</c:v>
                </c:pt>
                <c:pt idx="801">
                  <c:v>58.484101783295543</c:v>
                </c:pt>
                <c:pt idx="802">
                  <c:v>58.731915773903303</c:v>
                </c:pt>
                <c:pt idx="803">
                  <c:v>58.236287792688621</c:v>
                </c:pt>
                <c:pt idx="804">
                  <c:v>58.484101783296182</c:v>
                </c:pt>
                <c:pt idx="805">
                  <c:v>58.236287792688621</c:v>
                </c:pt>
                <c:pt idx="806">
                  <c:v>58.236287792688621</c:v>
                </c:pt>
                <c:pt idx="807">
                  <c:v>58.731915773903303</c:v>
                </c:pt>
                <c:pt idx="808">
                  <c:v>57.740659811474863</c:v>
                </c:pt>
                <c:pt idx="809">
                  <c:v>58.484101783295543</c:v>
                </c:pt>
                <c:pt idx="810">
                  <c:v>58.979729764510296</c:v>
                </c:pt>
                <c:pt idx="811">
                  <c:v>57.740659811474863</c:v>
                </c:pt>
                <c:pt idx="812">
                  <c:v>57.740659811474103</c:v>
                </c:pt>
                <c:pt idx="813">
                  <c:v>58.484101783296182</c:v>
                </c:pt>
                <c:pt idx="814">
                  <c:v>57.988473802081813</c:v>
                </c:pt>
                <c:pt idx="815">
                  <c:v>58.236287792688621</c:v>
                </c:pt>
                <c:pt idx="816">
                  <c:v>57.492845820867103</c:v>
                </c:pt>
                <c:pt idx="817">
                  <c:v>58.731915773903303</c:v>
                </c:pt>
                <c:pt idx="818">
                  <c:v>57.245031830260203</c:v>
                </c:pt>
                <c:pt idx="819">
                  <c:v>58.484101783296182</c:v>
                </c:pt>
                <c:pt idx="820">
                  <c:v>58.236287792688621</c:v>
                </c:pt>
                <c:pt idx="821">
                  <c:v>57.988473802081813</c:v>
                </c:pt>
                <c:pt idx="822">
                  <c:v>57.988473802081103</c:v>
                </c:pt>
                <c:pt idx="823">
                  <c:v>57.740659811474863</c:v>
                </c:pt>
                <c:pt idx="824">
                  <c:v>57.988473802081813</c:v>
                </c:pt>
                <c:pt idx="825">
                  <c:v>57.492845820867103</c:v>
                </c:pt>
                <c:pt idx="826">
                  <c:v>58.236287792689396</c:v>
                </c:pt>
                <c:pt idx="827">
                  <c:v>57.988473802081103</c:v>
                </c:pt>
                <c:pt idx="828">
                  <c:v>58.484101783296182</c:v>
                </c:pt>
                <c:pt idx="829">
                  <c:v>57.492845820867103</c:v>
                </c:pt>
                <c:pt idx="830">
                  <c:v>57.988473802081103</c:v>
                </c:pt>
                <c:pt idx="831">
                  <c:v>57.740659811475503</c:v>
                </c:pt>
                <c:pt idx="832">
                  <c:v>57.492845820867103</c:v>
                </c:pt>
                <c:pt idx="833">
                  <c:v>57.740659811474103</c:v>
                </c:pt>
                <c:pt idx="834">
                  <c:v>57.740659811474103</c:v>
                </c:pt>
                <c:pt idx="835">
                  <c:v>56.749403849046196</c:v>
                </c:pt>
                <c:pt idx="836">
                  <c:v>58.236287792689396</c:v>
                </c:pt>
                <c:pt idx="837">
                  <c:v>57.740659811474103</c:v>
                </c:pt>
                <c:pt idx="838">
                  <c:v>57.740659811474103</c:v>
                </c:pt>
                <c:pt idx="839">
                  <c:v>57.245031830260203</c:v>
                </c:pt>
                <c:pt idx="840">
                  <c:v>57.492845820867103</c:v>
                </c:pt>
                <c:pt idx="841">
                  <c:v>57.492845820867103</c:v>
                </c:pt>
                <c:pt idx="842">
                  <c:v>57.492845820868503</c:v>
                </c:pt>
                <c:pt idx="843">
                  <c:v>57.492845820867103</c:v>
                </c:pt>
                <c:pt idx="844">
                  <c:v>57.492845820867103</c:v>
                </c:pt>
                <c:pt idx="845">
                  <c:v>56.997217839653196</c:v>
                </c:pt>
                <c:pt idx="846">
                  <c:v>57.988473802081103</c:v>
                </c:pt>
                <c:pt idx="847">
                  <c:v>56.997217839653196</c:v>
                </c:pt>
                <c:pt idx="848">
                  <c:v>58.236287792687996</c:v>
                </c:pt>
                <c:pt idx="849">
                  <c:v>56.501589858439296</c:v>
                </c:pt>
                <c:pt idx="850">
                  <c:v>57.988473802081103</c:v>
                </c:pt>
                <c:pt idx="851">
                  <c:v>57.988473802082495</c:v>
                </c:pt>
                <c:pt idx="852">
                  <c:v>57.245031830260203</c:v>
                </c:pt>
                <c:pt idx="853">
                  <c:v>56.997217839653196</c:v>
                </c:pt>
                <c:pt idx="854">
                  <c:v>56.997217839651803</c:v>
                </c:pt>
                <c:pt idx="855">
                  <c:v>57.492845820867103</c:v>
                </c:pt>
                <c:pt idx="856">
                  <c:v>56.501589858439296</c:v>
                </c:pt>
                <c:pt idx="857">
                  <c:v>57.740659811474103</c:v>
                </c:pt>
                <c:pt idx="858">
                  <c:v>57.245031830260203</c:v>
                </c:pt>
                <c:pt idx="859">
                  <c:v>57.740659811474103</c:v>
                </c:pt>
                <c:pt idx="860">
                  <c:v>57.245031830260203</c:v>
                </c:pt>
                <c:pt idx="861">
                  <c:v>57.245031830260203</c:v>
                </c:pt>
                <c:pt idx="862">
                  <c:v>56.749403849046196</c:v>
                </c:pt>
                <c:pt idx="863">
                  <c:v>56.749403849046196</c:v>
                </c:pt>
                <c:pt idx="864">
                  <c:v>56.997217839651803</c:v>
                </c:pt>
                <c:pt idx="865">
                  <c:v>56.501589858439296</c:v>
                </c:pt>
                <c:pt idx="866">
                  <c:v>57.988473802081103</c:v>
                </c:pt>
                <c:pt idx="867">
                  <c:v>56.997217839653196</c:v>
                </c:pt>
                <c:pt idx="868">
                  <c:v>57.245031830260203</c:v>
                </c:pt>
                <c:pt idx="869">
                  <c:v>56.749403849046196</c:v>
                </c:pt>
                <c:pt idx="870">
                  <c:v>56.997217839653196</c:v>
                </c:pt>
                <c:pt idx="871">
                  <c:v>56.997217839651803</c:v>
                </c:pt>
                <c:pt idx="872">
                  <c:v>56.005961877225396</c:v>
                </c:pt>
                <c:pt idx="873">
                  <c:v>57.24503183025891</c:v>
                </c:pt>
                <c:pt idx="874">
                  <c:v>56.997217839653196</c:v>
                </c:pt>
                <c:pt idx="875">
                  <c:v>57.492845820867103</c:v>
                </c:pt>
                <c:pt idx="876">
                  <c:v>56.749403849046196</c:v>
                </c:pt>
                <c:pt idx="877">
                  <c:v>56.005961877223996</c:v>
                </c:pt>
                <c:pt idx="878">
                  <c:v>57.492845820867103</c:v>
                </c:pt>
                <c:pt idx="879">
                  <c:v>56.005961877223996</c:v>
                </c:pt>
                <c:pt idx="880">
                  <c:v>57.492845820868503</c:v>
                </c:pt>
                <c:pt idx="881">
                  <c:v>57.492845820867103</c:v>
                </c:pt>
                <c:pt idx="882">
                  <c:v>56.005961877223996</c:v>
                </c:pt>
                <c:pt idx="883">
                  <c:v>57.492845820867103</c:v>
                </c:pt>
                <c:pt idx="884">
                  <c:v>56.501589858437896</c:v>
                </c:pt>
                <c:pt idx="885">
                  <c:v>56.253775867832296</c:v>
                </c:pt>
                <c:pt idx="886">
                  <c:v>56.005961877223996</c:v>
                </c:pt>
                <c:pt idx="887">
                  <c:v>56.501589858437896</c:v>
                </c:pt>
                <c:pt idx="888">
                  <c:v>56.749403849046196</c:v>
                </c:pt>
                <c:pt idx="889">
                  <c:v>57.988473802082495</c:v>
                </c:pt>
                <c:pt idx="890">
                  <c:v>56.005961877223996</c:v>
                </c:pt>
                <c:pt idx="891">
                  <c:v>56.253775867830903</c:v>
                </c:pt>
                <c:pt idx="892">
                  <c:v>56.501589858437896</c:v>
                </c:pt>
                <c:pt idx="893">
                  <c:v>54.76689192418921</c:v>
                </c:pt>
                <c:pt idx="894">
                  <c:v>56.997217839653196</c:v>
                </c:pt>
                <c:pt idx="895">
                  <c:v>56.997217839651803</c:v>
                </c:pt>
                <c:pt idx="896">
                  <c:v>55.510333896010003</c:v>
                </c:pt>
                <c:pt idx="897">
                  <c:v>55.262519905403209</c:v>
                </c:pt>
                <c:pt idx="898">
                  <c:v>56.005961877223996</c:v>
                </c:pt>
                <c:pt idx="899">
                  <c:v>56.997217839653196</c:v>
                </c:pt>
                <c:pt idx="900">
                  <c:v>56.253775867830903</c:v>
                </c:pt>
                <c:pt idx="901">
                  <c:v>57.492845820867103</c:v>
                </c:pt>
                <c:pt idx="902">
                  <c:v>55.510333896010003</c:v>
                </c:pt>
                <c:pt idx="903">
                  <c:v>56.501589858439296</c:v>
                </c:pt>
                <c:pt idx="904">
                  <c:v>55.758147886616996</c:v>
                </c:pt>
                <c:pt idx="905">
                  <c:v>55.758147886616996</c:v>
                </c:pt>
                <c:pt idx="906">
                  <c:v>54.023449952366796</c:v>
                </c:pt>
                <c:pt idx="907">
                  <c:v>58.484101783294868</c:v>
                </c:pt>
                <c:pt idx="908">
                  <c:v>56.749403849046196</c:v>
                </c:pt>
                <c:pt idx="909">
                  <c:v>56.005961877223996</c:v>
                </c:pt>
                <c:pt idx="910">
                  <c:v>55.510333896010003</c:v>
                </c:pt>
                <c:pt idx="911">
                  <c:v>56.749403849046196</c:v>
                </c:pt>
                <c:pt idx="912">
                  <c:v>55.262519905401881</c:v>
                </c:pt>
                <c:pt idx="913">
                  <c:v>56.501589858439296</c:v>
                </c:pt>
                <c:pt idx="914">
                  <c:v>55.014705914794703</c:v>
                </c:pt>
                <c:pt idx="915">
                  <c:v>55.014705914796096</c:v>
                </c:pt>
                <c:pt idx="916">
                  <c:v>56.997217839653196</c:v>
                </c:pt>
                <c:pt idx="917">
                  <c:v>57.245031830260203</c:v>
                </c:pt>
                <c:pt idx="918">
                  <c:v>56.005961877223996</c:v>
                </c:pt>
                <c:pt idx="919">
                  <c:v>53.775635961758503</c:v>
                </c:pt>
                <c:pt idx="920">
                  <c:v>57.740659811475503</c:v>
                </c:pt>
                <c:pt idx="921">
                  <c:v>56.005961877223996</c:v>
                </c:pt>
                <c:pt idx="922">
                  <c:v>55.262519905403209</c:v>
                </c:pt>
                <c:pt idx="923">
                  <c:v>54.519077933580803</c:v>
                </c:pt>
                <c:pt idx="924">
                  <c:v>56.749403849044803</c:v>
                </c:pt>
                <c:pt idx="925">
                  <c:v>54.519077933582196</c:v>
                </c:pt>
                <c:pt idx="926">
                  <c:v>55.510333896008603</c:v>
                </c:pt>
                <c:pt idx="927">
                  <c:v>55.262519905403209</c:v>
                </c:pt>
                <c:pt idx="928">
                  <c:v>55.758147886616996</c:v>
                </c:pt>
                <c:pt idx="929">
                  <c:v>55.758147886616996</c:v>
                </c:pt>
                <c:pt idx="930">
                  <c:v>55.758147886616996</c:v>
                </c:pt>
                <c:pt idx="931">
                  <c:v>56.501589858439296</c:v>
                </c:pt>
                <c:pt idx="932">
                  <c:v>54.27126394297391</c:v>
                </c:pt>
                <c:pt idx="933">
                  <c:v>56.005961877223996</c:v>
                </c:pt>
                <c:pt idx="934">
                  <c:v>56.005961877223996</c:v>
                </c:pt>
                <c:pt idx="935">
                  <c:v>55.758147886615596</c:v>
                </c:pt>
                <c:pt idx="936">
                  <c:v>55.262519905403209</c:v>
                </c:pt>
                <c:pt idx="937">
                  <c:v>54.023449952368296</c:v>
                </c:pt>
                <c:pt idx="938">
                  <c:v>56.253775867830903</c:v>
                </c:pt>
                <c:pt idx="939">
                  <c:v>55.510333896010003</c:v>
                </c:pt>
                <c:pt idx="940">
                  <c:v>55.014705914796096</c:v>
                </c:pt>
                <c:pt idx="941">
                  <c:v>55.26251990540041</c:v>
                </c:pt>
                <c:pt idx="942">
                  <c:v>54.023449952368296</c:v>
                </c:pt>
                <c:pt idx="943">
                  <c:v>56.997217839651803</c:v>
                </c:pt>
                <c:pt idx="944">
                  <c:v>54.27126394297531</c:v>
                </c:pt>
                <c:pt idx="945">
                  <c:v>55.758147886616996</c:v>
                </c:pt>
                <c:pt idx="946">
                  <c:v>55.014705914796096</c:v>
                </c:pt>
                <c:pt idx="947">
                  <c:v>54.766891924186311</c:v>
                </c:pt>
                <c:pt idx="948">
                  <c:v>55.758147886616996</c:v>
                </c:pt>
                <c:pt idx="949">
                  <c:v>54.023449952368296</c:v>
                </c:pt>
                <c:pt idx="950">
                  <c:v>55.262519905403209</c:v>
                </c:pt>
                <c:pt idx="951">
                  <c:v>54.519077933579403</c:v>
                </c:pt>
                <c:pt idx="952">
                  <c:v>56.253775867830903</c:v>
                </c:pt>
                <c:pt idx="953">
                  <c:v>53.527821971154296</c:v>
                </c:pt>
                <c:pt idx="954">
                  <c:v>54.766891924186311</c:v>
                </c:pt>
                <c:pt idx="955">
                  <c:v>54.76689192418921</c:v>
                </c:pt>
                <c:pt idx="956">
                  <c:v>56.005961877223996</c:v>
                </c:pt>
                <c:pt idx="957">
                  <c:v>55.510333896010003</c:v>
                </c:pt>
                <c:pt idx="958">
                  <c:v>54.023449952365397</c:v>
                </c:pt>
                <c:pt idx="959">
                  <c:v>55.758147886616996</c:v>
                </c:pt>
                <c:pt idx="960">
                  <c:v>54.76689192418921</c:v>
                </c:pt>
                <c:pt idx="961">
                  <c:v>54.519077933582196</c:v>
                </c:pt>
                <c:pt idx="962">
                  <c:v>55.014705914793304</c:v>
                </c:pt>
                <c:pt idx="963">
                  <c:v>54.27126394297531</c:v>
                </c:pt>
                <c:pt idx="964">
                  <c:v>55.262519905403209</c:v>
                </c:pt>
                <c:pt idx="965">
                  <c:v>54.023449952365397</c:v>
                </c:pt>
                <c:pt idx="966">
                  <c:v>54.023449952368296</c:v>
                </c:pt>
                <c:pt idx="967">
                  <c:v>56.005961877223996</c:v>
                </c:pt>
                <c:pt idx="968">
                  <c:v>53.527821971151504</c:v>
                </c:pt>
                <c:pt idx="969">
                  <c:v>55.510333896010003</c:v>
                </c:pt>
                <c:pt idx="970">
                  <c:v>55.014705914796096</c:v>
                </c:pt>
                <c:pt idx="971">
                  <c:v>55.014705914793304</c:v>
                </c:pt>
                <c:pt idx="972">
                  <c:v>54.519077933582196</c:v>
                </c:pt>
                <c:pt idx="973">
                  <c:v>54.519077933582196</c:v>
                </c:pt>
                <c:pt idx="974">
                  <c:v>52.28875201811681</c:v>
                </c:pt>
                <c:pt idx="975">
                  <c:v>56.997217839651803</c:v>
                </c:pt>
                <c:pt idx="976">
                  <c:v>54.519077933582196</c:v>
                </c:pt>
                <c:pt idx="977">
                  <c:v>54.023449952365397</c:v>
                </c:pt>
                <c:pt idx="978">
                  <c:v>54.76689192418921</c:v>
                </c:pt>
                <c:pt idx="979">
                  <c:v>53.775635961758503</c:v>
                </c:pt>
                <c:pt idx="980">
                  <c:v>54.27126394297531</c:v>
                </c:pt>
                <c:pt idx="981">
                  <c:v>54.766891924186311</c:v>
                </c:pt>
                <c:pt idx="982">
                  <c:v>54.27126394297531</c:v>
                </c:pt>
                <c:pt idx="983">
                  <c:v>54.023449952365397</c:v>
                </c:pt>
                <c:pt idx="984">
                  <c:v>54.519077933582196</c:v>
                </c:pt>
                <c:pt idx="985">
                  <c:v>53.527821971151504</c:v>
                </c:pt>
                <c:pt idx="986">
                  <c:v>54.519077933582196</c:v>
                </c:pt>
                <c:pt idx="987">
                  <c:v>54.519077933579403</c:v>
                </c:pt>
                <c:pt idx="988">
                  <c:v>54.27126394297531</c:v>
                </c:pt>
                <c:pt idx="989">
                  <c:v>54.023449952365397</c:v>
                </c:pt>
                <c:pt idx="990">
                  <c:v>53.280007980544596</c:v>
                </c:pt>
                <c:pt idx="991">
                  <c:v>54.519077933582196</c:v>
                </c:pt>
                <c:pt idx="992">
                  <c:v>54.023449952365397</c:v>
                </c:pt>
                <c:pt idx="993">
                  <c:v>54.023449952368296</c:v>
                </c:pt>
                <c:pt idx="994">
                  <c:v>54.271263942972411</c:v>
                </c:pt>
                <c:pt idx="995">
                  <c:v>53.775635961761303</c:v>
                </c:pt>
                <c:pt idx="996">
                  <c:v>54.023449952365397</c:v>
                </c:pt>
                <c:pt idx="997">
                  <c:v>53.032193989937603</c:v>
                </c:pt>
                <c:pt idx="998">
                  <c:v>54.76689192418921</c:v>
                </c:pt>
                <c:pt idx="999">
                  <c:v>53.032193989937603</c:v>
                </c:pt>
                <c:pt idx="1000">
                  <c:v>55.014705914796096</c:v>
                </c:pt>
                <c:pt idx="1001">
                  <c:v>53.527821971151504</c:v>
                </c:pt>
                <c:pt idx="1002">
                  <c:v>53.775635961761303</c:v>
                </c:pt>
                <c:pt idx="1003">
                  <c:v>53.775635961758503</c:v>
                </c:pt>
                <c:pt idx="1004">
                  <c:v>52.784379999330604</c:v>
                </c:pt>
                <c:pt idx="1005">
                  <c:v>54.76689192418921</c:v>
                </c:pt>
                <c:pt idx="1006">
                  <c:v>54.023449952365397</c:v>
                </c:pt>
                <c:pt idx="1007">
                  <c:v>54.023449952365397</c:v>
                </c:pt>
                <c:pt idx="1008">
                  <c:v>53.775635961761303</c:v>
                </c:pt>
                <c:pt idx="1009">
                  <c:v>53.280007980544596</c:v>
                </c:pt>
                <c:pt idx="1010">
                  <c:v>53.527821971151504</c:v>
                </c:pt>
                <c:pt idx="1011">
                  <c:v>52.04093802750991</c:v>
                </c:pt>
                <c:pt idx="1012">
                  <c:v>55.758147886616996</c:v>
                </c:pt>
                <c:pt idx="1013">
                  <c:v>53.032193989937603</c:v>
                </c:pt>
                <c:pt idx="1014">
                  <c:v>53.280007980544596</c:v>
                </c:pt>
                <c:pt idx="1015">
                  <c:v>53.775635961761303</c:v>
                </c:pt>
                <c:pt idx="1016">
                  <c:v>54.023449952365397</c:v>
                </c:pt>
                <c:pt idx="1017">
                  <c:v>53.527821971154296</c:v>
                </c:pt>
                <c:pt idx="1018">
                  <c:v>51.79312403690011</c:v>
                </c:pt>
                <c:pt idx="1019">
                  <c:v>55.014705914796096</c:v>
                </c:pt>
                <c:pt idx="1020">
                  <c:v>53.280007980544596</c:v>
                </c:pt>
              </c:numCache>
            </c:numRef>
          </c:yVal>
        </c:ser>
        <c:ser>
          <c:idx val="0"/>
          <c:order val="1"/>
          <c:tx>
            <c:v>Scale</c:v>
          </c:tx>
          <c:spPr>
            <a:ln w="28575">
              <a:noFill/>
            </a:ln>
          </c:spPr>
          <c:xVal>
            <c:numRef>
              <c:f>'jan 24'!$N$3:$N$1311</c:f>
              <c:numCache>
                <c:formatCode>General</c:formatCode>
                <c:ptCount val="1309"/>
                <c:pt idx="0">
                  <c:v>17.040179999999989</c:v>
                </c:pt>
                <c:pt idx="1">
                  <c:v>17.03951</c:v>
                </c:pt>
                <c:pt idx="2">
                  <c:v>17.071639999999956</c:v>
                </c:pt>
                <c:pt idx="3">
                  <c:v>17.198399999999989</c:v>
                </c:pt>
                <c:pt idx="4">
                  <c:v>17.228389999999944</c:v>
                </c:pt>
                <c:pt idx="5">
                  <c:v>17.23500999999996</c:v>
                </c:pt>
                <c:pt idx="6">
                  <c:v>17.248259999999952</c:v>
                </c:pt>
                <c:pt idx="7">
                  <c:v>17.23471</c:v>
                </c:pt>
                <c:pt idx="8">
                  <c:v>17.230599999999956</c:v>
                </c:pt>
                <c:pt idx="9">
                  <c:v>17.239739999999955</c:v>
                </c:pt>
                <c:pt idx="10">
                  <c:v>17.23011</c:v>
                </c:pt>
                <c:pt idx="11">
                  <c:v>17.231269999999999</c:v>
                </c:pt>
                <c:pt idx="12">
                  <c:v>17.236979999999999</c:v>
                </c:pt>
                <c:pt idx="13">
                  <c:v>17.23366</c:v>
                </c:pt>
                <c:pt idx="14">
                  <c:v>17.232500000000002</c:v>
                </c:pt>
                <c:pt idx="15">
                  <c:v>17.23237999999996</c:v>
                </c:pt>
                <c:pt idx="16">
                  <c:v>17.22729</c:v>
                </c:pt>
                <c:pt idx="17">
                  <c:v>17.31934</c:v>
                </c:pt>
                <c:pt idx="18">
                  <c:v>17.339449999999989</c:v>
                </c:pt>
                <c:pt idx="19">
                  <c:v>17.32762</c:v>
                </c:pt>
                <c:pt idx="20">
                  <c:v>17.32302</c:v>
                </c:pt>
                <c:pt idx="21">
                  <c:v>17.331170000000046</c:v>
                </c:pt>
                <c:pt idx="22">
                  <c:v>17.328539999999933</c:v>
                </c:pt>
                <c:pt idx="23">
                  <c:v>17.331849999999999</c:v>
                </c:pt>
                <c:pt idx="24">
                  <c:v>17.32443</c:v>
                </c:pt>
                <c:pt idx="25">
                  <c:v>17.322399999999952</c:v>
                </c:pt>
                <c:pt idx="26">
                  <c:v>17.332280000000001</c:v>
                </c:pt>
                <c:pt idx="27">
                  <c:v>17.326139999999956</c:v>
                </c:pt>
                <c:pt idx="28">
                  <c:v>17.341840000000001</c:v>
                </c:pt>
                <c:pt idx="29">
                  <c:v>17.40446</c:v>
                </c:pt>
                <c:pt idx="30">
                  <c:v>17.42746</c:v>
                </c:pt>
                <c:pt idx="31">
                  <c:v>17.430150000000001</c:v>
                </c:pt>
                <c:pt idx="32">
                  <c:v>17.423100000000002</c:v>
                </c:pt>
                <c:pt idx="33">
                  <c:v>17.424939999999989</c:v>
                </c:pt>
                <c:pt idx="34">
                  <c:v>17.43291</c:v>
                </c:pt>
                <c:pt idx="35">
                  <c:v>17.427879999999988</c:v>
                </c:pt>
                <c:pt idx="36">
                  <c:v>17.435669999999952</c:v>
                </c:pt>
                <c:pt idx="37">
                  <c:v>17.433709999999955</c:v>
                </c:pt>
                <c:pt idx="38">
                  <c:v>17.428739999999909</c:v>
                </c:pt>
                <c:pt idx="39">
                  <c:v>17.428619999999917</c:v>
                </c:pt>
                <c:pt idx="40">
                  <c:v>17.42475999999996</c:v>
                </c:pt>
                <c:pt idx="41">
                  <c:v>17.43046</c:v>
                </c:pt>
                <c:pt idx="42">
                  <c:v>17.5184</c:v>
                </c:pt>
                <c:pt idx="43">
                  <c:v>17.579180000000001</c:v>
                </c:pt>
                <c:pt idx="44">
                  <c:v>17.625969999999999</c:v>
                </c:pt>
                <c:pt idx="45">
                  <c:v>17.621919999999999</c:v>
                </c:pt>
                <c:pt idx="46">
                  <c:v>17.624929999999999</c:v>
                </c:pt>
                <c:pt idx="47">
                  <c:v>17.624559999999999</c:v>
                </c:pt>
                <c:pt idx="48">
                  <c:v>17.623760000000001</c:v>
                </c:pt>
                <c:pt idx="49">
                  <c:v>17.629100000000001</c:v>
                </c:pt>
                <c:pt idx="50">
                  <c:v>17.627500000000001</c:v>
                </c:pt>
                <c:pt idx="51">
                  <c:v>17.627990000000047</c:v>
                </c:pt>
                <c:pt idx="52">
                  <c:v>17.627929999999999</c:v>
                </c:pt>
                <c:pt idx="53">
                  <c:v>17.626639999999952</c:v>
                </c:pt>
                <c:pt idx="54">
                  <c:v>17.642219999999952</c:v>
                </c:pt>
                <c:pt idx="55">
                  <c:v>17.701519999999956</c:v>
                </c:pt>
                <c:pt idx="56">
                  <c:v>17.735739999999939</c:v>
                </c:pt>
                <c:pt idx="57">
                  <c:v>17.729789999999955</c:v>
                </c:pt>
                <c:pt idx="58">
                  <c:v>17.72936</c:v>
                </c:pt>
                <c:pt idx="59">
                  <c:v>17.723479999999956</c:v>
                </c:pt>
                <c:pt idx="60">
                  <c:v>17.73047</c:v>
                </c:pt>
                <c:pt idx="61">
                  <c:v>17.73114</c:v>
                </c:pt>
                <c:pt idx="62">
                  <c:v>17.726050000000001</c:v>
                </c:pt>
                <c:pt idx="63">
                  <c:v>17.726789999999955</c:v>
                </c:pt>
                <c:pt idx="64">
                  <c:v>17.72267999999994</c:v>
                </c:pt>
                <c:pt idx="65">
                  <c:v>17.735130000000002</c:v>
                </c:pt>
                <c:pt idx="66">
                  <c:v>17.755239999999944</c:v>
                </c:pt>
                <c:pt idx="67">
                  <c:v>17.789159999999956</c:v>
                </c:pt>
                <c:pt idx="68">
                  <c:v>17.82884</c:v>
                </c:pt>
                <c:pt idx="69">
                  <c:v>17.832509999999989</c:v>
                </c:pt>
                <c:pt idx="70">
                  <c:v>17.83221</c:v>
                </c:pt>
                <c:pt idx="71">
                  <c:v>17.833680000000001</c:v>
                </c:pt>
                <c:pt idx="72">
                  <c:v>17.8384</c:v>
                </c:pt>
                <c:pt idx="73">
                  <c:v>17.825579999999956</c:v>
                </c:pt>
                <c:pt idx="74">
                  <c:v>17.83269999999996</c:v>
                </c:pt>
                <c:pt idx="75">
                  <c:v>17.82957</c:v>
                </c:pt>
                <c:pt idx="76">
                  <c:v>17.830369999999988</c:v>
                </c:pt>
                <c:pt idx="77">
                  <c:v>17.848400000000002</c:v>
                </c:pt>
                <c:pt idx="78">
                  <c:v>17.899789999999989</c:v>
                </c:pt>
                <c:pt idx="79">
                  <c:v>17.93131</c:v>
                </c:pt>
                <c:pt idx="80">
                  <c:v>17.934249999999956</c:v>
                </c:pt>
                <c:pt idx="81">
                  <c:v>17.923950000000001</c:v>
                </c:pt>
                <c:pt idx="82">
                  <c:v>17.93057999999996</c:v>
                </c:pt>
                <c:pt idx="83">
                  <c:v>17.930639999999933</c:v>
                </c:pt>
                <c:pt idx="84">
                  <c:v>17.930759999999989</c:v>
                </c:pt>
                <c:pt idx="85">
                  <c:v>17.934619999999956</c:v>
                </c:pt>
                <c:pt idx="86">
                  <c:v>17.925609999999917</c:v>
                </c:pt>
                <c:pt idx="87">
                  <c:v>17.936950000000031</c:v>
                </c:pt>
                <c:pt idx="88">
                  <c:v>17.933700000000002</c:v>
                </c:pt>
                <c:pt idx="89">
                  <c:v>17.93646</c:v>
                </c:pt>
                <c:pt idx="90">
                  <c:v>18.079409999999989</c:v>
                </c:pt>
                <c:pt idx="91">
                  <c:v>18.129519999999989</c:v>
                </c:pt>
                <c:pt idx="92">
                  <c:v>18.131850000000078</c:v>
                </c:pt>
                <c:pt idx="93">
                  <c:v>18.127859999999998</c:v>
                </c:pt>
                <c:pt idx="94">
                  <c:v>18.126080000000005</c:v>
                </c:pt>
                <c:pt idx="95">
                  <c:v>18.131170000000051</c:v>
                </c:pt>
                <c:pt idx="96">
                  <c:v>18.132580000000001</c:v>
                </c:pt>
                <c:pt idx="97">
                  <c:v>18.138529999999989</c:v>
                </c:pt>
                <c:pt idx="98">
                  <c:v>18.134789999999999</c:v>
                </c:pt>
                <c:pt idx="99">
                  <c:v>18.131480000000035</c:v>
                </c:pt>
                <c:pt idx="100">
                  <c:v>18.195439999999955</c:v>
                </c:pt>
                <c:pt idx="101">
                  <c:v>18.186240000000002</c:v>
                </c:pt>
                <c:pt idx="102">
                  <c:v>18.132639999999956</c:v>
                </c:pt>
                <c:pt idx="103">
                  <c:v>18.12602</c:v>
                </c:pt>
                <c:pt idx="104">
                  <c:v>18.129519999999989</c:v>
                </c:pt>
                <c:pt idx="105">
                  <c:v>18.13203</c:v>
                </c:pt>
                <c:pt idx="106">
                  <c:v>18.126999999999999</c:v>
                </c:pt>
                <c:pt idx="107">
                  <c:v>18.129270000000005</c:v>
                </c:pt>
                <c:pt idx="108">
                  <c:v>18.134850000000082</c:v>
                </c:pt>
                <c:pt idx="109">
                  <c:v>18.134180000000047</c:v>
                </c:pt>
                <c:pt idx="110">
                  <c:v>18.131300000000035</c:v>
                </c:pt>
                <c:pt idx="111">
                  <c:v>18.131599999999999</c:v>
                </c:pt>
                <c:pt idx="112">
                  <c:v>18.230709999999952</c:v>
                </c:pt>
                <c:pt idx="113">
                  <c:v>18.23629</c:v>
                </c:pt>
                <c:pt idx="114">
                  <c:v>18.23077</c:v>
                </c:pt>
                <c:pt idx="115">
                  <c:v>18.239840000000001</c:v>
                </c:pt>
                <c:pt idx="116">
                  <c:v>18.2315</c:v>
                </c:pt>
                <c:pt idx="117">
                  <c:v>18.227699999999956</c:v>
                </c:pt>
                <c:pt idx="118">
                  <c:v>18.234880000000047</c:v>
                </c:pt>
                <c:pt idx="119">
                  <c:v>18.229479999999956</c:v>
                </c:pt>
                <c:pt idx="120">
                  <c:v>18.226839999999989</c:v>
                </c:pt>
                <c:pt idx="121">
                  <c:v>18.229719999999933</c:v>
                </c:pt>
                <c:pt idx="122">
                  <c:v>18.255789999999951</c:v>
                </c:pt>
                <c:pt idx="123">
                  <c:v>18.33962</c:v>
                </c:pt>
                <c:pt idx="124">
                  <c:v>18.33803</c:v>
                </c:pt>
                <c:pt idx="125">
                  <c:v>18.338699999999989</c:v>
                </c:pt>
                <c:pt idx="126">
                  <c:v>18.333919999999999</c:v>
                </c:pt>
                <c:pt idx="127">
                  <c:v>18.334470000000035</c:v>
                </c:pt>
                <c:pt idx="128">
                  <c:v>18.334470000000035</c:v>
                </c:pt>
                <c:pt idx="129">
                  <c:v>18.336369999999999</c:v>
                </c:pt>
                <c:pt idx="130">
                  <c:v>18.338270000000001</c:v>
                </c:pt>
                <c:pt idx="131">
                  <c:v>18.335999999999999</c:v>
                </c:pt>
                <c:pt idx="132">
                  <c:v>18.404869999999999</c:v>
                </c:pt>
                <c:pt idx="133">
                  <c:v>18.534330000000001</c:v>
                </c:pt>
                <c:pt idx="134">
                  <c:v>18.538869999999999</c:v>
                </c:pt>
                <c:pt idx="135">
                  <c:v>18.532550000000001</c:v>
                </c:pt>
                <c:pt idx="136">
                  <c:v>18.548190000000002</c:v>
                </c:pt>
                <c:pt idx="137">
                  <c:v>18.544820000000001</c:v>
                </c:pt>
                <c:pt idx="138">
                  <c:v>18.540949999999956</c:v>
                </c:pt>
                <c:pt idx="139">
                  <c:v>18.534330000000001</c:v>
                </c:pt>
                <c:pt idx="140">
                  <c:v>18.551749999999952</c:v>
                </c:pt>
                <c:pt idx="141">
                  <c:v>18.546719999999944</c:v>
                </c:pt>
                <c:pt idx="142">
                  <c:v>18.538989999999988</c:v>
                </c:pt>
                <c:pt idx="143">
                  <c:v>18.545059999999989</c:v>
                </c:pt>
                <c:pt idx="144">
                  <c:v>18.634110000000035</c:v>
                </c:pt>
                <c:pt idx="145">
                  <c:v>18.648949999999989</c:v>
                </c:pt>
                <c:pt idx="146">
                  <c:v>18.646560000000001</c:v>
                </c:pt>
                <c:pt idx="147">
                  <c:v>18.63963</c:v>
                </c:pt>
                <c:pt idx="148">
                  <c:v>18.64809</c:v>
                </c:pt>
                <c:pt idx="149">
                  <c:v>18.639569999999999</c:v>
                </c:pt>
                <c:pt idx="150">
                  <c:v>18.639869999999998</c:v>
                </c:pt>
                <c:pt idx="151">
                  <c:v>18.64275999999996</c:v>
                </c:pt>
                <c:pt idx="152">
                  <c:v>18.64275999999996</c:v>
                </c:pt>
                <c:pt idx="153">
                  <c:v>18.64067</c:v>
                </c:pt>
                <c:pt idx="154">
                  <c:v>18.638100000000001</c:v>
                </c:pt>
                <c:pt idx="155">
                  <c:v>18.651589999999999</c:v>
                </c:pt>
                <c:pt idx="156">
                  <c:v>18.71941</c:v>
                </c:pt>
                <c:pt idx="157">
                  <c:v>18.74689</c:v>
                </c:pt>
                <c:pt idx="158">
                  <c:v>18.74510999999994</c:v>
                </c:pt>
                <c:pt idx="159">
                  <c:v>18.746519999999933</c:v>
                </c:pt>
                <c:pt idx="160">
                  <c:v>18.738790000000002</c:v>
                </c:pt>
                <c:pt idx="161">
                  <c:v>18.748669999999944</c:v>
                </c:pt>
                <c:pt idx="162">
                  <c:v>18.74597</c:v>
                </c:pt>
                <c:pt idx="163">
                  <c:v>18.744429999999955</c:v>
                </c:pt>
                <c:pt idx="164">
                  <c:v>18.74315</c:v>
                </c:pt>
                <c:pt idx="165">
                  <c:v>18.74192</c:v>
                </c:pt>
                <c:pt idx="166">
                  <c:v>18.768719999999909</c:v>
                </c:pt>
                <c:pt idx="167">
                  <c:v>18.801839999999999</c:v>
                </c:pt>
                <c:pt idx="168">
                  <c:v>18.827470000000005</c:v>
                </c:pt>
                <c:pt idx="169">
                  <c:v>18.846050000000005</c:v>
                </c:pt>
                <c:pt idx="170">
                  <c:v>18.840160000000001</c:v>
                </c:pt>
                <c:pt idx="171">
                  <c:v>18.835260000000005</c:v>
                </c:pt>
                <c:pt idx="172">
                  <c:v>18.842499999999955</c:v>
                </c:pt>
                <c:pt idx="173">
                  <c:v>18.83268</c:v>
                </c:pt>
                <c:pt idx="174">
                  <c:v>18.8401</c:v>
                </c:pt>
                <c:pt idx="175">
                  <c:v>18.842559999999956</c:v>
                </c:pt>
                <c:pt idx="176">
                  <c:v>18.841149999999956</c:v>
                </c:pt>
                <c:pt idx="177">
                  <c:v>18.841819999999988</c:v>
                </c:pt>
                <c:pt idx="178">
                  <c:v>18.878489999999989</c:v>
                </c:pt>
                <c:pt idx="179">
                  <c:v>18.947299999999952</c:v>
                </c:pt>
                <c:pt idx="180">
                  <c:v>18.939639999999944</c:v>
                </c:pt>
                <c:pt idx="181">
                  <c:v>18.945159999999955</c:v>
                </c:pt>
                <c:pt idx="182">
                  <c:v>18.942579999999928</c:v>
                </c:pt>
                <c:pt idx="183">
                  <c:v>18.949259999999956</c:v>
                </c:pt>
                <c:pt idx="184">
                  <c:v>18.937059999999999</c:v>
                </c:pt>
                <c:pt idx="185">
                  <c:v>18.94551999999991</c:v>
                </c:pt>
                <c:pt idx="186">
                  <c:v>18.942459999999944</c:v>
                </c:pt>
                <c:pt idx="187">
                  <c:v>18.94387</c:v>
                </c:pt>
                <c:pt idx="188">
                  <c:v>19.001580000000001</c:v>
                </c:pt>
                <c:pt idx="189">
                  <c:v>19.044750000000001</c:v>
                </c:pt>
                <c:pt idx="190">
                  <c:v>19.057569999999988</c:v>
                </c:pt>
                <c:pt idx="191">
                  <c:v>19.050450000000001</c:v>
                </c:pt>
                <c:pt idx="192">
                  <c:v>19.044750000000001</c:v>
                </c:pt>
                <c:pt idx="193">
                  <c:v>19.04731999999996</c:v>
                </c:pt>
                <c:pt idx="194">
                  <c:v>19.043339999999944</c:v>
                </c:pt>
                <c:pt idx="195">
                  <c:v>19.042599999999933</c:v>
                </c:pt>
                <c:pt idx="196">
                  <c:v>19.043709999999944</c:v>
                </c:pt>
                <c:pt idx="197">
                  <c:v>19.040699999999951</c:v>
                </c:pt>
                <c:pt idx="198">
                  <c:v>19.04082</c:v>
                </c:pt>
                <c:pt idx="199">
                  <c:v>19.043579999999956</c:v>
                </c:pt>
                <c:pt idx="200">
                  <c:v>19.088229999999918</c:v>
                </c:pt>
                <c:pt idx="201">
                  <c:v>19.148139999999955</c:v>
                </c:pt>
                <c:pt idx="202">
                  <c:v>19.146730000000002</c:v>
                </c:pt>
                <c:pt idx="203">
                  <c:v>19.149860000000047</c:v>
                </c:pt>
                <c:pt idx="204">
                  <c:v>19.142379999999989</c:v>
                </c:pt>
                <c:pt idx="205">
                  <c:v>19.14667</c:v>
                </c:pt>
                <c:pt idx="206">
                  <c:v>19.14078999999996</c:v>
                </c:pt>
                <c:pt idx="207">
                  <c:v>19.14667</c:v>
                </c:pt>
                <c:pt idx="208">
                  <c:v>19.145810000000001</c:v>
                </c:pt>
                <c:pt idx="209">
                  <c:v>19.14367</c:v>
                </c:pt>
                <c:pt idx="210">
                  <c:v>19.151090000000035</c:v>
                </c:pt>
                <c:pt idx="211">
                  <c:v>19.181509999999989</c:v>
                </c:pt>
                <c:pt idx="212">
                  <c:v>19.235229999999955</c:v>
                </c:pt>
                <c:pt idx="213">
                  <c:v>19.248109999999944</c:v>
                </c:pt>
                <c:pt idx="214">
                  <c:v>19.243880000000001</c:v>
                </c:pt>
                <c:pt idx="215">
                  <c:v>19.242459999999955</c:v>
                </c:pt>
                <c:pt idx="216">
                  <c:v>19.240689999999944</c:v>
                </c:pt>
                <c:pt idx="217">
                  <c:v>19.23969999999996</c:v>
                </c:pt>
                <c:pt idx="218">
                  <c:v>19.240689999999944</c:v>
                </c:pt>
                <c:pt idx="219">
                  <c:v>19.237800000000039</c:v>
                </c:pt>
                <c:pt idx="220">
                  <c:v>19.239830000000001</c:v>
                </c:pt>
                <c:pt idx="221">
                  <c:v>19.24381</c:v>
                </c:pt>
                <c:pt idx="222">
                  <c:v>19.241609999999955</c:v>
                </c:pt>
                <c:pt idx="223">
                  <c:v>19.278589999999955</c:v>
                </c:pt>
                <c:pt idx="224">
                  <c:v>19.315259999999999</c:v>
                </c:pt>
                <c:pt idx="225">
                  <c:v>19.34703</c:v>
                </c:pt>
                <c:pt idx="226">
                  <c:v>19.345680000000002</c:v>
                </c:pt>
                <c:pt idx="227">
                  <c:v>19.339179999999999</c:v>
                </c:pt>
                <c:pt idx="228">
                  <c:v>19.340709999999955</c:v>
                </c:pt>
                <c:pt idx="229">
                  <c:v>19.345980000000001</c:v>
                </c:pt>
                <c:pt idx="230">
                  <c:v>19.345309999999955</c:v>
                </c:pt>
                <c:pt idx="231">
                  <c:v>19.344139999999989</c:v>
                </c:pt>
                <c:pt idx="232">
                  <c:v>19.35144</c:v>
                </c:pt>
                <c:pt idx="233">
                  <c:v>19.339849999999988</c:v>
                </c:pt>
                <c:pt idx="234">
                  <c:v>19.347460000000005</c:v>
                </c:pt>
                <c:pt idx="235">
                  <c:v>19.366160000000001</c:v>
                </c:pt>
                <c:pt idx="236">
                  <c:v>19.441529999999933</c:v>
                </c:pt>
                <c:pt idx="237">
                  <c:v>19.446189999999955</c:v>
                </c:pt>
                <c:pt idx="238">
                  <c:v>19.446679999999944</c:v>
                </c:pt>
                <c:pt idx="239">
                  <c:v>19.44551999999991</c:v>
                </c:pt>
                <c:pt idx="240">
                  <c:v>19.441770000000002</c:v>
                </c:pt>
                <c:pt idx="241">
                  <c:v>19.445209999999918</c:v>
                </c:pt>
                <c:pt idx="242">
                  <c:v>19.44551999999991</c:v>
                </c:pt>
                <c:pt idx="243">
                  <c:v>19.449129999999933</c:v>
                </c:pt>
                <c:pt idx="244">
                  <c:v>19.441469999999956</c:v>
                </c:pt>
                <c:pt idx="245">
                  <c:v>19.45655</c:v>
                </c:pt>
                <c:pt idx="246">
                  <c:v>19.462629999999905</c:v>
                </c:pt>
                <c:pt idx="247">
                  <c:v>19.542289999999955</c:v>
                </c:pt>
                <c:pt idx="248">
                  <c:v>19.548239999999939</c:v>
                </c:pt>
                <c:pt idx="249">
                  <c:v>19.546339999999944</c:v>
                </c:pt>
                <c:pt idx="250">
                  <c:v>19.539100000000001</c:v>
                </c:pt>
                <c:pt idx="251">
                  <c:v>19.544070000000001</c:v>
                </c:pt>
                <c:pt idx="252">
                  <c:v>19.547989999999999</c:v>
                </c:pt>
                <c:pt idx="253">
                  <c:v>19.549949999999956</c:v>
                </c:pt>
                <c:pt idx="254">
                  <c:v>19.542779999999944</c:v>
                </c:pt>
                <c:pt idx="255">
                  <c:v>19.549099999999989</c:v>
                </c:pt>
                <c:pt idx="256">
                  <c:v>19.547499999999989</c:v>
                </c:pt>
                <c:pt idx="257">
                  <c:v>19.55143</c:v>
                </c:pt>
                <c:pt idx="258">
                  <c:v>19.601220000000001</c:v>
                </c:pt>
                <c:pt idx="259">
                  <c:v>19.64452</c:v>
                </c:pt>
                <c:pt idx="260">
                  <c:v>19.65372</c:v>
                </c:pt>
                <c:pt idx="261">
                  <c:v>19.651509999999988</c:v>
                </c:pt>
                <c:pt idx="262">
                  <c:v>19.650099999999988</c:v>
                </c:pt>
                <c:pt idx="263">
                  <c:v>19.64452</c:v>
                </c:pt>
                <c:pt idx="264">
                  <c:v>19.651630000000001</c:v>
                </c:pt>
                <c:pt idx="265">
                  <c:v>19.639060000000047</c:v>
                </c:pt>
                <c:pt idx="266">
                  <c:v>19.647950000000055</c:v>
                </c:pt>
                <c:pt idx="267">
                  <c:v>19.647459999999999</c:v>
                </c:pt>
                <c:pt idx="268">
                  <c:v>19.668679999999952</c:v>
                </c:pt>
                <c:pt idx="269">
                  <c:v>19.685300000000002</c:v>
                </c:pt>
                <c:pt idx="270">
                  <c:v>19.736750000000001</c:v>
                </c:pt>
                <c:pt idx="271">
                  <c:v>19.750489999999989</c:v>
                </c:pt>
                <c:pt idx="272">
                  <c:v>19.75478</c:v>
                </c:pt>
                <c:pt idx="273">
                  <c:v>19.747850000000035</c:v>
                </c:pt>
                <c:pt idx="274">
                  <c:v>19.75601</c:v>
                </c:pt>
                <c:pt idx="275">
                  <c:v>19.754719999999956</c:v>
                </c:pt>
                <c:pt idx="276">
                  <c:v>19.74718</c:v>
                </c:pt>
                <c:pt idx="277">
                  <c:v>19.751719999999956</c:v>
                </c:pt>
                <c:pt idx="278">
                  <c:v>19.746929999999956</c:v>
                </c:pt>
                <c:pt idx="279">
                  <c:v>19.746079999999989</c:v>
                </c:pt>
                <c:pt idx="280">
                  <c:v>19.903129999999944</c:v>
                </c:pt>
                <c:pt idx="281">
                  <c:v>19.951029999999989</c:v>
                </c:pt>
                <c:pt idx="282">
                  <c:v>19.95458</c:v>
                </c:pt>
                <c:pt idx="283">
                  <c:v>19.955069999999989</c:v>
                </c:pt>
                <c:pt idx="284">
                  <c:v>19.948139999999917</c:v>
                </c:pt>
                <c:pt idx="285">
                  <c:v>19.956609999999955</c:v>
                </c:pt>
                <c:pt idx="286">
                  <c:v>19.952809999999989</c:v>
                </c:pt>
                <c:pt idx="287">
                  <c:v>19.951090000000001</c:v>
                </c:pt>
                <c:pt idx="288">
                  <c:v>19.957470000000001</c:v>
                </c:pt>
                <c:pt idx="289">
                  <c:v>19.958259999999989</c:v>
                </c:pt>
                <c:pt idx="290">
                  <c:v>19.923860000000001</c:v>
                </c:pt>
                <c:pt idx="291">
                  <c:v>19.857810000000047</c:v>
                </c:pt>
                <c:pt idx="292">
                  <c:v>19.899699999999989</c:v>
                </c:pt>
                <c:pt idx="293">
                  <c:v>19.949919999999956</c:v>
                </c:pt>
                <c:pt idx="294">
                  <c:v>19.957039999999989</c:v>
                </c:pt>
                <c:pt idx="295">
                  <c:v>19.950050000000001</c:v>
                </c:pt>
                <c:pt idx="296">
                  <c:v>19.959119999999956</c:v>
                </c:pt>
                <c:pt idx="297">
                  <c:v>19.950109999999956</c:v>
                </c:pt>
                <c:pt idx="298">
                  <c:v>19.998550000000002</c:v>
                </c:pt>
                <c:pt idx="299">
                  <c:v>20.05761</c:v>
                </c:pt>
                <c:pt idx="300">
                  <c:v>20.04975999999996</c:v>
                </c:pt>
                <c:pt idx="301">
                  <c:v>20.050380000000001</c:v>
                </c:pt>
                <c:pt idx="302">
                  <c:v>20.06681</c:v>
                </c:pt>
                <c:pt idx="303">
                  <c:v>20.086739999999917</c:v>
                </c:pt>
                <c:pt idx="304">
                  <c:v>20.164929999999988</c:v>
                </c:pt>
                <c:pt idx="305">
                  <c:v>20.157270000000047</c:v>
                </c:pt>
                <c:pt idx="306">
                  <c:v>20.08717</c:v>
                </c:pt>
                <c:pt idx="307">
                  <c:v>20.058529999999951</c:v>
                </c:pt>
                <c:pt idx="308">
                  <c:v>20.058350000000001</c:v>
                </c:pt>
                <c:pt idx="309">
                  <c:v>20.05031</c:v>
                </c:pt>
                <c:pt idx="310">
                  <c:v>20.061409999999956</c:v>
                </c:pt>
                <c:pt idx="311">
                  <c:v>20.053439999999952</c:v>
                </c:pt>
                <c:pt idx="312">
                  <c:v>20.055769999999956</c:v>
                </c:pt>
                <c:pt idx="313">
                  <c:v>20.063680000000002</c:v>
                </c:pt>
                <c:pt idx="314">
                  <c:v>20.071349999999956</c:v>
                </c:pt>
                <c:pt idx="315">
                  <c:v>20.156220000000001</c:v>
                </c:pt>
                <c:pt idx="316">
                  <c:v>20.162109999999952</c:v>
                </c:pt>
                <c:pt idx="317">
                  <c:v>20.158249999999956</c:v>
                </c:pt>
                <c:pt idx="318">
                  <c:v>20.151440000000001</c:v>
                </c:pt>
                <c:pt idx="319">
                  <c:v>20.160699999999956</c:v>
                </c:pt>
                <c:pt idx="320">
                  <c:v>20.1523</c:v>
                </c:pt>
                <c:pt idx="321">
                  <c:v>20.166160000000001</c:v>
                </c:pt>
                <c:pt idx="322">
                  <c:v>20.16131</c:v>
                </c:pt>
                <c:pt idx="323">
                  <c:v>20.166039999999956</c:v>
                </c:pt>
                <c:pt idx="324">
                  <c:v>20.159900000000047</c:v>
                </c:pt>
                <c:pt idx="325">
                  <c:v>20.22239999999994</c:v>
                </c:pt>
                <c:pt idx="326">
                  <c:v>20.343150000000001</c:v>
                </c:pt>
                <c:pt idx="327">
                  <c:v>20.37172</c:v>
                </c:pt>
                <c:pt idx="328">
                  <c:v>20.368409999999944</c:v>
                </c:pt>
                <c:pt idx="329">
                  <c:v>20.371479999999988</c:v>
                </c:pt>
                <c:pt idx="330">
                  <c:v>20.361850000000047</c:v>
                </c:pt>
                <c:pt idx="331">
                  <c:v>20.366569999999989</c:v>
                </c:pt>
                <c:pt idx="332">
                  <c:v>20.371479999999988</c:v>
                </c:pt>
                <c:pt idx="333">
                  <c:v>20.360439999999944</c:v>
                </c:pt>
                <c:pt idx="334">
                  <c:v>20.360810000000001</c:v>
                </c:pt>
                <c:pt idx="335">
                  <c:v>20.36909</c:v>
                </c:pt>
                <c:pt idx="336">
                  <c:v>20.36731</c:v>
                </c:pt>
                <c:pt idx="337">
                  <c:v>20.43826</c:v>
                </c:pt>
                <c:pt idx="338">
                  <c:v>20.460159999999952</c:v>
                </c:pt>
                <c:pt idx="339">
                  <c:v>20.461629999999928</c:v>
                </c:pt>
                <c:pt idx="340">
                  <c:v>20.46653999999991</c:v>
                </c:pt>
                <c:pt idx="341">
                  <c:v>20.46677999999994</c:v>
                </c:pt>
                <c:pt idx="342">
                  <c:v>20.46174999999991</c:v>
                </c:pt>
                <c:pt idx="343">
                  <c:v>20.460649999999912</c:v>
                </c:pt>
                <c:pt idx="344">
                  <c:v>20.473590000000002</c:v>
                </c:pt>
                <c:pt idx="345">
                  <c:v>20.470949999999952</c:v>
                </c:pt>
                <c:pt idx="346">
                  <c:v>20.471319999999956</c:v>
                </c:pt>
                <c:pt idx="347">
                  <c:v>20.46751999999994</c:v>
                </c:pt>
                <c:pt idx="348">
                  <c:v>20.466899999999956</c:v>
                </c:pt>
                <c:pt idx="349">
                  <c:v>20.488489999999917</c:v>
                </c:pt>
                <c:pt idx="350">
                  <c:v>20.562629999999917</c:v>
                </c:pt>
                <c:pt idx="351">
                  <c:v>20.572319999999955</c:v>
                </c:pt>
                <c:pt idx="352">
                  <c:v>20.56484</c:v>
                </c:pt>
                <c:pt idx="353">
                  <c:v>20.569009999999956</c:v>
                </c:pt>
                <c:pt idx="354">
                  <c:v>20.56563999999991</c:v>
                </c:pt>
                <c:pt idx="355">
                  <c:v>20.57293999999996</c:v>
                </c:pt>
                <c:pt idx="356">
                  <c:v>20.57245</c:v>
                </c:pt>
                <c:pt idx="357">
                  <c:v>20.566009999999956</c:v>
                </c:pt>
                <c:pt idx="358">
                  <c:v>20.572319999999955</c:v>
                </c:pt>
                <c:pt idx="359">
                  <c:v>20.56429</c:v>
                </c:pt>
                <c:pt idx="360">
                  <c:v>20.612120000000001</c:v>
                </c:pt>
                <c:pt idx="361">
                  <c:v>20.647200000000005</c:v>
                </c:pt>
                <c:pt idx="362">
                  <c:v>20.679829999999999</c:v>
                </c:pt>
                <c:pt idx="363">
                  <c:v>20.671669999999999</c:v>
                </c:pt>
                <c:pt idx="364">
                  <c:v>20.678360000000001</c:v>
                </c:pt>
                <c:pt idx="365">
                  <c:v>20.669519999999956</c:v>
                </c:pt>
                <c:pt idx="366">
                  <c:v>20.675039999999989</c:v>
                </c:pt>
                <c:pt idx="367">
                  <c:v>20.674679999999999</c:v>
                </c:pt>
                <c:pt idx="368">
                  <c:v>20.671180000000035</c:v>
                </c:pt>
                <c:pt idx="369">
                  <c:v>20.67952</c:v>
                </c:pt>
                <c:pt idx="370">
                  <c:v>20.669830000000001</c:v>
                </c:pt>
                <c:pt idx="371">
                  <c:v>20.673760000000001</c:v>
                </c:pt>
                <c:pt idx="372">
                  <c:v>20.674980000000051</c:v>
                </c:pt>
                <c:pt idx="373">
                  <c:v>20.74642999999994</c:v>
                </c:pt>
                <c:pt idx="374">
                  <c:v>20.774880000000035</c:v>
                </c:pt>
                <c:pt idx="375">
                  <c:v>20.78396</c:v>
                </c:pt>
                <c:pt idx="376">
                  <c:v>20.768259999999955</c:v>
                </c:pt>
                <c:pt idx="377">
                  <c:v>20.778749999999917</c:v>
                </c:pt>
                <c:pt idx="378">
                  <c:v>20.777339999999956</c:v>
                </c:pt>
                <c:pt idx="379">
                  <c:v>20.77366</c:v>
                </c:pt>
                <c:pt idx="380">
                  <c:v>20.773099999999989</c:v>
                </c:pt>
                <c:pt idx="381">
                  <c:v>20.772919999999989</c:v>
                </c:pt>
                <c:pt idx="382">
                  <c:v>20.784509999999944</c:v>
                </c:pt>
                <c:pt idx="383">
                  <c:v>20.797639999999955</c:v>
                </c:pt>
                <c:pt idx="384">
                  <c:v>20.88036</c:v>
                </c:pt>
                <c:pt idx="385">
                  <c:v>20.882819999999956</c:v>
                </c:pt>
                <c:pt idx="386">
                  <c:v>20.875950000000035</c:v>
                </c:pt>
                <c:pt idx="387">
                  <c:v>20.874169999999999</c:v>
                </c:pt>
                <c:pt idx="388">
                  <c:v>20.871230000000001</c:v>
                </c:pt>
                <c:pt idx="389">
                  <c:v>20.872330000000002</c:v>
                </c:pt>
                <c:pt idx="390">
                  <c:v>20.875579999999989</c:v>
                </c:pt>
                <c:pt idx="391">
                  <c:v>20.878339999999955</c:v>
                </c:pt>
                <c:pt idx="392">
                  <c:v>20.86675</c:v>
                </c:pt>
                <c:pt idx="393">
                  <c:v>20.874479999999988</c:v>
                </c:pt>
                <c:pt idx="394">
                  <c:v>20.876259999999988</c:v>
                </c:pt>
                <c:pt idx="395">
                  <c:v>20.963579999999933</c:v>
                </c:pt>
                <c:pt idx="396">
                  <c:v>20.978609999999936</c:v>
                </c:pt>
                <c:pt idx="397">
                  <c:v>20.980259999999955</c:v>
                </c:pt>
                <c:pt idx="398">
                  <c:v>20.97401</c:v>
                </c:pt>
                <c:pt idx="399">
                  <c:v>20.972349999999917</c:v>
                </c:pt>
                <c:pt idx="400">
                  <c:v>20.972839999999955</c:v>
                </c:pt>
                <c:pt idx="401">
                  <c:v>20.980019999999929</c:v>
                </c:pt>
                <c:pt idx="402">
                  <c:v>20.982409999999916</c:v>
                </c:pt>
                <c:pt idx="403">
                  <c:v>20.9772</c:v>
                </c:pt>
                <c:pt idx="404">
                  <c:v>20.979839999999989</c:v>
                </c:pt>
                <c:pt idx="405">
                  <c:v>21.038709999999952</c:v>
                </c:pt>
                <c:pt idx="406">
                  <c:v>21.061769999999989</c:v>
                </c:pt>
                <c:pt idx="407">
                  <c:v>21.078199999999956</c:v>
                </c:pt>
                <c:pt idx="408">
                  <c:v>21.089299999999955</c:v>
                </c:pt>
                <c:pt idx="409">
                  <c:v>21.082189999999944</c:v>
                </c:pt>
                <c:pt idx="410">
                  <c:v>21.081019999999956</c:v>
                </c:pt>
                <c:pt idx="411">
                  <c:v>21.082309999999929</c:v>
                </c:pt>
                <c:pt idx="412">
                  <c:v>21.085070000000002</c:v>
                </c:pt>
                <c:pt idx="413">
                  <c:v>21.084029999999952</c:v>
                </c:pt>
                <c:pt idx="414">
                  <c:v>21.07311</c:v>
                </c:pt>
                <c:pt idx="415">
                  <c:v>21.076850000000046</c:v>
                </c:pt>
                <c:pt idx="416">
                  <c:v>21.112539999999989</c:v>
                </c:pt>
                <c:pt idx="417">
                  <c:v>21.178719999999952</c:v>
                </c:pt>
                <c:pt idx="418">
                  <c:v>21.178650000000001</c:v>
                </c:pt>
                <c:pt idx="419">
                  <c:v>21.179939999999988</c:v>
                </c:pt>
                <c:pt idx="420">
                  <c:v>21.17841</c:v>
                </c:pt>
                <c:pt idx="421">
                  <c:v>21.182519999999933</c:v>
                </c:pt>
                <c:pt idx="422">
                  <c:v>21.17773</c:v>
                </c:pt>
                <c:pt idx="423">
                  <c:v>21.178039999999989</c:v>
                </c:pt>
                <c:pt idx="424">
                  <c:v>21.18282</c:v>
                </c:pt>
                <c:pt idx="425">
                  <c:v>21.17577</c:v>
                </c:pt>
                <c:pt idx="426">
                  <c:v>21.191590000000001</c:v>
                </c:pt>
                <c:pt idx="427">
                  <c:v>21.188829999999989</c:v>
                </c:pt>
                <c:pt idx="428">
                  <c:v>21.17841</c:v>
                </c:pt>
                <c:pt idx="429">
                  <c:v>21.192450000000001</c:v>
                </c:pt>
                <c:pt idx="430">
                  <c:v>21.281619999999933</c:v>
                </c:pt>
                <c:pt idx="431">
                  <c:v>21.284199999999952</c:v>
                </c:pt>
                <c:pt idx="432">
                  <c:v>21.28363999999991</c:v>
                </c:pt>
                <c:pt idx="433">
                  <c:v>21.28585</c:v>
                </c:pt>
                <c:pt idx="434">
                  <c:v>21.281739999999918</c:v>
                </c:pt>
                <c:pt idx="435">
                  <c:v>21.281559999999956</c:v>
                </c:pt>
                <c:pt idx="436">
                  <c:v>21.28002999999994</c:v>
                </c:pt>
                <c:pt idx="437">
                  <c:v>21.283829999999952</c:v>
                </c:pt>
                <c:pt idx="438">
                  <c:v>21.27861999999994</c:v>
                </c:pt>
                <c:pt idx="439">
                  <c:v>21.280579999999944</c:v>
                </c:pt>
                <c:pt idx="440">
                  <c:v>21.29898</c:v>
                </c:pt>
                <c:pt idx="441">
                  <c:v>21.369619999999955</c:v>
                </c:pt>
                <c:pt idx="442">
                  <c:v>21.380970000000001</c:v>
                </c:pt>
                <c:pt idx="443">
                  <c:v>21.385999999999989</c:v>
                </c:pt>
                <c:pt idx="444">
                  <c:v>21.38447</c:v>
                </c:pt>
                <c:pt idx="445">
                  <c:v>21.380289999999956</c:v>
                </c:pt>
                <c:pt idx="446">
                  <c:v>21.374410000000001</c:v>
                </c:pt>
                <c:pt idx="447">
                  <c:v>21.37809</c:v>
                </c:pt>
                <c:pt idx="448">
                  <c:v>21.378270000000001</c:v>
                </c:pt>
                <c:pt idx="449">
                  <c:v>21.37839</c:v>
                </c:pt>
                <c:pt idx="450">
                  <c:v>21.39048</c:v>
                </c:pt>
                <c:pt idx="451">
                  <c:v>21.400839999999956</c:v>
                </c:pt>
                <c:pt idx="452">
                  <c:v>21.426839999999956</c:v>
                </c:pt>
                <c:pt idx="453">
                  <c:v>21.509450000000001</c:v>
                </c:pt>
                <c:pt idx="454">
                  <c:v>21.573840000000001</c:v>
                </c:pt>
                <c:pt idx="455">
                  <c:v>21.586779999999944</c:v>
                </c:pt>
                <c:pt idx="456">
                  <c:v>21.590890000000005</c:v>
                </c:pt>
                <c:pt idx="457">
                  <c:v>21.57366</c:v>
                </c:pt>
                <c:pt idx="458">
                  <c:v>21.585309999999936</c:v>
                </c:pt>
                <c:pt idx="459">
                  <c:v>21.585059999999956</c:v>
                </c:pt>
                <c:pt idx="460">
                  <c:v>21.585739999999909</c:v>
                </c:pt>
                <c:pt idx="461">
                  <c:v>21.643319999999989</c:v>
                </c:pt>
                <c:pt idx="462">
                  <c:v>21.678460000000001</c:v>
                </c:pt>
                <c:pt idx="463">
                  <c:v>21.680489999999956</c:v>
                </c:pt>
                <c:pt idx="464">
                  <c:v>21.68404</c:v>
                </c:pt>
                <c:pt idx="465">
                  <c:v>21.688089999999956</c:v>
                </c:pt>
                <c:pt idx="466">
                  <c:v>21.68055</c:v>
                </c:pt>
                <c:pt idx="467">
                  <c:v>21.684840000000001</c:v>
                </c:pt>
                <c:pt idx="468">
                  <c:v>21.680609999999955</c:v>
                </c:pt>
                <c:pt idx="469">
                  <c:v>21.683</c:v>
                </c:pt>
                <c:pt idx="470">
                  <c:v>21.683</c:v>
                </c:pt>
                <c:pt idx="471">
                  <c:v>21.77309</c:v>
                </c:pt>
                <c:pt idx="472">
                  <c:v>21.882429999999918</c:v>
                </c:pt>
                <c:pt idx="473">
                  <c:v>21.882189999999955</c:v>
                </c:pt>
                <c:pt idx="474">
                  <c:v>21.890470000000001</c:v>
                </c:pt>
                <c:pt idx="475">
                  <c:v>21.891200000000001</c:v>
                </c:pt>
                <c:pt idx="476">
                  <c:v>21.879740000000002</c:v>
                </c:pt>
                <c:pt idx="477">
                  <c:v>21.885870000000001</c:v>
                </c:pt>
                <c:pt idx="478">
                  <c:v>21.888319999999933</c:v>
                </c:pt>
                <c:pt idx="479">
                  <c:v>21.883409999999955</c:v>
                </c:pt>
                <c:pt idx="480">
                  <c:v>21.883719999999933</c:v>
                </c:pt>
                <c:pt idx="481">
                  <c:v>21.891570000000005</c:v>
                </c:pt>
                <c:pt idx="482">
                  <c:v>21.884639999999944</c:v>
                </c:pt>
                <c:pt idx="483">
                  <c:v>21.906229999999944</c:v>
                </c:pt>
                <c:pt idx="484">
                  <c:v>21.930700000000002</c:v>
                </c:pt>
                <c:pt idx="485">
                  <c:v>21.984359999999956</c:v>
                </c:pt>
                <c:pt idx="486">
                  <c:v>21.976939999999956</c:v>
                </c:pt>
                <c:pt idx="487">
                  <c:v>21.979389999999956</c:v>
                </c:pt>
                <c:pt idx="488">
                  <c:v>21.986139999999917</c:v>
                </c:pt>
                <c:pt idx="489">
                  <c:v>21.983559999999944</c:v>
                </c:pt>
                <c:pt idx="490">
                  <c:v>21.974910000000001</c:v>
                </c:pt>
                <c:pt idx="491">
                  <c:v>21.983129999999917</c:v>
                </c:pt>
                <c:pt idx="492">
                  <c:v>21.988899999999944</c:v>
                </c:pt>
                <c:pt idx="493">
                  <c:v>21.982089999999921</c:v>
                </c:pt>
                <c:pt idx="494">
                  <c:v>21.99699</c:v>
                </c:pt>
                <c:pt idx="495">
                  <c:v>22.068619999999918</c:v>
                </c:pt>
                <c:pt idx="496">
                  <c:v>22.08193</c:v>
                </c:pt>
                <c:pt idx="497">
                  <c:v>22.078679999999956</c:v>
                </c:pt>
                <c:pt idx="498">
                  <c:v>22.083279999999952</c:v>
                </c:pt>
                <c:pt idx="499">
                  <c:v>22.075369999999989</c:v>
                </c:pt>
                <c:pt idx="500">
                  <c:v>22.079899999999999</c:v>
                </c:pt>
                <c:pt idx="501">
                  <c:v>22.078859999999999</c:v>
                </c:pt>
                <c:pt idx="502">
                  <c:v>22.076409999999989</c:v>
                </c:pt>
                <c:pt idx="503">
                  <c:v>22.08456</c:v>
                </c:pt>
                <c:pt idx="504">
                  <c:v>22.086219999999944</c:v>
                </c:pt>
                <c:pt idx="505">
                  <c:v>22.095970000000001</c:v>
                </c:pt>
                <c:pt idx="506">
                  <c:v>22.113689999999988</c:v>
                </c:pt>
                <c:pt idx="507">
                  <c:v>22.174280000000035</c:v>
                </c:pt>
                <c:pt idx="508">
                  <c:v>22.18281</c:v>
                </c:pt>
                <c:pt idx="509">
                  <c:v>22.181280000000001</c:v>
                </c:pt>
                <c:pt idx="510">
                  <c:v>22.182009999999952</c:v>
                </c:pt>
                <c:pt idx="511">
                  <c:v>22.181339999999956</c:v>
                </c:pt>
                <c:pt idx="512">
                  <c:v>22.179739999999956</c:v>
                </c:pt>
                <c:pt idx="513">
                  <c:v>22.187349999999956</c:v>
                </c:pt>
                <c:pt idx="514">
                  <c:v>22.182629999999929</c:v>
                </c:pt>
                <c:pt idx="515">
                  <c:v>22.179929999999999</c:v>
                </c:pt>
                <c:pt idx="516">
                  <c:v>22.186240000000002</c:v>
                </c:pt>
                <c:pt idx="517">
                  <c:v>22.271850000000047</c:v>
                </c:pt>
                <c:pt idx="518">
                  <c:v>22.28245999999994</c:v>
                </c:pt>
                <c:pt idx="519">
                  <c:v>22.280929999999955</c:v>
                </c:pt>
                <c:pt idx="520">
                  <c:v>22.280559999999955</c:v>
                </c:pt>
                <c:pt idx="521">
                  <c:v>22.286329999999928</c:v>
                </c:pt>
                <c:pt idx="522">
                  <c:v>22.28203999999991</c:v>
                </c:pt>
                <c:pt idx="523">
                  <c:v>22.273569999999989</c:v>
                </c:pt>
                <c:pt idx="524">
                  <c:v>22.278229999999944</c:v>
                </c:pt>
                <c:pt idx="525">
                  <c:v>22.283080000000002</c:v>
                </c:pt>
                <c:pt idx="526">
                  <c:v>22.290800000000001</c:v>
                </c:pt>
                <c:pt idx="527">
                  <c:v>22.290129999999955</c:v>
                </c:pt>
                <c:pt idx="528">
                  <c:v>22.333860000000051</c:v>
                </c:pt>
                <c:pt idx="529">
                  <c:v>22.389719999999944</c:v>
                </c:pt>
                <c:pt idx="530">
                  <c:v>22.386780000000002</c:v>
                </c:pt>
                <c:pt idx="531">
                  <c:v>22.382429999999918</c:v>
                </c:pt>
                <c:pt idx="532">
                  <c:v>22.384450000000001</c:v>
                </c:pt>
                <c:pt idx="533">
                  <c:v>22.3858</c:v>
                </c:pt>
                <c:pt idx="534">
                  <c:v>22.388499999999944</c:v>
                </c:pt>
                <c:pt idx="535">
                  <c:v>22.382489999999944</c:v>
                </c:pt>
                <c:pt idx="536">
                  <c:v>22.385119999999944</c:v>
                </c:pt>
                <c:pt idx="537">
                  <c:v>22.385059999999989</c:v>
                </c:pt>
                <c:pt idx="538">
                  <c:v>22.381869999999999</c:v>
                </c:pt>
                <c:pt idx="539">
                  <c:v>22.408369999999955</c:v>
                </c:pt>
                <c:pt idx="540">
                  <c:v>22.873650000000001</c:v>
                </c:pt>
                <c:pt idx="541">
                  <c:v>22.877140000000001</c:v>
                </c:pt>
                <c:pt idx="542">
                  <c:v>22.871810000000039</c:v>
                </c:pt>
                <c:pt idx="543">
                  <c:v>22.878860000000035</c:v>
                </c:pt>
                <c:pt idx="544">
                  <c:v>22.878739999999944</c:v>
                </c:pt>
                <c:pt idx="545">
                  <c:v>22.882169999999956</c:v>
                </c:pt>
                <c:pt idx="546">
                  <c:v>22.87641</c:v>
                </c:pt>
                <c:pt idx="547">
                  <c:v>22.909339999999933</c:v>
                </c:pt>
                <c:pt idx="548">
                  <c:v>22.967849999999956</c:v>
                </c:pt>
                <c:pt idx="549">
                  <c:v>22.981579999999944</c:v>
                </c:pt>
                <c:pt idx="550">
                  <c:v>22.981519999999936</c:v>
                </c:pt>
                <c:pt idx="551">
                  <c:v>22.987159999999989</c:v>
                </c:pt>
                <c:pt idx="552">
                  <c:v>22.98489</c:v>
                </c:pt>
                <c:pt idx="553">
                  <c:v>22.984399999999944</c:v>
                </c:pt>
                <c:pt idx="554">
                  <c:v>22.985139999999909</c:v>
                </c:pt>
                <c:pt idx="555">
                  <c:v>22.978389999999944</c:v>
                </c:pt>
                <c:pt idx="556">
                  <c:v>22.985019999999917</c:v>
                </c:pt>
                <c:pt idx="557">
                  <c:v>22.986799999999917</c:v>
                </c:pt>
                <c:pt idx="558">
                  <c:v>22.987960000000001</c:v>
                </c:pt>
                <c:pt idx="559">
                  <c:v>22.986179999999944</c:v>
                </c:pt>
                <c:pt idx="560">
                  <c:v>23.078419999999955</c:v>
                </c:pt>
                <c:pt idx="561">
                  <c:v>23.084980000000005</c:v>
                </c:pt>
                <c:pt idx="562">
                  <c:v>23.092829999999989</c:v>
                </c:pt>
                <c:pt idx="563">
                  <c:v>23.082589999999936</c:v>
                </c:pt>
                <c:pt idx="564">
                  <c:v>23.08915</c:v>
                </c:pt>
                <c:pt idx="565">
                  <c:v>23.088039999999921</c:v>
                </c:pt>
                <c:pt idx="566">
                  <c:v>23.083079999999956</c:v>
                </c:pt>
                <c:pt idx="567">
                  <c:v>23.086139999999933</c:v>
                </c:pt>
                <c:pt idx="568">
                  <c:v>23.082399999999936</c:v>
                </c:pt>
                <c:pt idx="569">
                  <c:v>23.120920000000005</c:v>
                </c:pt>
                <c:pt idx="570">
                  <c:v>23.181629999999952</c:v>
                </c:pt>
                <c:pt idx="571">
                  <c:v>23.185189999999956</c:v>
                </c:pt>
                <c:pt idx="572">
                  <c:v>23.184819999999988</c:v>
                </c:pt>
                <c:pt idx="573">
                  <c:v>23.1877</c:v>
                </c:pt>
                <c:pt idx="574">
                  <c:v>23.196290000000001</c:v>
                </c:pt>
                <c:pt idx="575">
                  <c:v>23.18028</c:v>
                </c:pt>
                <c:pt idx="576">
                  <c:v>23.187880000000035</c:v>
                </c:pt>
                <c:pt idx="577">
                  <c:v>23.18046</c:v>
                </c:pt>
                <c:pt idx="578">
                  <c:v>23.186779999999956</c:v>
                </c:pt>
                <c:pt idx="579">
                  <c:v>23.184940000000001</c:v>
                </c:pt>
                <c:pt idx="580">
                  <c:v>23.188369999999956</c:v>
                </c:pt>
                <c:pt idx="581">
                  <c:v>23.18647</c:v>
                </c:pt>
                <c:pt idx="582">
                  <c:v>23.259450000000001</c:v>
                </c:pt>
                <c:pt idx="583">
                  <c:v>23.371919999999999</c:v>
                </c:pt>
                <c:pt idx="584">
                  <c:v>23.389769999999956</c:v>
                </c:pt>
                <c:pt idx="585">
                  <c:v>23.388299999999944</c:v>
                </c:pt>
                <c:pt idx="586">
                  <c:v>23.383019999999952</c:v>
                </c:pt>
                <c:pt idx="587">
                  <c:v>23.38701</c:v>
                </c:pt>
                <c:pt idx="588">
                  <c:v>23.381739999999944</c:v>
                </c:pt>
                <c:pt idx="589">
                  <c:v>23.3932</c:v>
                </c:pt>
                <c:pt idx="590">
                  <c:v>23.408109999999944</c:v>
                </c:pt>
                <c:pt idx="591">
                  <c:v>23.478139999999936</c:v>
                </c:pt>
                <c:pt idx="592">
                  <c:v>23.486169999999955</c:v>
                </c:pt>
                <c:pt idx="593">
                  <c:v>23.48764999999991</c:v>
                </c:pt>
                <c:pt idx="594">
                  <c:v>23.48310999999994</c:v>
                </c:pt>
                <c:pt idx="595">
                  <c:v>23.486969999999989</c:v>
                </c:pt>
                <c:pt idx="596">
                  <c:v>23.489179999999951</c:v>
                </c:pt>
                <c:pt idx="597">
                  <c:v>23.480159999999955</c:v>
                </c:pt>
                <c:pt idx="598">
                  <c:v>23.490100000000002</c:v>
                </c:pt>
                <c:pt idx="599">
                  <c:v>23.481389999999951</c:v>
                </c:pt>
                <c:pt idx="600">
                  <c:v>23.48489</c:v>
                </c:pt>
                <c:pt idx="601">
                  <c:v>23.480229999999917</c:v>
                </c:pt>
                <c:pt idx="602">
                  <c:v>23.484269999999956</c:v>
                </c:pt>
                <c:pt idx="603">
                  <c:v>23.553080000000001</c:v>
                </c:pt>
                <c:pt idx="604">
                  <c:v>23.590800000000005</c:v>
                </c:pt>
                <c:pt idx="605">
                  <c:v>23.590309999999956</c:v>
                </c:pt>
                <c:pt idx="606">
                  <c:v>23.592939999999956</c:v>
                </c:pt>
                <c:pt idx="607">
                  <c:v>23.588219999999936</c:v>
                </c:pt>
                <c:pt idx="608">
                  <c:v>23.59018</c:v>
                </c:pt>
                <c:pt idx="609">
                  <c:v>23.59367999999996</c:v>
                </c:pt>
                <c:pt idx="610">
                  <c:v>23.585709999999917</c:v>
                </c:pt>
                <c:pt idx="611">
                  <c:v>23.598590000000002</c:v>
                </c:pt>
                <c:pt idx="612">
                  <c:v>23.613240000000001</c:v>
                </c:pt>
                <c:pt idx="613">
                  <c:v>23.684069999999988</c:v>
                </c:pt>
                <c:pt idx="614">
                  <c:v>23.684439999999956</c:v>
                </c:pt>
                <c:pt idx="615">
                  <c:v>23.684870000000043</c:v>
                </c:pt>
                <c:pt idx="616">
                  <c:v>23.67549</c:v>
                </c:pt>
                <c:pt idx="617">
                  <c:v>23.68205</c:v>
                </c:pt>
                <c:pt idx="618">
                  <c:v>23.68702</c:v>
                </c:pt>
                <c:pt idx="619">
                  <c:v>23.685359999999989</c:v>
                </c:pt>
                <c:pt idx="620">
                  <c:v>23.68346</c:v>
                </c:pt>
                <c:pt idx="621">
                  <c:v>23.685980000000001</c:v>
                </c:pt>
                <c:pt idx="622">
                  <c:v>23.677510000000005</c:v>
                </c:pt>
                <c:pt idx="623">
                  <c:v>23.700139999999951</c:v>
                </c:pt>
                <c:pt idx="624">
                  <c:v>23.776739999999933</c:v>
                </c:pt>
                <c:pt idx="625">
                  <c:v>23.794090000000001</c:v>
                </c:pt>
                <c:pt idx="626">
                  <c:v>23.780229999999928</c:v>
                </c:pt>
                <c:pt idx="627">
                  <c:v>23.782990000000002</c:v>
                </c:pt>
                <c:pt idx="628">
                  <c:v>23.782499999999917</c:v>
                </c:pt>
                <c:pt idx="629">
                  <c:v>23.789429999999918</c:v>
                </c:pt>
                <c:pt idx="630">
                  <c:v>23.790839999999989</c:v>
                </c:pt>
                <c:pt idx="631">
                  <c:v>23.791889999999999</c:v>
                </c:pt>
                <c:pt idx="632">
                  <c:v>23.781709999999933</c:v>
                </c:pt>
                <c:pt idx="633">
                  <c:v>23.8155</c:v>
                </c:pt>
                <c:pt idx="634">
                  <c:v>23.89179</c:v>
                </c:pt>
                <c:pt idx="635">
                  <c:v>23.889089999999989</c:v>
                </c:pt>
                <c:pt idx="636">
                  <c:v>23.88503999999994</c:v>
                </c:pt>
                <c:pt idx="637">
                  <c:v>23.888349999999917</c:v>
                </c:pt>
                <c:pt idx="638">
                  <c:v>23.885960000000001</c:v>
                </c:pt>
                <c:pt idx="639">
                  <c:v>23.879149999999989</c:v>
                </c:pt>
                <c:pt idx="640">
                  <c:v>23.88503999999994</c:v>
                </c:pt>
                <c:pt idx="641">
                  <c:v>23.884119999999989</c:v>
                </c:pt>
                <c:pt idx="642">
                  <c:v>23.88467</c:v>
                </c:pt>
                <c:pt idx="643">
                  <c:v>23.88682</c:v>
                </c:pt>
                <c:pt idx="644">
                  <c:v>23.901050000000001</c:v>
                </c:pt>
                <c:pt idx="645">
                  <c:v>23.962799999999916</c:v>
                </c:pt>
                <c:pt idx="646">
                  <c:v>23.984689999999944</c:v>
                </c:pt>
                <c:pt idx="647">
                  <c:v>23.985859999999956</c:v>
                </c:pt>
                <c:pt idx="648">
                  <c:v>23.992359999999955</c:v>
                </c:pt>
                <c:pt idx="649">
                  <c:v>23.991439999999944</c:v>
                </c:pt>
                <c:pt idx="650">
                  <c:v>23.994629999999944</c:v>
                </c:pt>
                <c:pt idx="651">
                  <c:v>23.992299999999933</c:v>
                </c:pt>
                <c:pt idx="652">
                  <c:v>23.985549999999904</c:v>
                </c:pt>
                <c:pt idx="653">
                  <c:v>23.994260000000001</c:v>
                </c:pt>
                <c:pt idx="654">
                  <c:v>23.999659999999956</c:v>
                </c:pt>
                <c:pt idx="655">
                  <c:v>24.085939999999944</c:v>
                </c:pt>
                <c:pt idx="656">
                  <c:v>24.089129999999944</c:v>
                </c:pt>
                <c:pt idx="657">
                  <c:v>24.08466</c:v>
                </c:pt>
                <c:pt idx="658">
                  <c:v>24.081529999999944</c:v>
                </c:pt>
                <c:pt idx="659">
                  <c:v>24.083309999999944</c:v>
                </c:pt>
                <c:pt idx="660">
                  <c:v>24.086559999999956</c:v>
                </c:pt>
                <c:pt idx="661">
                  <c:v>24.08484</c:v>
                </c:pt>
                <c:pt idx="662">
                  <c:v>24.08201999999994</c:v>
                </c:pt>
                <c:pt idx="663">
                  <c:v>24.09122</c:v>
                </c:pt>
                <c:pt idx="664">
                  <c:v>24.08417</c:v>
                </c:pt>
                <c:pt idx="665">
                  <c:v>24.086069999999989</c:v>
                </c:pt>
                <c:pt idx="666">
                  <c:v>24.175599999999989</c:v>
                </c:pt>
                <c:pt idx="667">
                  <c:v>24.19228</c:v>
                </c:pt>
                <c:pt idx="668">
                  <c:v>24.1845</c:v>
                </c:pt>
                <c:pt idx="669">
                  <c:v>24.186889999999988</c:v>
                </c:pt>
                <c:pt idx="670">
                  <c:v>24.189950000000035</c:v>
                </c:pt>
                <c:pt idx="671">
                  <c:v>24.186639999999944</c:v>
                </c:pt>
                <c:pt idx="672">
                  <c:v>24.188599999999944</c:v>
                </c:pt>
                <c:pt idx="673">
                  <c:v>24.178730000000002</c:v>
                </c:pt>
                <c:pt idx="674">
                  <c:v>24.190750000000001</c:v>
                </c:pt>
                <c:pt idx="675">
                  <c:v>24.224599999999956</c:v>
                </c:pt>
                <c:pt idx="676">
                  <c:v>24.28115</c:v>
                </c:pt>
                <c:pt idx="677">
                  <c:v>24.295129999999933</c:v>
                </c:pt>
                <c:pt idx="678">
                  <c:v>24.28518999999994</c:v>
                </c:pt>
                <c:pt idx="679">
                  <c:v>24.28672999999991</c:v>
                </c:pt>
                <c:pt idx="680">
                  <c:v>24.287949999999956</c:v>
                </c:pt>
                <c:pt idx="681">
                  <c:v>24.293289999999956</c:v>
                </c:pt>
                <c:pt idx="682">
                  <c:v>24.286109999999944</c:v>
                </c:pt>
                <c:pt idx="683">
                  <c:v>24.293229999999955</c:v>
                </c:pt>
                <c:pt idx="684">
                  <c:v>24.290339999999944</c:v>
                </c:pt>
                <c:pt idx="685">
                  <c:v>24.287769999999952</c:v>
                </c:pt>
                <c:pt idx="686">
                  <c:v>24.39227</c:v>
                </c:pt>
                <c:pt idx="687">
                  <c:v>24.490699999999933</c:v>
                </c:pt>
                <c:pt idx="688">
                  <c:v>24.482299999999917</c:v>
                </c:pt>
                <c:pt idx="689">
                  <c:v>24.487689999999944</c:v>
                </c:pt>
                <c:pt idx="690">
                  <c:v>24.488489999999917</c:v>
                </c:pt>
                <c:pt idx="691">
                  <c:v>24.485849999999918</c:v>
                </c:pt>
                <c:pt idx="692">
                  <c:v>24.481619999999921</c:v>
                </c:pt>
                <c:pt idx="693">
                  <c:v>24.485299999999917</c:v>
                </c:pt>
                <c:pt idx="694">
                  <c:v>24.486829999999955</c:v>
                </c:pt>
                <c:pt idx="695">
                  <c:v>24.406499999999955</c:v>
                </c:pt>
                <c:pt idx="696">
                  <c:v>24.458929999999956</c:v>
                </c:pt>
                <c:pt idx="697">
                  <c:v>24.481129999999933</c:v>
                </c:pt>
                <c:pt idx="698">
                  <c:v>24.485549999999904</c:v>
                </c:pt>
                <c:pt idx="699">
                  <c:v>24.48928999999994</c:v>
                </c:pt>
                <c:pt idx="700">
                  <c:v>24.481009999999955</c:v>
                </c:pt>
                <c:pt idx="701">
                  <c:v>24.48928999999994</c:v>
                </c:pt>
                <c:pt idx="702">
                  <c:v>24.48333999999991</c:v>
                </c:pt>
                <c:pt idx="703">
                  <c:v>24.484629999999918</c:v>
                </c:pt>
                <c:pt idx="704">
                  <c:v>24.494619999999955</c:v>
                </c:pt>
                <c:pt idx="705">
                  <c:v>24.48216999999994</c:v>
                </c:pt>
                <c:pt idx="706">
                  <c:v>24.510010000000001</c:v>
                </c:pt>
                <c:pt idx="707">
                  <c:v>24.583970000000001</c:v>
                </c:pt>
                <c:pt idx="708">
                  <c:v>24.596419999999952</c:v>
                </c:pt>
                <c:pt idx="709">
                  <c:v>24.588999999999956</c:v>
                </c:pt>
                <c:pt idx="710">
                  <c:v>24.596419999999952</c:v>
                </c:pt>
                <c:pt idx="711">
                  <c:v>24.588509999999918</c:v>
                </c:pt>
                <c:pt idx="712">
                  <c:v>24.592189999999956</c:v>
                </c:pt>
                <c:pt idx="713">
                  <c:v>24.5898</c:v>
                </c:pt>
                <c:pt idx="714">
                  <c:v>24.59281</c:v>
                </c:pt>
                <c:pt idx="715">
                  <c:v>24.632239999999989</c:v>
                </c:pt>
                <c:pt idx="716">
                  <c:v>24.712150000000001</c:v>
                </c:pt>
                <c:pt idx="717">
                  <c:v>24.762189999999933</c:v>
                </c:pt>
                <c:pt idx="718">
                  <c:v>24.787949999999956</c:v>
                </c:pt>
                <c:pt idx="719">
                  <c:v>24.695530000000002</c:v>
                </c:pt>
                <c:pt idx="720">
                  <c:v>24.685409999999944</c:v>
                </c:pt>
                <c:pt idx="721">
                  <c:v>24.698589999999989</c:v>
                </c:pt>
                <c:pt idx="722">
                  <c:v>24.691600000000001</c:v>
                </c:pt>
                <c:pt idx="723">
                  <c:v>24.685960000000001</c:v>
                </c:pt>
                <c:pt idx="724">
                  <c:v>24.691849999999999</c:v>
                </c:pt>
                <c:pt idx="725">
                  <c:v>24.789229999999939</c:v>
                </c:pt>
                <c:pt idx="726">
                  <c:v>24.785309999999917</c:v>
                </c:pt>
                <c:pt idx="727">
                  <c:v>24.779729999999944</c:v>
                </c:pt>
                <c:pt idx="728">
                  <c:v>24.788989999999952</c:v>
                </c:pt>
                <c:pt idx="729">
                  <c:v>24.790519999999944</c:v>
                </c:pt>
                <c:pt idx="730">
                  <c:v>24.793529999999944</c:v>
                </c:pt>
                <c:pt idx="731">
                  <c:v>24.785799999999909</c:v>
                </c:pt>
                <c:pt idx="732">
                  <c:v>24.795429999999929</c:v>
                </c:pt>
                <c:pt idx="733">
                  <c:v>24.805479999999989</c:v>
                </c:pt>
                <c:pt idx="734">
                  <c:v>24.87079999999996</c:v>
                </c:pt>
                <c:pt idx="735">
                  <c:v>24.982289999999917</c:v>
                </c:pt>
                <c:pt idx="736">
                  <c:v>24.983879999999989</c:v>
                </c:pt>
                <c:pt idx="737">
                  <c:v>24.988239999999909</c:v>
                </c:pt>
                <c:pt idx="738">
                  <c:v>24.990319999999944</c:v>
                </c:pt>
                <c:pt idx="739">
                  <c:v>24.98835999999994</c:v>
                </c:pt>
                <c:pt idx="740">
                  <c:v>24.996759999999952</c:v>
                </c:pt>
                <c:pt idx="741">
                  <c:v>24.986519999999917</c:v>
                </c:pt>
                <c:pt idx="742">
                  <c:v>24.98516999999994</c:v>
                </c:pt>
                <c:pt idx="743">
                  <c:v>24.983639999999909</c:v>
                </c:pt>
                <c:pt idx="744">
                  <c:v>25.06323999999994</c:v>
                </c:pt>
                <c:pt idx="745">
                  <c:v>25.085499999999929</c:v>
                </c:pt>
                <c:pt idx="746">
                  <c:v>25.086849999999952</c:v>
                </c:pt>
                <c:pt idx="747">
                  <c:v>25.093170000000001</c:v>
                </c:pt>
                <c:pt idx="748">
                  <c:v>25.089419999999944</c:v>
                </c:pt>
                <c:pt idx="749">
                  <c:v>25.09047</c:v>
                </c:pt>
                <c:pt idx="750">
                  <c:v>25.095189999999956</c:v>
                </c:pt>
                <c:pt idx="751">
                  <c:v>25.090160000000001</c:v>
                </c:pt>
                <c:pt idx="752">
                  <c:v>25.08641999999994</c:v>
                </c:pt>
                <c:pt idx="753">
                  <c:v>25.163509999999956</c:v>
                </c:pt>
                <c:pt idx="754">
                  <c:v>25.189879999999999</c:v>
                </c:pt>
                <c:pt idx="755">
                  <c:v>25.185089999999956</c:v>
                </c:pt>
                <c:pt idx="756">
                  <c:v>25.186629999999944</c:v>
                </c:pt>
                <c:pt idx="757">
                  <c:v>25.19313</c:v>
                </c:pt>
                <c:pt idx="758">
                  <c:v>25.18749</c:v>
                </c:pt>
                <c:pt idx="759">
                  <c:v>25.189509999999956</c:v>
                </c:pt>
                <c:pt idx="760">
                  <c:v>25.187609999999989</c:v>
                </c:pt>
                <c:pt idx="761">
                  <c:v>25.18712</c:v>
                </c:pt>
                <c:pt idx="762">
                  <c:v>25.192639999999944</c:v>
                </c:pt>
                <c:pt idx="763">
                  <c:v>25.24108</c:v>
                </c:pt>
                <c:pt idx="764">
                  <c:v>25.260219999999933</c:v>
                </c:pt>
                <c:pt idx="765">
                  <c:v>25.286279999999955</c:v>
                </c:pt>
                <c:pt idx="766">
                  <c:v>25.284559999999956</c:v>
                </c:pt>
                <c:pt idx="767">
                  <c:v>25.288309999999917</c:v>
                </c:pt>
                <c:pt idx="768">
                  <c:v>25.283579999999944</c:v>
                </c:pt>
                <c:pt idx="769">
                  <c:v>25.285549999999905</c:v>
                </c:pt>
                <c:pt idx="770">
                  <c:v>25.286279999999955</c:v>
                </c:pt>
                <c:pt idx="771">
                  <c:v>25.286039999999939</c:v>
                </c:pt>
                <c:pt idx="772">
                  <c:v>25.305969999999999</c:v>
                </c:pt>
                <c:pt idx="773">
                  <c:v>25.317190000000043</c:v>
                </c:pt>
                <c:pt idx="774">
                  <c:v>25.382499999999933</c:v>
                </c:pt>
                <c:pt idx="775">
                  <c:v>25.383239999999944</c:v>
                </c:pt>
                <c:pt idx="776">
                  <c:v>25.382499999999933</c:v>
                </c:pt>
                <c:pt idx="777">
                  <c:v>25.38888</c:v>
                </c:pt>
                <c:pt idx="778">
                  <c:v>25.38158</c:v>
                </c:pt>
                <c:pt idx="779">
                  <c:v>25.38692</c:v>
                </c:pt>
                <c:pt idx="780">
                  <c:v>25.382560000000002</c:v>
                </c:pt>
                <c:pt idx="781">
                  <c:v>25.383479999999956</c:v>
                </c:pt>
                <c:pt idx="782">
                  <c:v>25.42482</c:v>
                </c:pt>
                <c:pt idx="783">
                  <c:v>25.473689999999955</c:v>
                </c:pt>
                <c:pt idx="784">
                  <c:v>25.489089999999944</c:v>
                </c:pt>
                <c:pt idx="785">
                  <c:v>25.483379999999933</c:v>
                </c:pt>
                <c:pt idx="786">
                  <c:v>25.490129999999944</c:v>
                </c:pt>
                <c:pt idx="787">
                  <c:v>25.488409999999909</c:v>
                </c:pt>
                <c:pt idx="788">
                  <c:v>25.482029999999916</c:v>
                </c:pt>
                <c:pt idx="789">
                  <c:v>25.486079999999955</c:v>
                </c:pt>
                <c:pt idx="790">
                  <c:v>25.486509999999917</c:v>
                </c:pt>
                <c:pt idx="791">
                  <c:v>25.483689999999918</c:v>
                </c:pt>
                <c:pt idx="792">
                  <c:v>25.508039999999955</c:v>
                </c:pt>
                <c:pt idx="793">
                  <c:v>25.55667</c:v>
                </c:pt>
                <c:pt idx="794">
                  <c:v>25.585609999999917</c:v>
                </c:pt>
                <c:pt idx="795">
                  <c:v>25.582919999999955</c:v>
                </c:pt>
                <c:pt idx="796">
                  <c:v>25.585429999999917</c:v>
                </c:pt>
                <c:pt idx="797">
                  <c:v>25.58438999999996</c:v>
                </c:pt>
                <c:pt idx="798">
                  <c:v>25.583279999999952</c:v>
                </c:pt>
                <c:pt idx="799">
                  <c:v>25.592970000000001</c:v>
                </c:pt>
                <c:pt idx="800">
                  <c:v>25.586659999999952</c:v>
                </c:pt>
                <c:pt idx="801">
                  <c:v>25.586169999999989</c:v>
                </c:pt>
                <c:pt idx="802">
                  <c:v>25.591069999999988</c:v>
                </c:pt>
                <c:pt idx="803">
                  <c:v>25.66282</c:v>
                </c:pt>
                <c:pt idx="804">
                  <c:v>25.682939999999956</c:v>
                </c:pt>
                <c:pt idx="805">
                  <c:v>25.68993</c:v>
                </c:pt>
                <c:pt idx="806">
                  <c:v>25.684470000000001</c:v>
                </c:pt>
                <c:pt idx="807">
                  <c:v>25.678889999999999</c:v>
                </c:pt>
                <c:pt idx="808">
                  <c:v>25.67662</c:v>
                </c:pt>
                <c:pt idx="809">
                  <c:v>25.688210000000002</c:v>
                </c:pt>
                <c:pt idx="810">
                  <c:v>25.69839</c:v>
                </c:pt>
                <c:pt idx="811">
                  <c:v>25.68055</c:v>
                </c:pt>
                <c:pt idx="812">
                  <c:v>25.749419999999944</c:v>
                </c:pt>
                <c:pt idx="813">
                  <c:v>25.780449999999909</c:v>
                </c:pt>
                <c:pt idx="814">
                  <c:v>25.787379999999956</c:v>
                </c:pt>
                <c:pt idx="815">
                  <c:v>25.78363999999991</c:v>
                </c:pt>
                <c:pt idx="816">
                  <c:v>25.784189999999956</c:v>
                </c:pt>
                <c:pt idx="817">
                  <c:v>25.786579999999944</c:v>
                </c:pt>
                <c:pt idx="818">
                  <c:v>25.78689</c:v>
                </c:pt>
                <c:pt idx="819">
                  <c:v>25.779900000000001</c:v>
                </c:pt>
                <c:pt idx="820">
                  <c:v>25.796019999999956</c:v>
                </c:pt>
                <c:pt idx="821">
                  <c:v>25.795039999999933</c:v>
                </c:pt>
                <c:pt idx="822">
                  <c:v>25.848890000000001</c:v>
                </c:pt>
                <c:pt idx="823">
                  <c:v>25.889060000000001</c:v>
                </c:pt>
                <c:pt idx="824">
                  <c:v>25.883970000000001</c:v>
                </c:pt>
                <c:pt idx="825">
                  <c:v>25.895250000000001</c:v>
                </c:pt>
                <c:pt idx="826">
                  <c:v>25.890339999999952</c:v>
                </c:pt>
                <c:pt idx="827">
                  <c:v>25.88653999999994</c:v>
                </c:pt>
                <c:pt idx="828">
                  <c:v>25.885870000000001</c:v>
                </c:pt>
                <c:pt idx="829">
                  <c:v>25.884519999999952</c:v>
                </c:pt>
                <c:pt idx="830">
                  <c:v>25.884699999999956</c:v>
                </c:pt>
                <c:pt idx="831">
                  <c:v>25.911750000000001</c:v>
                </c:pt>
                <c:pt idx="832">
                  <c:v>26.003489999999989</c:v>
                </c:pt>
                <c:pt idx="833">
                  <c:v>26.079539999999955</c:v>
                </c:pt>
                <c:pt idx="834">
                  <c:v>26.08015</c:v>
                </c:pt>
                <c:pt idx="835">
                  <c:v>26.082599999999918</c:v>
                </c:pt>
                <c:pt idx="836">
                  <c:v>26.084629999999944</c:v>
                </c:pt>
                <c:pt idx="837">
                  <c:v>26.080029999999944</c:v>
                </c:pt>
                <c:pt idx="838">
                  <c:v>26.085179999999955</c:v>
                </c:pt>
                <c:pt idx="839">
                  <c:v>26.079599999999989</c:v>
                </c:pt>
                <c:pt idx="840">
                  <c:v>26.099039999999956</c:v>
                </c:pt>
                <c:pt idx="841">
                  <c:v>26.175999999999988</c:v>
                </c:pt>
                <c:pt idx="842">
                  <c:v>26.178699999999989</c:v>
                </c:pt>
                <c:pt idx="843">
                  <c:v>26.182749999999917</c:v>
                </c:pt>
                <c:pt idx="844">
                  <c:v>26.178450000000005</c:v>
                </c:pt>
                <c:pt idx="845">
                  <c:v>26.18261999999994</c:v>
                </c:pt>
                <c:pt idx="846">
                  <c:v>26.181640000000002</c:v>
                </c:pt>
                <c:pt idx="847">
                  <c:v>26.183729999999944</c:v>
                </c:pt>
                <c:pt idx="848">
                  <c:v>26.18207</c:v>
                </c:pt>
                <c:pt idx="849">
                  <c:v>26.175450000000001</c:v>
                </c:pt>
                <c:pt idx="850">
                  <c:v>26.18010999999996</c:v>
                </c:pt>
                <c:pt idx="851">
                  <c:v>26.287800000000001</c:v>
                </c:pt>
                <c:pt idx="852">
                  <c:v>26.284300000000002</c:v>
                </c:pt>
                <c:pt idx="853">
                  <c:v>26.18937</c:v>
                </c:pt>
                <c:pt idx="854">
                  <c:v>26.179800000000043</c:v>
                </c:pt>
                <c:pt idx="855">
                  <c:v>26.180969999999999</c:v>
                </c:pt>
                <c:pt idx="856">
                  <c:v>26.181889999999999</c:v>
                </c:pt>
                <c:pt idx="857">
                  <c:v>26.177350000000047</c:v>
                </c:pt>
                <c:pt idx="858">
                  <c:v>26.180789999999952</c:v>
                </c:pt>
                <c:pt idx="859">
                  <c:v>26.251370000000001</c:v>
                </c:pt>
                <c:pt idx="860">
                  <c:v>26.372669999999989</c:v>
                </c:pt>
                <c:pt idx="861">
                  <c:v>26.381810000000005</c:v>
                </c:pt>
                <c:pt idx="862">
                  <c:v>26.345319999999944</c:v>
                </c:pt>
                <c:pt idx="863">
                  <c:v>26.27731</c:v>
                </c:pt>
                <c:pt idx="864">
                  <c:v>26.278169999999989</c:v>
                </c:pt>
                <c:pt idx="865">
                  <c:v>26.282829999999944</c:v>
                </c:pt>
                <c:pt idx="866">
                  <c:v>26.281359999999989</c:v>
                </c:pt>
                <c:pt idx="867">
                  <c:v>26.323429999999952</c:v>
                </c:pt>
                <c:pt idx="868">
                  <c:v>26.366849999999989</c:v>
                </c:pt>
                <c:pt idx="869">
                  <c:v>26.385860000000001</c:v>
                </c:pt>
                <c:pt idx="870">
                  <c:v>26.381319999999956</c:v>
                </c:pt>
                <c:pt idx="871">
                  <c:v>26.379359999999988</c:v>
                </c:pt>
                <c:pt idx="872">
                  <c:v>26.38016</c:v>
                </c:pt>
                <c:pt idx="873">
                  <c:v>26.384509999999956</c:v>
                </c:pt>
                <c:pt idx="874">
                  <c:v>26.38402</c:v>
                </c:pt>
                <c:pt idx="875">
                  <c:v>26.383959999999988</c:v>
                </c:pt>
                <c:pt idx="876">
                  <c:v>26.409229999999944</c:v>
                </c:pt>
                <c:pt idx="877">
                  <c:v>26.483179999999944</c:v>
                </c:pt>
                <c:pt idx="878">
                  <c:v>26.481839999999952</c:v>
                </c:pt>
                <c:pt idx="879">
                  <c:v>26.479379999999956</c:v>
                </c:pt>
                <c:pt idx="880">
                  <c:v>26.481529999999918</c:v>
                </c:pt>
                <c:pt idx="881">
                  <c:v>26.480789999999917</c:v>
                </c:pt>
                <c:pt idx="882">
                  <c:v>26.482139999999909</c:v>
                </c:pt>
                <c:pt idx="883">
                  <c:v>26.475029999999933</c:v>
                </c:pt>
                <c:pt idx="884">
                  <c:v>26.481339999999918</c:v>
                </c:pt>
                <c:pt idx="885">
                  <c:v>26.47711</c:v>
                </c:pt>
                <c:pt idx="886">
                  <c:v>26.485389999999917</c:v>
                </c:pt>
                <c:pt idx="887">
                  <c:v>26.518319999999989</c:v>
                </c:pt>
                <c:pt idx="888">
                  <c:v>26.683409999999956</c:v>
                </c:pt>
                <c:pt idx="889">
                  <c:v>26.686599999999956</c:v>
                </c:pt>
                <c:pt idx="890">
                  <c:v>26.689419999999952</c:v>
                </c:pt>
                <c:pt idx="891">
                  <c:v>26.684760000000001</c:v>
                </c:pt>
                <c:pt idx="892">
                  <c:v>26.686109999999989</c:v>
                </c:pt>
                <c:pt idx="893">
                  <c:v>26.683350000000001</c:v>
                </c:pt>
                <c:pt idx="894">
                  <c:v>26.681080000000001</c:v>
                </c:pt>
                <c:pt idx="895">
                  <c:v>26.754799999999989</c:v>
                </c:pt>
                <c:pt idx="896">
                  <c:v>26.79</c:v>
                </c:pt>
                <c:pt idx="897">
                  <c:v>26.783559999999955</c:v>
                </c:pt>
                <c:pt idx="898">
                  <c:v>26.783619999999917</c:v>
                </c:pt>
                <c:pt idx="899">
                  <c:v>26.781409999999951</c:v>
                </c:pt>
                <c:pt idx="900">
                  <c:v>26.783069999999956</c:v>
                </c:pt>
                <c:pt idx="901">
                  <c:v>26.779140000000002</c:v>
                </c:pt>
                <c:pt idx="902">
                  <c:v>26.778469999999956</c:v>
                </c:pt>
                <c:pt idx="903">
                  <c:v>26.78687</c:v>
                </c:pt>
                <c:pt idx="904">
                  <c:v>26.775960000000001</c:v>
                </c:pt>
                <c:pt idx="905">
                  <c:v>26.780059999999956</c:v>
                </c:pt>
                <c:pt idx="906">
                  <c:v>26.870950000000047</c:v>
                </c:pt>
                <c:pt idx="907">
                  <c:v>26.880699999999944</c:v>
                </c:pt>
                <c:pt idx="908">
                  <c:v>26.875920000000001</c:v>
                </c:pt>
                <c:pt idx="909">
                  <c:v>26.87659</c:v>
                </c:pt>
                <c:pt idx="910">
                  <c:v>26.874749999999956</c:v>
                </c:pt>
                <c:pt idx="911">
                  <c:v>26.875119999999956</c:v>
                </c:pt>
                <c:pt idx="912">
                  <c:v>26.880759999999956</c:v>
                </c:pt>
                <c:pt idx="913">
                  <c:v>26.879290000000001</c:v>
                </c:pt>
                <c:pt idx="914">
                  <c:v>26.92233999999991</c:v>
                </c:pt>
                <c:pt idx="915">
                  <c:v>26.949819999999956</c:v>
                </c:pt>
                <c:pt idx="916">
                  <c:v>26.970970000000001</c:v>
                </c:pt>
                <c:pt idx="917">
                  <c:v>26.97484</c:v>
                </c:pt>
                <c:pt idx="918">
                  <c:v>26.971710000000002</c:v>
                </c:pt>
                <c:pt idx="919">
                  <c:v>26.980359999999944</c:v>
                </c:pt>
                <c:pt idx="920">
                  <c:v>26.97925</c:v>
                </c:pt>
                <c:pt idx="921">
                  <c:v>26.981950000000001</c:v>
                </c:pt>
                <c:pt idx="922">
                  <c:v>27.001819999999999</c:v>
                </c:pt>
                <c:pt idx="923">
                  <c:v>27.073450000000001</c:v>
                </c:pt>
                <c:pt idx="924">
                  <c:v>27.081969999999988</c:v>
                </c:pt>
                <c:pt idx="925">
                  <c:v>27.08081</c:v>
                </c:pt>
                <c:pt idx="926">
                  <c:v>27.085409999999928</c:v>
                </c:pt>
                <c:pt idx="927">
                  <c:v>27.079149999999952</c:v>
                </c:pt>
                <c:pt idx="928">
                  <c:v>27.08436</c:v>
                </c:pt>
                <c:pt idx="929">
                  <c:v>27.08350999999994</c:v>
                </c:pt>
                <c:pt idx="930">
                  <c:v>27.078229999999955</c:v>
                </c:pt>
                <c:pt idx="931">
                  <c:v>27.08276999999994</c:v>
                </c:pt>
                <c:pt idx="932">
                  <c:v>27.14838999999996</c:v>
                </c:pt>
                <c:pt idx="933">
                  <c:v>27.180949999999989</c:v>
                </c:pt>
                <c:pt idx="934">
                  <c:v>27.180339999999951</c:v>
                </c:pt>
                <c:pt idx="935">
                  <c:v>27.180029999999956</c:v>
                </c:pt>
                <c:pt idx="936">
                  <c:v>27.182299999999955</c:v>
                </c:pt>
                <c:pt idx="937">
                  <c:v>27.185189999999956</c:v>
                </c:pt>
                <c:pt idx="938">
                  <c:v>27.179670000000005</c:v>
                </c:pt>
                <c:pt idx="939">
                  <c:v>27.176780000000001</c:v>
                </c:pt>
                <c:pt idx="940">
                  <c:v>27.242029999999936</c:v>
                </c:pt>
                <c:pt idx="941">
                  <c:v>27.276499999999956</c:v>
                </c:pt>
                <c:pt idx="942">
                  <c:v>27.275329999999933</c:v>
                </c:pt>
                <c:pt idx="943">
                  <c:v>27.276810000000001</c:v>
                </c:pt>
                <c:pt idx="944">
                  <c:v>27.279499999999956</c:v>
                </c:pt>
                <c:pt idx="945">
                  <c:v>27.280919999999952</c:v>
                </c:pt>
                <c:pt idx="946">
                  <c:v>27.279499999999956</c:v>
                </c:pt>
                <c:pt idx="947">
                  <c:v>27.273679999999956</c:v>
                </c:pt>
                <c:pt idx="948">
                  <c:v>27.275519999999933</c:v>
                </c:pt>
                <c:pt idx="949">
                  <c:v>27.3764</c:v>
                </c:pt>
                <c:pt idx="950">
                  <c:v>27.469919999999952</c:v>
                </c:pt>
                <c:pt idx="951">
                  <c:v>27.475809999999989</c:v>
                </c:pt>
                <c:pt idx="952">
                  <c:v>27.478079999999956</c:v>
                </c:pt>
                <c:pt idx="953">
                  <c:v>27.480409999999917</c:v>
                </c:pt>
                <c:pt idx="954">
                  <c:v>27.479429999999944</c:v>
                </c:pt>
                <c:pt idx="955">
                  <c:v>27.476419999999944</c:v>
                </c:pt>
                <c:pt idx="956">
                  <c:v>27.497339999999955</c:v>
                </c:pt>
                <c:pt idx="957">
                  <c:v>27.47655</c:v>
                </c:pt>
                <c:pt idx="958">
                  <c:v>27.53603</c:v>
                </c:pt>
                <c:pt idx="959">
                  <c:v>27.578529999999944</c:v>
                </c:pt>
                <c:pt idx="960">
                  <c:v>27.578469999999989</c:v>
                </c:pt>
                <c:pt idx="961">
                  <c:v>27.57461</c:v>
                </c:pt>
                <c:pt idx="962">
                  <c:v>27.581109999999956</c:v>
                </c:pt>
                <c:pt idx="963">
                  <c:v>27.579699999999956</c:v>
                </c:pt>
                <c:pt idx="964">
                  <c:v>27.581410000000002</c:v>
                </c:pt>
                <c:pt idx="965">
                  <c:v>27.57479</c:v>
                </c:pt>
                <c:pt idx="966">
                  <c:v>27.58006</c:v>
                </c:pt>
                <c:pt idx="967">
                  <c:v>27.604659999999999</c:v>
                </c:pt>
                <c:pt idx="968">
                  <c:v>27.667580000000001</c:v>
                </c:pt>
                <c:pt idx="969">
                  <c:v>27.786239999999918</c:v>
                </c:pt>
                <c:pt idx="970">
                  <c:v>27.778390000000002</c:v>
                </c:pt>
                <c:pt idx="971">
                  <c:v>27.775269999999956</c:v>
                </c:pt>
                <c:pt idx="972">
                  <c:v>27.72822999999994</c:v>
                </c:pt>
                <c:pt idx="973">
                  <c:v>27.675920000000001</c:v>
                </c:pt>
                <c:pt idx="974">
                  <c:v>27.675729999999955</c:v>
                </c:pt>
                <c:pt idx="975">
                  <c:v>27.718719999999955</c:v>
                </c:pt>
                <c:pt idx="976">
                  <c:v>27.770050000000001</c:v>
                </c:pt>
                <c:pt idx="977">
                  <c:v>27.77692</c:v>
                </c:pt>
                <c:pt idx="978">
                  <c:v>27.77741</c:v>
                </c:pt>
                <c:pt idx="979">
                  <c:v>27.778759999999952</c:v>
                </c:pt>
                <c:pt idx="980">
                  <c:v>27.776859999999999</c:v>
                </c:pt>
                <c:pt idx="981">
                  <c:v>27.779129999999956</c:v>
                </c:pt>
                <c:pt idx="982">
                  <c:v>27.809550000000005</c:v>
                </c:pt>
                <c:pt idx="983">
                  <c:v>27.882529999999917</c:v>
                </c:pt>
                <c:pt idx="984">
                  <c:v>27.876090000000001</c:v>
                </c:pt>
                <c:pt idx="985">
                  <c:v>27.876580000000001</c:v>
                </c:pt>
                <c:pt idx="986">
                  <c:v>27.873449999999952</c:v>
                </c:pt>
                <c:pt idx="987">
                  <c:v>27.881729999999944</c:v>
                </c:pt>
                <c:pt idx="988">
                  <c:v>27.558350000000001</c:v>
                </c:pt>
                <c:pt idx="989">
                  <c:v>27.672969999999999</c:v>
                </c:pt>
                <c:pt idx="990">
                  <c:v>27.672360000000001</c:v>
                </c:pt>
                <c:pt idx="991">
                  <c:v>27.691800000000047</c:v>
                </c:pt>
                <c:pt idx="992">
                  <c:v>27.747610000000002</c:v>
                </c:pt>
                <c:pt idx="993">
                  <c:v>27.777660000000001</c:v>
                </c:pt>
                <c:pt idx="994">
                  <c:v>27.779859999999999</c:v>
                </c:pt>
                <c:pt idx="995">
                  <c:v>27.776739999999933</c:v>
                </c:pt>
                <c:pt idx="996">
                  <c:v>27.77582</c:v>
                </c:pt>
                <c:pt idx="997">
                  <c:v>27.782129999999917</c:v>
                </c:pt>
                <c:pt idx="998">
                  <c:v>27.775880000000001</c:v>
                </c:pt>
                <c:pt idx="999">
                  <c:v>27.811689999999999</c:v>
                </c:pt>
                <c:pt idx="1000">
                  <c:v>27.867560000000001</c:v>
                </c:pt>
                <c:pt idx="1001">
                  <c:v>27.876329999999989</c:v>
                </c:pt>
                <c:pt idx="1002">
                  <c:v>27.882459999999952</c:v>
                </c:pt>
                <c:pt idx="1003">
                  <c:v>27.877559999999999</c:v>
                </c:pt>
                <c:pt idx="1004">
                  <c:v>27.875409999999956</c:v>
                </c:pt>
                <c:pt idx="1005">
                  <c:v>27.88449</c:v>
                </c:pt>
                <c:pt idx="1006">
                  <c:v>27.878419999999952</c:v>
                </c:pt>
                <c:pt idx="1007">
                  <c:v>27.875900000000001</c:v>
                </c:pt>
                <c:pt idx="1008">
                  <c:v>27.908039999999936</c:v>
                </c:pt>
                <c:pt idx="1009">
                  <c:v>27.934840000000001</c:v>
                </c:pt>
                <c:pt idx="1010">
                  <c:v>27.979050000000001</c:v>
                </c:pt>
                <c:pt idx="1011">
                  <c:v>27.981629999999917</c:v>
                </c:pt>
                <c:pt idx="1012">
                  <c:v>27.978189999999955</c:v>
                </c:pt>
                <c:pt idx="1013">
                  <c:v>27.979299999999956</c:v>
                </c:pt>
                <c:pt idx="1014">
                  <c:v>27.981439999999917</c:v>
                </c:pt>
                <c:pt idx="1015">
                  <c:v>27.97317</c:v>
                </c:pt>
                <c:pt idx="1016">
                  <c:v>26.539239999999989</c:v>
                </c:pt>
                <c:pt idx="1017">
                  <c:v>27.581469999999989</c:v>
                </c:pt>
                <c:pt idx="1018">
                  <c:v>27.669419999999956</c:v>
                </c:pt>
                <c:pt idx="1019">
                  <c:v>27.689529999999955</c:v>
                </c:pt>
                <c:pt idx="1020">
                  <c:v>27.778949999999952</c:v>
                </c:pt>
                <c:pt idx="1021">
                  <c:v>27.77815</c:v>
                </c:pt>
                <c:pt idx="1022">
                  <c:v>27.783049999999918</c:v>
                </c:pt>
                <c:pt idx="1023">
                  <c:v>27.782379999999939</c:v>
                </c:pt>
                <c:pt idx="1024">
                  <c:v>27.78097</c:v>
                </c:pt>
                <c:pt idx="1025">
                  <c:v>27.784219999999955</c:v>
                </c:pt>
                <c:pt idx="1026">
                  <c:v>27.779619999999955</c:v>
                </c:pt>
                <c:pt idx="1027">
                  <c:v>27.79035</c:v>
                </c:pt>
                <c:pt idx="1028">
                  <c:v>27.80875</c:v>
                </c:pt>
                <c:pt idx="1029">
                  <c:v>27.844930000000005</c:v>
                </c:pt>
                <c:pt idx="1030">
                  <c:v>27.88055999999996</c:v>
                </c:pt>
                <c:pt idx="1031">
                  <c:v>27.884360000000001</c:v>
                </c:pt>
                <c:pt idx="1032">
                  <c:v>27.882099999999955</c:v>
                </c:pt>
                <c:pt idx="1033">
                  <c:v>27.880319999999951</c:v>
                </c:pt>
                <c:pt idx="1034">
                  <c:v>27.881239999999952</c:v>
                </c:pt>
                <c:pt idx="1035">
                  <c:v>27.904850000000035</c:v>
                </c:pt>
                <c:pt idx="1036">
                  <c:v>27.98567999999991</c:v>
                </c:pt>
                <c:pt idx="1037">
                  <c:v>27.977950000000035</c:v>
                </c:pt>
                <c:pt idx="1038">
                  <c:v>27.981870000000001</c:v>
                </c:pt>
                <c:pt idx="1039">
                  <c:v>27.983099999999933</c:v>
                </c:pt>
                <c:pt idx="1040">
                  <c:v>27.989229999999917</c:v>
                </c:pt>
                <c:pt idx="1041">
                  <c:v>27.97991</c:v>
                </c:pt>
                <c:pt idx="1042">
                  <c:v>27.99382999999996</c:v>
                </c:pt>
                <c:pt idx="1043">
                  <c:v>27.980279999999944</c:v>
                </c:pt>
                <c:pt idx="1044">
                  <c:v>28.047550000000001</c:v>
                </c:pt>
                <c:pt idx="1045">
                  <c:v>28.075579999999956</c:v>
                </c:pt>
                <c:pt idx="1046">
                  <c:v>28.082820000000002</c:v>
                </c:pt>
                <c:pt idx="1047">
                  <c:v>28.07816</c:v>
                </c:pt>
                <c:pt idx="1048">
                  <c:v>28.081339999999944</c:v>
                </c:pt>
                <c:pt idx="1049">
                  <c:v>27.332059999999988</c:v>
                </c:pt>
                <c:pt idx="1050">
                  <c:v>27.49530999999994</c:v>
                </c:pt>
                <c:pt idx="1051">
                  <c:v>27.614840000000051</c:v>
                </c:pt>
                <c:pt idx="1052">
                  <c:v>27.685419999999944</c:v>
                </c:pt>
                <c:pt idx="1053">
                  <c:v>27.725840000000002</c:v>
                </c:pt>
                <c:pt idx="1054">
                  <c:v>27.780479999999944</c:v>
                </c:pt>
                <c:pt idx="1055">
                  <c:v>27.788449999999909</c:v>
                </c:pt>
                <c:pt idx="1056">
                  <c:v>27.782749999999904</c:v>
                </c:pt>
                <c:pt idx="1057">
                  <c:v>27.785999999999955</c:v>
                </c:pt>
                <c:pt idx="1058">
                  <c:v>27.78611999999994</c:v>
                </c:pt>
                <c:pt idx="1059">
                  <c:v>27.802070000000001</c:v>
                </c:pt>
                <c:pt idx="1060">
                  <c:v>27.8794</c:v>
                </c:pt>
                <c:pt idx="1061">
                  <c:v>27.891970000000047</c:v>
                </c:pt>
                <c:pt idx="1062">
                  <c:v>27.883870000000005</c:v>
                </c:pt>
                <c:pt idx="1063">
                  <c:v>27.88515999999996</c:v>
                </c:pt>
                <c:pt idx="1064">
                  <c:v>27.884789999999956</c:v>
                </c:pt>
                <c:pt idx="1065">
                  <c:v>27.886699999999955</c:v>
                </c:pt>
                <c:pt idx="1066">
                  <c:v>27.883139999999944</c:v>
                </c:pt>
                <c:pt idx="1067">
                  <c:v>27.891660000000005</c:v>
                </c:pt>
                <c:pt idx="1068">
                  <c:v>27.881729999999944</c:v>
                </c:pt>
                <c:pt idx="1069">
                  <c:v>27.936800000000005</c:v>
                </c:pt>
                <c:pt idx="1070">
                  <c:v>27.982429999999908</c:v>
                </c:pt>
                <c:pt idx="1071">
                  <c:v>27.98696</c:v>
                </c:pt>
                <c:pt idx="1072">
                  <c:v>27.986719999999909</c:v>
                </c:pt>
                <c:pt idx="1073">
                  <c:v>27.980769999999929</c:v>
                </c:pt>
                <c:pt idx="1074">
                  <c:v>27.989479999999933</c:v>
                </c:pt>
                <c:pt idx="1075">
                  <c:v>27.986169999999955</c:v>
                </c:pt>
                <c:pt idx="1076">
                  <c:v>27.987389999999955</c:v>
                </c:pt>
                <c:pt idx="1077">
                  <c:v>28.023150000000001</c:v>
                </c:pt>
                <c:pt idx="1078">
                  <c:v>28.087230000000002</c:v>
                </c:pt>
                <c:pt idx="1079">
                  <c:v>28.083860000000001</c:v>
                </c:pt>
                <c:pt idx="1080">
                  <c:v>28.080489999999951</c:v>
                </c:pt>
                <c:pt idx="1081">
                  <c:v>28.084230000000002</c:v>
                </c:pt>
                <c:pt idx="1082">
                  <c:v>27.237250000000031</c:v>
                </c:pt>
                <c:pt idx="1083">
                  <c:v>27.60539</c:v>
                </c:pt>
                <c:pt idx="1084">
                  <c:v>27.678920000000005</c:v>
                </c:pt>
                <c:pt idx="1085">
                  <c:v>27.717500000000001</c:v>
                </c:pt>
                <c:pt idx="1086">
                  <c:v>27.780360000000002</c:v>
                </c:pt>
                <c:pt idx="1087">
                  <c:v>27.793109999999956</c:v>
                </c:pt>
                <c:pt idx="1088">
                  <c:v>27.788879999999956</c:v>
                </c:pt>
                <c:pt idx="1089">
                  <c:v>27.78954999999991</c:v>
                </c:pt>
                <c:pt idx="1090">
                  <c:v>27.785749999999904</c:v>
                </c:pt>
                <c:pt idx="1091">
                  <c:v>27.79703999999996</c:v>
                </c:pt>
                <c:pt idx="1092">
                  <c:v>27.84523999999994</c:v>
                </c:pt>
                <c:pt idx="1093">
                  <c:v>27.88362999999994</c:v>
                </c:pt>
                <c:pt idx="1094">
                  <c:v>27.888109999999951</c:v>
                </c:pt>
                <c:pt idx="1095">
                  <c:v>27.890499999999989</c:v>
                </c:pt>
                <c:pt idx="1096">
                  <c:v>27.89283</c:v>
                </c:pt>
                <c:pt idx="1097">
                  <c:v>27.896809999999999</c:v>
                </c:pt>
                <c:pt idx="1098">
                  <c:v>27.887370000000001</c:v>
                </c:pt>
                <c:pt idx="1099">
                  <c:v>27.887979999999999</c:v>
                </c:pt>
                <c:pt idx="1100">
                  <c:v>27.88945</c:v>
                </c:pt>
                <c:pt idx="1101">
                  <c:v>27.8155</c:v>
                </c:pt>
                <c:pt idx="1102">
                  <c:v>27.817699999999999</c:v>
                </c:pt>
                <c:pt idx="1103">
                  <c:v>27.94378999999994</c:v>
                </c:pt>
                <c:pt idx="1104">
                  <c:v>27.892029999999952</c:v>
                </c:pt>
                <c:pt idx="1105">
                  <c:v>27.970099999999956</c:v>
                </c:pt>
                <c:pt idx="1106">
                  <c:v>27.990459999999956</c:v>
                </c:pt>
                <c:pt idx="1107">
                  <c:v>27.987209999999951</c:v>
                </c:pt>
                <c:pt idx="1108">
                  <c:v>24.133469999999999</c:v>
                </c:pt>
                <c:pt idx="1109">
                  <c:v>25.994910000000001</c:v>
                </c:pt>
                <c:pt idx="1110">
                  <c:v>27.181319999999989</c:v>
                </c:pt>
                <c:pt idx="1111">
                  <c:v>27.442259999999944</c:v>
                </c:pt>
                <c:pt idx="1112">
                  <c:v>27.581900000000001</c:v>
                </c:pt>
                <c:pt idx="1113">
                  <c:v>27.642429999999944</c:v>
                </c:pt>
                <c:pt idx="1114">
                  <c:v>27.681069999999988</c:v>
                </c:pt>
                <c:pt idx="1115">
                  <c:v>27.68823999999994</c:v>
                </c:pt>
                <c:pt idx="1116">
                  <c:v>27.681439999999952</c:v>
                </c:pt>
                <c:pt idx="1117">
                  <c:v>27.681989999999999</c:v>
                </c:pt>
                <c:pt idx="1118">
                  <c:v>27.679780000000001</c:v>
                </c:pt>
                <c:pt idx="1119">
                  <c:v>27.681190000000001</c:v>
                </c:pt>
                <c:pt idx="1120">
                  <c:v>27.685419999999944</c:v>
                </c:pt>
                <c:pt idx="1121">
                  <c:v>27.679659999999988</c:v>
                </c:pt>
                <c:pt idx="1122">
                  <c:v>27.683150000000001</c:v>
                </c:pt>
                <c:pt idx="1123">
                  <c:v>27.748279999999955</c:v>
                </c:pt>
                <c:pt idx="1124">
                  <c:v>27.787529999999933</c:v>
                </c:pt>
                <c:pt idx="1125">
                  <c:v>27.786489999999944</c:v>
                </c:pt>
                <c:pt idx="1126">
                  <c:v>27.912939999999956</c:v>
                </c:pt>
                <c:pt idx="1127">
                  <c:v>27.972119999999933</c:v>
                </c:pt>
                <c:pt idx="1128">
                  <c:v>27.990699999999933</c:v>
                </c:pt>
                <c:pt idx="1129">
                  <c:v>27.988679999999917</c:v>
                </c:pt>
                <c:pt idx="1130">
                  <c:v>27.993339999999939</c:v>
                </c:pt>
                <c:pt idx="1131">
                  <c:v>27.988439999999905</c:v>
                </c:pt>
                <c:pt idx="1132">
                  <c:v>27.994689999999956</c:v>
                </c:pt>
                <c:pt idx="1133">
                  <c:v>27.989659999999944</c:v>
                </c:pt>
                <c:pt idx="1134">
                  <c:v>28.019649999999956</c:v>
                </c:pt>
                <c:pt idx="1135">
                  <c:v>28.067729999999944</c:v>
                </c:pt>
                <c:pt idx="1136">
                  <c:v>28.087969999999999</c:v>
                </c:pt>
                <c:pt idx="1137">
                  <c:v>28.083119999999944</c:v>
                </c:pt>
                <c:pt idx="1138">
                  <c:v>28.09177</c:v>
                </c:pt>
                <c:pt idx="1139">
                  <c:v>27.132079999999988</c:v>
                </c:pt>
                <c:pt idx="1140">
                  <c:v>27.587850000000035</c:v>
                </c:pt>
                <c:pt idx="1141">
                  <c:v>27.663219999999956</c:v>
                </c:pt>
                <c:pt idx="1142">
                  <c:v>27.689959999999999</c:v>
                </c:pt>
                <c:pt idx="1143">
                  <c:v>27.794280000000001</c:v>
                </c:pt>
                <c:pt idx="1144">
                  <c:v>27.79365999999996</c:v>
                </c:pt>
                <c:pt idx="1145">
                  <c:v>27.78735</c:v>
                </c:pt>
                <c:pt idx="1146">
                  <c:v>27.782439999999909</c:v>
                </c:pt>
                <c:pt idx="1147">
                  <c:v>27.79937</c:v>
                </c:pt>
                <c:pt idx="1148">
                  <c:v>27.80378</c:v>
                </c:pt>
                <c:pt idx="1149">
                  <c:v>27.816839999999999</c:v>
                </c:pt>
                <c:pt idx="1150">
                  <c:v>27.887860000000035</c:v>
                </c:pt>
                <c:pt idx="1151">
                  <c:v>27.894120000000001</c:v>
                </c:pt>
                <c:pt idx="1152">
                  <c:v>27.896570000000001</c:v>
                </c:pt>
                <c:pt idx="1153">
                  <c:v>27.886569999999956</c:v>
                </c:pt>
                <c:pt idx="1154">
                  <c:v>27.885649999999909</c:v>
                </c:pt>
                <c:pt idx="1155">
                  <c:v>27.89424</c:v>
                </c:pt>
                <c:pt idx="1156">
                  <c:v>27.891169999999999</c:v>
                </c:pt>
                <c:pt idx="1157">
                  <c:v>27.94483</c:v>
                </c:pt>
                <c:pt idx="1158">
                  <c:v>27.981629999999917</c:v>
                </c:pt>
                <c:pt idx="1159">
                  <c:v>27.99266999999994</c:v>
                </c:pt>
                <c:pt idx="1160">
                  <c:v>27.990339999999936</c:v>
                </c:pt>
                <c:pt idx="1161">
                  <c:v>27.992359999999955</c:v>
                </c:pt>
                <c:pt idx="1162">
                  <c:v>27.989169999999955</c:v>
                </c:pt>
                <c:pt idx="1163">
                  <c:v>27.99175</c:v>
                </c:pt>
                <c:pt idx="1164">
                  <c:v>28.045779999999944</c:v>
                </c:pt>
                <c:pt idx="1165">
                  <c:v>28.085389999999933</c:v>
                </c:pt>
                <c:pt idx="1166">
                  <c:v>28.088459999999955</c:v>
                </c:pt>
                <c:pt idx="1167">
                  <c:v>28.085269999999955</c:v>
                </c:pt>
                <c:pt idx="1168">
                  <c:v>27.695539999999955</c:v>
                </c:pt>
                <c:pt idx="1169">
                  <c:v>27.682539999999921</c:v>
                </c:pt>
                <c:pt idx="1170">
                  <c:v>27.70082</c:v>
                </c:pt>
                <c:pt idx="1171">
                  <c:v>27.787409999999955</c:v>
                </c:pt>
                <c:pt idx="1172">
                  <c:v>27.77826999999996</c:v>
                </c:pt>
                <c:pt idx="1173">
                  <c:v>27.79035</c:v>
                </c:pt>
                <c:pt idx="1174">
                  <c:v>27.820950000000035</c:v>
                </c:pt>
                <c:pt idx="1175">
                  <c:v>27.885649999999909</c:v>
                </c:pt>
                <c:pt idx="1176">
                  <c:v>27.876519999999989</c:v>
                </c:pt>
                <c:pt idx="1177">
                  <c:v>27.886569999999956</c:v>
                </c:pt>
                <c:pt idx="1178">
                  <c:v>27.884060000000005</c:v>
                </c:pt>
                <c:pt idx="1179">
                  <c:v>27.888529999999918</c:v>
                </c:pt>
                <c:pt idx="1180">
                  <c:v>27.885649999999909</c:v>
                </c:pt>
                <c:pt idx="1181">
                  <c:v>27.889519999999944</c:v>
                </c:pt>
                <c:pt idx="1182">
                  <c:v>27.885529999999918</c:v>
                </c:pt>
                <c:pt idx="1183">
                  <c:v>27.890250000000005</c:v>
                </c:pt>
                <c:pt idx="1184">
                  <c:v>27.89228</c:v>
                </c:pt>
                <c:pt idx="1185">
                  <c:v>27.961880000000001</c:v>
                </c:pt>
                <c:pt idx="1186">
                  <c:v>27.97709</c:v>
                </c:pt>
                <c:pt idx="1187">
                  <c:v>27.983469999999944</c:v>
                </c:pt>
                <c:pt idx="1188">
                  <c:v>27.984509999999933</c:v>
                </c:pt>
                <c:pt idx="1189">
                  <c:v>27.991070000000001</c:v>
                </c:pt>
                <c:pt idx="1190">
                  <c:v>27.985059999999944</c:v>
                </c:pt>
                <c:pt idx="1191">
                  <c:v>27.988189999999921</c:v>
                </c:pt>
                <c:pt idx="1192">
                  <c:v>28.033259999999999</c:v>
                </c:pt>
                <c:pt idx="1193">
                  <c:v>28.08484</c:v>
                </c:pt>
                <c:pt idx="1194">
                  <c:v>28.08520999999994</c:v>
                </c:pt>
                <c:pt idx="1195">
                  <c:v>28.082629999999916</c:v>
                </c:pt>
                <c:pt idx="1196">
                  <c:v>28.08820999999994</c:v>
                </c:pt>
                <c:pt idx="1197">
                  <c:v>28.083369999999956</c:v>
                </c:pt>
                <c:pt idx="1198">
                  <c:v>28.082389999999933</c:v>
                </c:pt>
                <c:pt idx="1199">
                  <c:v>28.0868</c:v>
                </c:pt>
                <c:pt idx="1200">
                  <c:v>26.901239999999955</c:v>
                </c:pt>
                <c:pt idx="1201">
                  <c:v>27.66525</c:v>
                </c:pt>
                <c:pt idx="1202">
                  <c:v>27.706150000000001</c:v>
                </c:pt>
                <c:pt idx="1203">
                  <c:v>27.786370000000002</c:v>
                </c:pt>
                <c:pt idx="1204">
                  <c:v>27.838920000000005</c:v>
                </c:pt>
                <c:pt idx="1205">
                  <c:v>27.892029999999952</c:v>
                </c:pt>
                <c:pt idx="1206">
                  <c:v>27.887</c:v>
                </c:pt>
                <c:pt idx="1207">
                  <c:v>27.888839999999952</c:v>
                </c:pt>
                <c:pt idx="1208">
                  <c:v>27.887550000000001</c:v>
                </c:pt>
                <c:pt idx="1209">
                  <c:v>27.883689999999955</c:v>
                </c:pt>
                <c:pt idx="1210">
                  <c:v>27.888779999999944</c:v>
                </c:pt>
                <c:pt idx="1211">
                  <c:v>27.886629999999933</c:v>
                </c:pt>
                <c:pt idx="1212">
                  <c:v>27.904789999999952</c:v>
                </c:pt>
                <c:pt idx="1213">
                  <c:v>27.988619999999909</c:v>
                </c:pt>
                <c:pt idx="1214">
                  <c:v>27.987699999999933</c:v>
                </c:pt>
                <c:pt idx="1215">
                  <c:v>27.993589999999951</c:v>
                </c:pt>
                <c:pt idx="1216">
                  <c:v>27.98715</c:v>
                </c:pt>
                <c:pt idx="1217">
                  <c:v>27.98235999999994</c:v>
                </c:pt>
                <c:pt idx="1218">
                  <c:v>27.98830999999991</c:v>
                </c:pt>
                <c:pt idx="1219">
                  <c:v>27.996649999999917</c:v>
                </c:pt>
                <c:pt idx="1220">
                  <c:v>28.048289999999955</c:v>
                </c:pt>
                <c:pt idx="1221">
                  <c:v>28.082999999999952</c:v>
                </c:pt>
                <c:pt idx="1222">
                  <c:v>28.081709999999951</c:v>
                </c:pt>
                <c:pt idx="1223">
                  <c:v>28.080119999999944</c:v>
                </c:pt>
                <c:pt idx="1224">
                  <c:v>28.07865</c:v>
                </c:pt>
                <c:pt idx="1225">
                  <c:v>28.08098</c:v>
                </c:pt>
                <c:pt idx="1226">
                  <c:v>28.08766</c:v>
                </c:pt>
                <c:pt idx="1227">
                  <c:v>28.08184</c:v>
                </c:pt>
                <c:pt idx="1228">
                  <c:v>28.09122</c:v>
                </c:pt>
                <c:pt idx="1229">
                  <c:v>28.151560000000035</c:v>
                </c:pt>
                <c:pt idx="1230">
                  <c:v>28.184370000000001</c:v>
                </c:pt>
                <c:pt idx="1231">
                  <c:v>28.186699999999952</c:v>
                </c:pt>
                <c:pt idx="1232">
                  <c:v>28.191790000000001</c:v>
                </c:pt>
                <c:pt idx="1233">
                  <c:v>28.182099999999952</c:v>
                </c:pt>
                <c:pt idx="1234">
                  <c:v>28.18327</c:v>
                </c:pt>
                <c:pt idx="1235">
                  <c:v>28.188669999999952</c:v>
                </c:pt>
                <c:pt idx="1236">
                  <c:v>28.18327</c:v>
                </c:pt>
                <c:pt idx="1237">
                  <c:v>28.203439999999944</c:v>
                </c:pt>
                <c:pt idx="1238">
                  <c:v>28.247170000000001</c:v>
                </c:pt>
                <c:pt idx="1239">
                  <c:v>28.28115</c:v>
                </c:pt>
                <c:pt idx="1240">
                  <c:v>28.289419999999936</c:v>
                </c:pt>
                <c:pt idx="1241">
                  <c:v>28.280409999999939</c:v>
                </c:pt>
                <c:pt idx="1242">
                  <c:v>28.282800000000002</c:v>
                </c:pt>
                <c:pt idx="1243">
                  <c:v>28.279239999999955</c:v>
                </c:pt>
                <c:pt idx="1244">
                  <c:v>28.278569999999952</c:v>
                </c:pt>
                <c:pt idx="1245">
                  <c:v>28.32236</c:v>
                </c:pt>
                <c:pt idx="1246">
                  <c:v>28.396619999999956</c:v>
                </c:pt>
                <c:pt idx="1247">
                  <c:v>28.462059999999944</c:v>
                </c:pt>
                <c:pt idx="1248">
                  <c:v>28.48235999999994</c:v>
                </c:pt>
                <c:pt idx="1249">
                  <c:v>28.484499999999944</c:v>
                </c:pt>
                <c:pt idx="1250">
                  <c:v>28.482659999999917</c:v>
                </c:pt>
                <c:pt idx="1251">
                  <c:v>28.48731999999994</c:v>
                </c:pt>
                <c:pt idx="1252">
                  <c:v>28.490019999999955</c:v>
                </c:pt>
                <c:pt idx="1253">
                  <c:v>28.479229999999955</c:v>
                </c:pt>
                <c:pt idx="1254">
                  <c:v>28.48713999999994</c:v>
                </c:pt>
                <c:pt idx="1255">
                  <c:v>28.539629999999956</c:v>
                </c:pt>
                <c:pt idx="1256">
                  <c:v>28.589919999999989</c:v>
                </c:pt>
                <c:pt idx="1257">
                  <c:v>28.588509999999918</c:v>
                </c:pt>
                <c:pt idx="1258">
                  <c:v>28.591699999999989</c:v>
                </c:pt>
                <c:pt idx="1259">
                  <c:v>28.585260000000002</c:v>
                </c:pt>
                <c:pt idx="1260">
                  <c:v>28.582809999999952</c:v>
                </c:pt>
                <c:pt idx="1261">
                  <c:v>28.589489999999955</c:v>
                </c:pt>
                <c:pt idx="1262">
                  <c:v>28.59862999999994</c:v>
                </c:pt>
                <c:pt idx="1263">
                  <c:v>28.633220000000001</c:v>
                </c:pt>
                <c:pt idx="1264">
                  <c:v>28.682829999999989</c:v>
                </c:pt>
                <c:pt idx="1265">
                  <c:v>28.685709999999933</c:v>
                </c:pt>
                <c:pt idx="1266">
                  <c:v>28.68412</c:v>
                </c:pt>
                <c:pt idx="1267">
                  <c:v>28.68479</c:v>
                </c:pt>
                <c:pt idx="1268">
                  <c:v>28.690439999999956</c:v>
                </c:pt>
                <c:pt idx="1269">
                  <c:v>28.683629999999944</c:v>
                </c:pt>
                <c:pt idx="1270">
                  <c:v>28.684180000000001</c:v>
                </c:pt>
                <c:pt idx="1271">
                  <c:v>28.703869999999988</c:v>
                </c:pt>
                <c:pt idx="1272">
                  <c:v>28.73882</c:v>
                </c:pt>
                <c:pt idx="1273">
                  <c:v>28.784939999999956</c:v>
                </c:pt>
                <c:pt idx="1274">
                  <c:v>28.788439999999909</c:v>
                </c:pt>
                <c:pt idx="1275">
                  <c:v>28.789109999999944</c:v>
                </c:pt>
                <c:pt idx="1276">
                  <c:v>28.792359999999956</c:v>
                </c:pt>
                <c:pt idx="1277">
                  <c:v>28.77881</c:v>
                </c:pt>
                <c:pt idx="1278">
                  <c:v>28.791499999999989</c:v>
                </c:pt>
                <c:pt idx="1279">
                  <c:v>28.830629999999989</c:v>
                </c:pt>
                <c:pt idx="1280">
                  <c:v>27.302689999999952</c:v>
                </c:pt>
                <c:pt idx="1281">
                  <c:v>27.494450000000001</c:v>
                </c:pt>
                <c:pt idx="1282">
                  <c:v>27.613240000000001</c:v>
                </c:pt>
                <c:pt idx="1283">
                  <c:v>27.78611999999994</c:v>
                </c:pt>
                <c:pt idx="1284">
                  <c:v>27.821629999999956</c:v>
                </c:pt>
                <c:pt idx="1285">
                  <c:v>27.892029999999952</c:v>
                </c:pt>
                <c:pt idx="1286">
                  <c:v>27.889759999999956</c:v>
                </c:pt>
                <c:pt idx="1287">
                  <c:v>27.891110000000001</c:v>
                </c:pt>
                <c:pt idx="1288">
                  <c:v>27.88167</c:v>
                </c:pt>
                <c:pt idx="1289">
                  <c:v>27.887920000000001</c:v>
                </c:pt>
                <c:pt idx="1290">
                  <c:v>27.885529999999918</c:v>
                </c:pt>
                <c:pt idx="1291">
                  <c:v>27.90184</c:v>
                </c:pt>
                <c:pt idx="1292">
                  <c:v>27.905279999999955</c:v>
                </c:pt>
                <c:pt idx="1293">
                  <c:v>27.964209999999955</c:v>
                </c:pt>
                <c:pt idx="1294">
                  <c:v>27.986719999999909</c:v>
                </c:pt>
                <c:pt idx="1295">
                  <c:v>27.987089999999952</c:v>
                </c:pt>
                <c:pt idx="1296">
                  <c:v>27.986719999999909</c:v>
                </c:pt>
                <c:pt idx="1297">
                  <c:v>27.985799999999912</c:v>
                </c:pt>
                <c:pt idx="1298">
                  <c:v>27.988989999999955</c:v>
                </c:pt>
                <c:pt idx="1299">
                  <c:v>27.989779999999929</c:v>
                </c:pt>
                <c:pt idx="1300">
                  <c:v>27.988989999999955</c:v>
                </c:pt>
                <c:pt idx="1301">
                  <c:v>28.03302</c:v>
                </c:pt>
                <c:pt idx="1302">
                  <c:v>28.07938</c:v>
                </c:pt>
                <c:pt idx="1303">
                  <c:v>28.08184</c:v>
                </c:pt>
                <c:pt idx="1304">
                  <c:v>28.083369999999956</c:v>
                </c:pt>
                <c:pt idx="1305">
                  <c:v>28.085819999999952</c:v>
                </c:pt>
                <c:pt idx="1306">
                  <c:v>28.09036</c:v>
                </c:pt>
                <c:pt idx="1307">
                  <c:v>28.085389999999933</c:v>
                </c:pt>
                <c:pt idx="1308">
                  <c:v>28.08625</c:v>
                </c:pt>
              </c:numCache>
            </c:numRef>
          </c:xVal>
          <c:yVal>
            <c:numRef>
              <c:f>'jan 24'!$O$3:$O$1311</c:f>
              <c:numCache>
                <c:formatCode>General</c:formatCode>
                <c:ptCount val="1309"/>
                <c:pt idx="0">
                  <c:v>71.971313019999982</c:v>
                </c:pt>
                <c:pt idx="1">
                  <c:v>70.982016621099703</c:v>
                </c:pt>
                <c:pt idx="2">
                  <c:v>70.734692521374626</c:v>
                </c:pt>
                <c:pt idx="3">
                  <c:v>71.229340720824524</c:v>
                </c:pt>
                <c:pt idx="4">
                  <c:v>70.734692521374697</c:v>
                </c:pt>
                <c:pt idx="5">
                  <c:v>72.465961219450179</c:v>
                </c:pt>
                <c:pt idx="6">
                  <c:v>71.971313019999883</c:v>
                </c:pt>
                <c:pt idx="7">
                  <c:v>70.734692521374626</c:v>
                </c:pt>
                <c:pt idx="8">
                  <c:v>71.723988920275104</c:v>
                </c:pt>
                <c:pt idx="9">
                  <c:v>71.229340720824425</c:v>
                </c:pt>
                <c:pt idx="10">
                  <c:v>70.734692521374626</c:v>
                </c:pt>
                <c:pt idx="11">
                  <c:v>71.229340720824524</c:v>
                </c:pt>
                <c:pt idx="12">
                  <c:v>70.487368421649606</c:v>
                </c:pt>
                <c:pt idx="13">
                  <c:v>70.982016621099604</c:v>
                </c:pt>
                <c:pt idx="14">
                  <c:v>70.487368421649606</c:v>
                </c:pt>
                <c:pt idx="15">
                  <c:v>70.240044321924501</c:v>
                </c:pt>
                <c:pt idx="16">
                  <c:v>69.992720222199281</c:v>
                </c:pt>
                <c:pt idx="17">
                  <c:v>70.734692521374626</c:v>
                </c:pt>
                <c:pt idx="18">
                  <c:v>69.992720222199281</c:v>
                </c:pt>
                <c:pt idx="19">
                  <c:v>69.992720222199281</c:v>
                </c:pt>
                <c:pt idx="20">
                  <c:v>69.745396122474219</c:v>
                </c:pt>
                <c:pt idx="21">
                  <c:v>69.003423823298803</c:v>
                </c:pt>
                <c:pt idx="22">
                  <c:v>69.992720222199281</c:v>
                </c:pt>
                <c:pt idx="23">
                  <c:v>69.498072022749042</c:v>
                </c:pt>
                <c:pt idx="24">
                  <c:v>68.756099723573982</c:v>
                </c:pt>
                <c:pt idx="25">
                  <c:v>69.745396122473835</c:v>
                </c:pt>
                <c:pt idx="26">
                  <c:v>68.756099723573982</c:v>
                </c:pt>
                <c:pt idx="27">
                  <c:v>68.508775623849019</c:v>
                </c:pt>
                <c:pt idx="28">
                  <c:v>69.250747923023724</c:v>
                </c:pt>
                <c:pt idx="29">
                  <c:v>69.003423823298803</c:v>
                </c:pt>
                <c:pt idx="30">
                  <c:v>68.261451524123899</c:v>
                </c:pt>
                <c:pt idx="31">
                  <c:v>68.508775623848678</c:v>
                </c:pt>
                <c:pt idx="32">
                  <c:v>68.756099723573982</c:v>
                </c:pt>
                <c:pt idx="33">
                  <c:v>68.014127424398936</c:v>
                </c:pt>
                <c:pt idx="34">
                  <c:v>68.014127424398936</c:v>
                </c:pt>
                <c:pt idx="35">
                  <c:v>68.261451524123899</c:v>
                </c:pt>
                <c:pt idx="36">
                  <c:v>67.766803324673504</c:v>
                </c:pt>
                <c:pt idx="37">
                  <c:v>68.014127424398936</c:v>
                </c:pt>
                <c:pt idx="38">
                  <c:v>67.272155125223648</c:v>
                </c:pt>
                <c:pt idx="39">
                  <c:v>66.777506925772997</c:v>
                </c:pt>
                <c:pt idx="40">
                  <c:v>68.756099723573982</c:v>
                </c:pt>
                <c:pt idx="41">
                  <c:v>67.024831025498358</c:v>
                </c:pt>
                <c:pt idx="42">
                  <c:v>67.519479224948327</c:v>
                </c:pt>
                <c:pt idx="43">
                  <c:v>66.035534626598348</c:v>
                </c:pt>
                <c:pt idx="44">
                  <c:v>67.024831025497789</c:v>
                </c:pt>
                <c:pt idx="45">
                  <c:v>67.766803324673802</c:v>
                </c:pt>
                <c:pt idx="46">
                  <c:v>67.519479224948327</c:v>
                </c:pt>
                <c:pt idx="47">
                  <c:v>66.777506925773693</c:v>
                </c:pt>
                <c:pt idx="48">
                  <c:v>66.282858726322488</c:v>
                </c:pt>
                <c:pt idx="49">
                  <c:v>66.282858726323028</c:v>
                </c:pt>
                <c:pt idx="50">
                  <c:v>66.282858726323028</c:v>
                </c:pt>
                <c:pt idx="51">
                  <c:v>65.788210526872803</c:v>
                </c:pt>
                <c:pt idx="52">
                  <c:v>66.777506925773693</c:v>
                </c:pt>
                <c:pt idx="53">
                  <c:v>65.540886427147356</c:v>
                </c:pt>
                <c:pt idx="54">
                  <c:v>66.282858726323028</c:v>
                </c:pt>
                <c:pt idx="55">
                  <c:v>66.282858726323028</c:v>
                </c:pt>
                <c:pt idx="56">
                  <c:v>65.540886427147896</c:v>
                </c:pt>
                <c:pt idx="57">
                  <c:v>65.788210526872803</c:v>
                </c:pt>
                <c:pt idx="58">
                  <c:v>65.293562327422379</c:v>
                </c:pt>
                <c:pt idx="59">
                  <c:v>65.540886427147896</c:v>
                </c:pt>
                <c:pt idx="60">
                  <c:v>65.293562327423089</c:v>
                </c:pt>
                <c:pt idx="61">
                  <c:v>63.067645429896359</c:v>
                </c:pt>
                <c:pt idx="62">
                  <c:v>67.272155125223378</c:v>
                </c:pt>
                <c:pt idx="63">
                  <c:v>65.788210526872803</c:v>
                </c:pt>
                <c:pt idx="64">
                  <c:v>69.745396122474517</c:v>
                </c:pt>
                <c:pt idx="65">
                  <c:v>65.293562327422379</c:v>
                </c:pt>
                <c:pt idx="66">
                  <c:v>62.325673130722009</c:v>
                </c:pt>
                <c:pt idx="67">
                  <c:v>65.540886427147356</c:v>
                </c:pt>
                <c:pt idx="68">
                  <c:v>64.056941828797378</c:v>
                </c:pt>
                <c:pt idx="69">
                  <c:v>63.562293629347522</c:v>
                </c:pt>
                <c:pt idx="70">
                  <c:v>63.562293629346897</c:v>
                </c:pt>
                <c:pt idx="71">
                  <c:v>63.562293629346897</c:v>
                </c:pt>
                <c:pt idx="72">
                  <c:v>65.293562327423089</c:v>
                </c:pt>
                <c:pt idx="73">
                  <c:v>62.078349030996399</c:v>
                </c:pt>
                <c:pt idx="74">
                  <c:v>65.540886427147896</c:v>
                </c:pt>
                <c:pt idx="75">
                  <c:v>61.831024931271422</c:v>
                </c:pt>
                <c:pt idx="76">
                  <c:v>62.572997230446802</c:v>
                </c:pt>
                <c:pt idx="77">
                  <c:v>63.314969529621941</c:v>
                </c:pt>
                <c:pt idx="78">
                  <c:v>64.056941828796454</c:v>
                </c:pt>
                <c:pt idx="79">
                  <c:v>61.583700831546594</c:v>
                </c:pt>
                <c:pt idx="80">
                  <c:v>63.067645429897098</c:v>
                </c:pt>
                <c:pt idx="81">
                  <c:v>61.089052632096198</c:v>
                </c:pt>
                <c:pt idx="82">
                  <c:v>64.056941828797378</c:v>
                </c:pt>
                <c:pt idx="83">
                  <c:v>60.347080332920903</c:v>
                </c:pt>
                <c:pt idx="84">
                  <c:v>62.820321330171872</c:v>
                </c:pt>
                <c:pt idx="85">
                  <c:v>62.078349030996399</c:v>
                </c:pt>
                <c:pt idx="86">
                  <c:v>60.594404432646343</c:v>
                </c:pt>
                <c:pt idx="87">
                  <c:v>64.056941828796454</c:v>
                </c:pt>
                <c:pt idx="88">
                  <c:v>61.336376731821886</c:v>
                </c:pt>
                <c:pt idx="89">
                  <c:v>60.841728532370702</c:v>
                </c:pt>
                <c:pt idx="90">
                  <c:v>63.314969529621941</c:v>
                </c:pt>
                <c:pt idx="91">
                  <c:v>61.089052632096902</c:v>
                </c:pt>
                <c:pt idx="92">
                  <c:v>61.089052632095502</c:v>
                </c:pt>
                <c:pt idx="93">
                  <c:v>60.099756233196103</c:v>
                </c:pt>
                <c:pt idx="94">
                  <c:v>61.089052632096902</c:v>
                </c:pt>
                <c:pt idx="95">
                  <c:v>61.336376731820401</c:v>
                </c:pt>
                <c:pt idx="96">
                  <c:v>60.841728532372095</c:v>
                </c:pt>
                <c:pt idx="97">
                  <c:v>60.347080332920903</c:v>
                </c:pt>
                <c:pt idx="98">
                  <c:v>60.099756233196103</c:v>
                </c:pt>
                <c:pt idx="99">
                  <c:v>60.594404432645796</c:v>
                </c:pt>
                <c:pt idx="100">
                  <c:v>60.347080332920903</c:v>
                </c:pt>
                <c:pt idx="101">
                  <c:v>59.852432133471211</c:v>
                </c:pt>
                <c:pt idx="102">
                  <c:v>60.099756233196103</c:v>
                </c:pt>
                <c:pt idx="103">
                  <c:v>59.110459834295199</c:v>
                </c:pt>
                <c:pt idx="104">
                  <c:v>60.099756233196103</c:v>
                </c:pt>
                <c:pt idx="105">
                  <c:v>59.605108033745012</c:v>
                </c:pt>
                <c:pt idx="106">
                  <c:v>59.605108033746397</c:v>
                </c:pt>
                <c:pt idx="107">
                  <c:v>59.357783934020098</c:v>
                </c:pt>
                <c:pt idx="108">
                  <c:v>59.110459834295199</c:v>
                </c:pt>
                <c:pt idx="109">
                  <c:v>58.1211634353958</c:v>
                </c:pt>
                <c:pt idx="110">
                  <c:v>60.099756233196103</c:v>
                </c:pt>
                <c:pt idx="111">
                  <c:v>58.368487535120522</c:v>
                </c:pt>
                <c:pt idx="112">
                  <c:v>59.357783934020098</c:v>
                </c:pt>
                <c:pt idx="113">
                  <c:v>58.6158116348455</c:v>
                </c:pt>
                <c:pt idx="114">
                  <c:v>58.6158116348455</c:v>
                </c:pt>
                <c:pt idx="115">
                  <c:v>58.863135734570534</c:v>
                </c:pt>
                <c:pt idx="116">
                  <c:v>57.873839335669494</c:v>
                </c:pt>
                <c:pt idx="117">
                  <c:v>59.110459834296513</c:v>
                </c:pt>
                <c:pt idx="118">
                  <c:v>57.626515235944879</c:v>
                </c:pt>
                <c:pt idx="119">
                  <c:v>59.357783934020098</c:v>
                </c:pt>
                <c:pt idx="120">
                  <c:v>57.379191136219802</c:v>
                </c:pt>
                <c:pt idx="121">
                  <c:v>58.368487535120522</c:v>
                </c:pt>
                <c:pt idx="122">
                  <c:v>58.1211634353958</c:v>
                </c:pt>
                <c:pt idx="123">
                  <c:v>57.379191136219802</c:v>
                </c:pt>
                <c:pt idx="124">
                  <c:v>58.1211634353958</c:v>
                </c:pt>
                <c:pt idx="125">
                  <c:v>57.379191136219802</c:v>
                </c:pt>
                <c:pt idx="126">
                  <c:v>57.379191136219802</c:v>
                </c:pt>
                <c:pt idx="127">
                  <c:v>57.873839335669494</c:v>
                </c:pt>
                <c:pt idx="128">
                  <c:v>57.626515235944879</c:v>
                </c:pt>
                <c:pt idx="129">
                  <c:v>57.626515235946187</c:v>
                </c:pt>
                <c:pt idx="130">
                  <c:v>56.637218837043811</c:v>
                </c:pt>
                <c:pt idx="131">
                  <c:v>57.131867036494896</c:v>
                </c:pt>
                <c:pt idx="132">
                  <c:v>57.131867036494896</c:v>
                </c:pt>
                <c:pt idx="133">
                  <c:v>56.637218837045211</c:v>
                </c:pt>
                <c:pt idx="134">
                  <c:v>57.131867036494896</c:v>
                </c:pt>
                <c:pt idx="135">
                  <c:v>56.637218837045211</c:v>
                </c:pt>
                <c:pt idx="136">
                  <c:v>55.895246537869198</c:v>
                </c:pt>
                <c:pt idx="137">
                  <c:v>56.637218837043811</c:v>
                </c:pt>
                <c:pt idx="138">
                  <c:v>56.637218837045211</c:v>
                </c:pt>
                <c:pt idx="139">
                  <c:v>56.389894737318798</c:v>
                </c:pt>
                <c:pt idx="140">
                  <c:v>55.400598338419513</c:v>
                </c:pt>
                <c:pt idx="141">
                  <c:v>55.895246537869198</c:v>
                </c:pt>
                <c:pt idx="142">
                  <c:v>55.895246537870598</c:v>
                </c:pt>
                <c:pt idx="143">
                  <c:v>56.637218837043811</c:v>
                </c:pt>
                <c:pt idx="144">
                  <c:v>55.400598338419513</c:v>
                </c:pt>
                <c:pt idx="145">
                  <c:v>56.142570637594112</c:v>
                </c:pt>
                <c:pt idx="146">
                  <c:v>55.647922438144398</c:v>
                </c:pt>
                <c:pt idx="147">
                  <c:v>55.647922438144398</c:v>
                </c:pt>
                <c:pt idx="148">
                  <c:v>55.895246537870598</c:v>
                </c:pt>
                <c:pt idx="149">
                  <c:v>55.647922438144398</c:v>
                </c:pt>
                <c:pt idx="150">
                  <c:v>55.153274238693122</c:v>
                </c:pt>
                <c:pt idx="151">
                  <c:v>54.163977839793802</c:v>
                </c:pt>
                <c:pt idx="152">
                  <c:v>55.647922438144398</c:v>
                </c:pt>
                <c:pt idx="153">
                  <c:v>55.647922438144398</c:v>
                </c:pt>
                <c:pt idx="154">
                  <c:v>54.411301939520101</c:v>
                </c:pt>
                <c:pt idx="155">
                  <c:v>55.400598338418163</c:v>
                </c:pt>
                <c:pt idx="156">
                  <c:v>54.905950138969956</c:v>
                </c:pt>
                <c:pt idx="157">
                  <c:v>54.905950138968478</c:v>
                </c:pt>
                <c:pt idx="158">
                  <c:v>54.658626039244844</c:v>
                </c:pt>
                <c:pt idx="159">
                  <c:v>54.905950138968478</c:v>
                </c:pt>
                <c:pt idx="160">
                  <c:v>54.163977839793802</c:v>
                </c:pt>
                <c:pt idx="161">
                  <c:v>53.916653740068902</c:v>
                </c:pt>
                <c:pt idx="162">
                  <c:v>55.153274238694522</c:v>
                </c:pt>
                <c:pt idx="163">
                  <c:v>53.916653740068902</c:v>
                </c:pt>
                <c:pt idx="164">
                  <c:v>52.680033241443198</c:v>
                </c:pt>
                <c:pt idx="165">
                  <c:v>54.411301939518594</c:v>
                </c:pt>
                <c:pt idx="166">
                  <c:v>55.153274238694522</c:v>
                </c:pt>
                <c:pt idx="167">
                  <c:v>53.17468144089279</c:v>
                </c:pt>
                <c:pt idx="168">
                  <c:v>54.905950138969956</c:v>
                </c:pt>
                <c:pt idx="169">
                  <c:v>54.658626039243359</c:v>
                </c:pt>
                <c:pt idx="170">
                  <c:v>53.17468144089279</c:v>
                </c:pt>
                <c:pt idx="171">
                  <c:v>54.163977839793802</c:v>
                </c:pt>
                <c:pt idx="172">
                  <c:v>52.185385041993499</c:v>
                </c:pt>
                <c:pt idx="173">
                  <c:v>54.411301939518594</c:v>
                </c:pt>
                <c:pt idx="174">
                  <c:v>54.163977839793802</c:v>
                </c:pt>
                <c:pt idx="175">
                  <c:v>51.443412742818978</c:v>
                </c:pt>
                <c:pt idx="176">
                  <c:v>54.163977839793802</c:v>
                </c:pt>
                <c:pt idx="177">
                  <c:v>53.916653740068902</c:v>
                </c:pt>
                <c:pt idx="178">
                  <c:v>52.927357341168111</c:v>
                </c:pt>
                <c:pt idx="179">
                  <c:v>51.690736842542478</c:v>
                </c:pt>
                <c:pt idx="180">
                  <c:v>52.927357341169511</c:v>
                </c:pt>
                <c:pt idx="181">
                  <c:v>54.411301939518594</c:v>
                </c:pt>
                <c:pt idx="182">
                  <c:v>52.927357341168111</c:v>
                </c:pt>
                <c:pt idx="183">
                  <c:v>53.422005540619203</c:v>
                </c:pt>
                <c:pt idx="184">
                  <c:v>52.927357341168111</c:v>
                </c:pt>
                <c:pt idx="185">
                  <c:v>51.690736842542478</c:v>
                </c:pt>
                <c:pt idx="186">
                  <c:v>52.680033241443198</c:v>
                </c:pt>
                <c:pt idx="187">
                  <c:v>51.196088643092594</c:v>
                </c:pt>
                <c:pt idx="188">
                  <c:v>52.680033241444598</c:v>
                </c:pt>
                <c:pt idx="189">
                  <c:v>51.938060942267199</c:v>
                </c:pt>
                <c:pt idx="190">
                  <c:v>51.938060942268599</c:v>
                </c:pt>
                <c:pt idx="191">
                  <c:v>51.938060942267199</c:v>
                </c:pt>
                <c:pt idx="192">
                  <c:v>51.938060942268599</c:v>
                </c:pt>
                <c:pt idx="193">
                  <c:v>51.690736842542478</c:v>
                </c:pt>
                <c:pt idx="194">
                  <c:v>51.196088643092594</c:v>
                </c:pt>
                <c:pt idx="195">
                  <c:v>52.185385041993499</c:v>
                </c:pt>
                <c:pt idx="196">
                  <c:v>51.196088643092594</c:v>
                </c:pt>
                <c:pt idx="197">
                  <c:v>51.690736842543949</c:v>
                </c:pt>
                <c:pt idx="198">
                  <c:v>51.4434127428175</c:v>
                </c:pt>
                <c:pt idx="199">
                  <c:v>51.196088643094001</c:v>
                </c:pt>
                <c:pt idx="200">
                  <c:v>52.185385041990699</c:v>
                </c:pt>
                <c:pt idx="201">
                  <c:v>51.443412742818978</c:v>
                </c:pt>
                <c:pt idx="202">
                  <c:v>50.948764543369194</c:v>
                </c:pt>
                <c:pt idx="203">
                  <c:v>51.443412742816101</c:v>
                </c:pt>
                <c:pt idx="204">
                  <c:v>50.948764543369194</c:v>
                </c:pt>
                <c:pt idx="205">
                  <c:v>49.464819945017197</c:v>
                </c:pt>
                <c:pt idx="206">
                  <c:v>52.680033241443198</c:v>
                </c:pt>
                <c:pt idx="207">
                  <c:v>51.196088643091201</c:v>
                </c:pt>
                <c:pt idx="208">
                  <c:v>50.454116343919502</c:v>
                </c:pt>
                <c:pt idx="209">
                  <c:v>50.206792244191981</c:v>
                </c:pt>
                <c:pt idx="210">
                  <c:v>52.185385041993499</c:v>
                </c:pt>
                <c:pt idx="211">
                  <c:v>50.206792244191981</c:v>
                </c:pt>
                <c:pt idx="212">
                  <c:v>50.948764543366259</c:v>
                </c:pt>
                <c:pt idx="213">
                  <c:v>50.206792244194695</c:v>
                </c:pt>
                <c:pt idx="214">
                  <c:v>50.948764543366259</c:v>
                </c:pt>
                <c:pt idx="215">
                  <c:v>50.948764543369194</c:v>
                </c:pt>
                <c:pt idx="216">
                  <c:v>50.206792244191981</c:v>
                </c:pt>
                <c:pt idx="217">
                  <c:v>50.454116343916702</c:v>
                </c:pt>
                <c:pt idx="218">
                  <c:v>48.970171745567498</c:v>
                </c:pt>
                <c:pt idx="219">
                  <c:v>51.443412742818978</c:v>
                </c:pt>
                <c:pt idx="220">
                  <c:v>49.959468144466904</c:v>
                </c:pt>
                <c:pt idx="221">
                  <c:v>49.959468144466904</c:v>
                </c:pt>
                <c:pt idx="222">
                  <c:v>49.959468144466904</c:v>
                </c:pt>
                <c:pt idx="223">
                  <c:v>49.712144044742097</c:v>
                </c:pt>
                <c:pt idx="224">
                  <c:v>49.712144044742097</c:v>
                </c:pt>
                <c:pt idx="225">
                  <c:v>49.712144044742097</c:v>
                </c:pt>
                <c:pt idx="226">
                  <c:v>50.206792244194695</c:v>
                </c:pt>
                <c:pt idx="227">
                  <c:v>50.206792244191981</c:v>
                </c:pt>
                <c:pt idx="228">
                  <c:v>49.959468144466904</c:v>
                </c:pt>
                <c:pt idx="229">
                  <c:v>49.959468144466904</c:v>
                </c:pt>
                <c:pt idx="230">
                  <c:v>49.464819945017197</c:v>
                </c:pt>
                <c:pt idx="231">
                  <c:v>49.217495845292291</c:v>
                </c:pt>
                <c:pt idx="232">
                  <c:v>49.464819945017197</c:v>
                </c:pt>
                <c:pt idx="233">
                  <c:v>49.217495845292291</c:v>
                </c:pt>
                <c:pt idx="234">
                  <c:v>49.217495845292291</c:v>
                </c:pt>
                <c:pt idx="235">
                  <c:v>48.722847645842513</c:v>
                </c:pt>
                <c:pt idx="236">
                  <c:v>48.722847645842513</c:v>
                </c:pt>
                <c:pt idx="237">
                  <c:v>49.464819945017197</c:v>
                </c:pt>
                <c:pt idx="238">
                  <c:v>48.475523546114978</c:v>
                </c:pt>
                <c:pt idx="239">
                  <c:v>47.238903047490602</c:v>
                </c:pt>
                <c:pt idx="240">
                  <c:v>50.454116343919502</c:v>
                </c:pt>
                <c:pt idx="241">
                  <c:v>48.722847645842513</c:v>
                </c:pt>
                <c:pt idx="242">
                  <c:v>48.722847645839813</c:v>
                </c:pt>
                <c:pt idx="243">
                  <c:v>48.475523546117813</c:v>
                </c:pt>
                <c:pt idx="244">
                  <c:v>48.475523546117813</c:v>
                </c:pt>
                <c:pt idx="245">
                  <c:v>48.475523546114978</c:v>
                </c:pt>
                <c:pt idx="246">
                  <c:v>47.486227147218159</c:v>
                </c:pt>
                <c:pt idx="247">
                  <c:v>50.454116343916702</c:v>
                </c:pt>
                <c:pt idx="248">
                  <c:v>47.486227147215367</c:v>
                </c:pt>
                <c:pt idx="249">
                  <c:v>49.464819945017197</c:v>
                </c:pt>
                <c:pt idx="250">
                  <c:v>47.486227147218159</c:v>
                </c:pt>
                <c:pt idx="251">
                  <c:v>49.959468144466904</c:v>
                </c:pt>
                <c:pt idx="252">
                  <c:v>46.002282548866397</c:v>
                </c:pt>
                <c:pt idx="253">
                  <c:v>50.454116343916702</c:v>
                </c:pt>
                <c:pt idx="254">
                  <c:v>47.238903047490602</c:v>
                </c:pt>
                <c:pt idx="255">
                  <c:v>48.475523546117813</c:v>
                </c:pt>
                <c:pt idx="256">
                  <c:v>47.733551246943279</c:v>
                </c:pt>
                <c:pt idx="257">
                  <c:v>46.744254848040903</c:v>
                </c:pt>
                <c:pt idx="258">
                  <c:v>49.464819945017197</c:v>
                </c:pt>
                <c:pt idx="259">
                  <c:v>48.475523546114978</c:v>
                </c:pt>
                <c:pt idx="260">
                  <c:v>47.486227147218159</c:v>
                </c:pt>
                <c:pt idx="261">
                  <c:v>47.980875346665201</c:v>
                </c:pt>
                <c:pt idx="262">
                  <c:v>47.486227147218159</c:v>
                </c:pt>
                <c:pt idx="263">
                  <c:v>47.980875346665201</c:v>
                </c:pt>
                <c:pt idx="264">
                  <c:v>46.744254848040903</c:v>
                </c:pt>
                <c:pt idx="265">
                  <c:v>48.228199446392978</c:v>
                </c:pt>
                <c:pt idx="266">
                  <c:v>47.486227147215367</c:v>
                </c:pt>
                <c:pt idx="267">
                  <c:v>47.733551246943279</c:v>
                </c:pt>
                <c:pt idx="268">
                  <c:v>47.238903047490602</c:v>
                </c:pt>
                <c:pt idx="269">
                  <c:v>47.238903047490602</c:v>
                </c:pt>
                <c:pt idx="270">
                  <c:v>47.486227147218159</c:v>
                </c:pt>
                <c:pt idx="271">
                  <c:v>46.991578947765895</c:v>
                </c:pt>
                <c:pt idx="272">
                  <c:v>46.991578947765895</c:v>
                </c:pt>
                <c:pt idx="273">
                  <c:v>47.238903047490602</c:v>
                </c:pt>
                <c:pt idx="274">
                  <c:v>46.991578947765895</c:v>
                </c:pt>
                <c:pt idx="275">
                  <c:v>46.991578947768602</c:v>
                </c:pt>
                <c:pt idx="276">
                  <c:v>46.744254848040903</c:v>
                </c:pt>
                <c:pt idx="277">
                  <c:v>47.238903047490602</c:v>
                </c:pt>
                <c:pt idx="278">
                  <c:v>46.991578947765895</c:v>
                </c:pt>
                <c:pt idx="279">
                  <c:v>46.496930748316103</c:v>
                </c:pt>
                <c:pt idx="280">
                  <c:v>46.744254848040903</c:v>
                </c:pt>
                <c:pt idx="281">
                  <c:v>46.249606648591211</c:v>
                </c:pt>
                <c:pt idx="282">
                  <c:v>46.991578947768602</c:v>
                </c:pt>
                <c:pt idx="283">
                  <c:v>46.249606648588411</c:v>
                </c:pt>
                <c:pt idx="284">
                  <c:v>46.744254848043703</c:v>
                </c:pt>
                <c:pt idx="285">
                  <c:v>45.754958449138698</c:v>
                </c:pt>
                <c:pt idx="286">
                  <c:v>46.249606648591211</c:v>
                </c:pt>
                <c:pt idx="287">
                  <c:v>46.249606648591211</c:v>
                </c:pt>
                <c:pt idx="288">
                  <c:v>46.002282548866397</c:v>
                </c:pt>
                <c:pt idx="289">
                  <c:v>46.991578947765895</c:v>
                </c:pt>
                <c:pt idx="290">
                  <c:v>46.002282548866397</c:v>
                </c:pt>
                <c:pt idx="291">
                  <c:v>45.507634349416513</c:v>
                </c:pt>
                <c:pt idx="292">
                  <c:v>46.744254848040903</c:v>
                </c:pt>
                <c:pt idx="293">
                  <c:v>44.765662050241993</c:v>
                </c:pt>
                <c:pt idx="294">
                  <c:v>46.991578947765895</c:v>
                </c:pt>
                <c:pt idx="295">
                  <c:v>45.0129861499641</c:v>
                </c:pt>
                <c:pt idx="296">
                  <c:v>46.496930748316103</c:v>
                </c:pt>
                <c:pt idx="297">
                  <c:v>45.754958449141498</c:v>
                </c:pt>
                <c:pt idx="298">
                  <c:v>44.5183379505172</c:v>
                </c:pt>
                <c:pt idx="299">
                  <c:v>45.260310249689049</c:v>
                </c:pt>
                <c:pt idx="300">
                  <c:v>46.496930748316103</c:v>
                </c:pt>
                <c:pt idx="301">
                  <c:v>44.5183379505172</c:v>
                </c:pt>
                <c:pt idx="302">
                  <c:v>47.486227147215367</c:v>
                </c:pt>
                <c:pt idx="303">
                  <c:v>44.5183379505144</c:v>
                </c:pt>
                <c:pt idx="304">
                  <c:v>46.002282548866397</c:v>
                </c:pt>
                <c:pt idx="305">
                  <c:v>45.260310249691926</c:v>
                </c:pt>
                <c:pt idx="306">
                  <c:v>44.7656620502392</c:v>
                </c:pt>
                <c:pt idx="307">
                  <c:v>45.507634349416513</c:v>
                </c:pt>
                <c:pt idx="308">
                  <c:v>45.754958449141498</c:v>
                </c:pt>
                <c:pt idx="309">
                  <c:v>45.012986149966899</c:v>
                </c:pt>
                <c:pt idx="310">
                  <c:v>44.023689751064467</c:v>
                </c:pt>
                <c:pt idx="311">
                  <c:v>45.507634349413799</c:v>
                </c:pt>
                <c:pt idx="312">
                  <c:v>45.012986149966899</c:v>
                </c:pt>
                <c:pt idx="313">
                  <c:v>44.765662050241993</c:v>
                </c:pt>
                <c:pt idx="314">
                  <c:v>45.0129861499641</c:v>
                </c:pt>
                <c:pt idx="315">
                  <c:v>45.012986149966899</c:v>
                </c:pt>
                <c:pt idx="316">
                  <c:v>44.5183379505144</c:v>
                </c:pt>
                <c:pt idx="317">
                  <c:v>45.754958449141498</c:v>
                </c:pt>
                <c:pt idx="318">
                  <c:v>44.023689751064467</c:v>
                </c:pt>
                <c:pt idx="319">
                  <c:v>45.260310249691926</c:v>
                </c:pt>
                <c:pt idx="320">
                  <c:v>43.281717451889975</c:v>
                </c:pt>
                <c:pt idx="321">
                  <c:v>46.249606648591211</c:v>
                </c:pt>
                <c:pt idx="322">
                  <c:v>43.529041551614768</c:v>
                </c:pt>
                <c:pt idx="323">
                  <c:v>43.529041551614768</c:v>
                </c:pt>
                <c:pt idx="324">
                  <c:v>45.754958449141498</c:v>
                </c:pt>
                <c:pt idx="325">
                  <c:v>43.776365651339802</c:v>
                </c:pt>
                <c:pt idx="326">
                  <c:v>45.260310249689049</c:v>
                </c:pt>
                <c:pt idx="327">
                  <c:v>41.550448753815921</c:v>
                </c:pt>
                <c:pt idx="328">
                  <c:v>47.238903047490602</c:v>
                </c:pt>
                <c:pt idx="329">
                  <c:v>43.529041551614768</c:v>
                </c:pt>
                <c:pt idx="330">
                  <c:v>43.776365651339802</c:v>
                </c:pt>
                <c:pt idx="331">
                  <c:v>45.754958449141498</c:v>
                </c:pt>
                <c:pt idx="332">
                  <c:v>44.5183379505172</c:v>
                </c:pt>
                <c:pt idx="333">
                  <c:v>44.023689751064467</c:v>
                </c:pt>
                <c:pt idx="334">
                  <c:v>43.776365651339802</c:v>
                </c:pt>
                <c:pt idx="335">
                  <c:v>44.5183379505144</c:v>
                </c:pt>
                <c:pt idx="336">
                  <c:v>43.529041551614768</c:v>
                </c:pt>
                <c:pt idx="337">
                  <c:v>44.023689751067359</c:v>
                </c:pt>
                <c:pt idx="338">
                  <c:v>43.776365651339802</c:v>
                </c:pt>
                <c:pt idx="339">
                  <c:v>44.5183379505144</c:v>
                </c:pt>
                <c:pt idx="340">
                  <c:v>43.281717451889975</c:v>
                </c:pt>
                <c:pt idx="341">
                  <c:v>44.023689751067359</c:v>
                </c:pt>
                <c:pt idx="342">
                  <c:v>43.034393352162397</c:v>
                </c:pt>
                <c:pt idx="343">
                  <c:v>43.776365651342459</c:v>
                </c:pt>
                <c:pt idx="344">
                  <c:v>43.776365651339802</c:v>
                </c:pt>
                <c:pt idx="345">
                  <c:v>43.281717451889975</c:v>
                </c:pt>
                <c:pt idx="346">
                  <c:v>44.023689751064467</c:v>
                </c:pt>
                <c:pt idx="347">
                  <c:v>43.034393352165203</c:v>
                </c:pt>
                <c:pt idx="348">
                  <c:v>42.78706925244019</c:v>
                </c:pt>
                <c:pt idx="349">
                  <c:v>42.78706925244019</c:v>
                </c:pt>
                <c:pt idx="350">
                  <c:v>45.0129861499641</c:v>
                </c:pt>
                <c:pt idx="351">
                  <c:v>43.034393352165203</c:v>
                </c:pt>
                <c:pt idx="352">
                  <c:v>43.034393352165203</c:v>
                </c:pt>
                <c:pt idx="353">
                  <c:v>43.034393352165203</c:v>
                </c:pt>
                <c:pt idx="354">
                  <c:v>44.7656620502392</c:v>
                </c:pt>
                <c:pt idx="355">
                  <c:v>42.78706925244019</c:v>
                </c:pt>
                <c:pt idx="356">
                  <c:v>43.281717451889975</c:v>
                </c:pt>
                <c:pt idx="357">
                  <c:v>43.034393352165203</c:v>
                </c:pt>
                <c:pt idx="358">
                  <c:v>43.034393352165203</c:v>
                </c:pt>
                <c:pt idx="359">
                  <c:v>42.292421052990598</c:v>
                </c:pt>
                <c:pt idx="360">
                  <c:v>42.78706925244019</c:v>
                </c:pt>
                <c:pt idx="361">
                  <c:v>44.023689751064467</c:v>
                </c:pt>
                <c:pt idx="362">
                  <c:v>42.292421052990598</c:v>
                </c:pt>
                <c:pt idx="363">
                  <c:v>43.529041551614768</c:v>
                </c:pt>
                <c:pt idx="364">
                  <c:v>42.787069252437391</c:v>
                </c:pt>
                <c:pt idx="365">
                  <c:v>43.034393352165203</c:v>
                </c:pt>
                <c:pt idx="366">
                  <c:v>42.78706925244019</c:v>
                </c:pt>
                <c:pt idx="367">
                  <c:v>42.78706925244019</c:v>
                </c:pt>
                <c:pt idx="368">
                  <c:v>43.034393352165203</c:v>
                </c:pt>
                <c:pt idx="369">
                  <c:v>42.78706925244019</c:v>
                </c:pt>
                <c:pt idx="370">
                  <c:v>42.539745152715497</c:v>
                </c:pt>
                <c:pt idx="371">
                  <c:v>41.303124654088322</c:v>
                </c:pt>
                <c:pt idx="372">
                  <c:v>44.023689751064467</c:v>
                </c:pt>
                <c:pt idx="373">
                  <c:v>42.539745152715497</c:v>
                </c:pt>
                <c:pt idx="374">
                  <c:v>42.78706925244019</c:v>
                </c:pt>
                <c:pt idx="375">
                  <c:v>43.034393352165203</c:v>
                </c:pt>
                <c:pt idx="376">
                  <c:v>42.045096953262814</c:v>
                </c:pt>
                <c:pt idx="377">
                  <c:v>42.045096953265798</c:v>
                </c:pt>
                <c:pt idx="378">
                  <c:v>42.045096953262814</c:v>
                </c:pt>
                <c:pt idx="379">
                  <c:v>42.78706925244019</c:v>
                </c:pt>
                <c:pt idx="380">
                  <c:v>42.292421052990598</c:v>
                </c:pt>
                <c:pt idx="381">
                  <c:v>42.292421052990598</c:v>
                </c:pt>
                <c:pt idx="382">
                  <c:v>42.292421052987812</c:v>
                </c:pt>
                <c:pt idx="383">
                  <c:v>42.292421052990598</c:v>
                </c:pt>
                <c:pt idx="384">
                  <c:v>42.045096953265798</c:v>
                </c:pt>
                <c:pt idx="385">
                  <c:v>42.539745152712598</c:v>
                </c:pt>
                <c:pt idx="386">
                  <c:v>41.055800554366144</c:v>
                </c:pt>
                <c:pt idx="387">
                  <c:v>42.539745152712598</c:v>
                </c:pt>
                <c:pt idx="388">
                  <c:v>42.045096953265798</c:v>
                </c:pt>
                <c:pt idx="389">
                  <c:v>42.292421052990598</c:v>
                </c:pt>
                <c:pt idx="390">
                  <c:v>41.550448753813043</c:v>
                </c:pt>
                <c:pt idx="391">
                  <c:v>42.045096953265798</c:v>
                </c:pt>
                <c:pt idx="392">
                  <c:v>41.303124654088322</c:v>
                </c:pt>
                <c:pt idx="393">
                  <c:v>42.539745152715497</c:v>
                </c:pt>
                <c:pt idx="394">
                  <c:v>41.550448753813043</c:v>
                </c:pt>
                <c:pt idx="395">
                  <c:v>41.303124654091121</c:v>
                </c:pt>
                <c:pt idx="396">
                  <c:v>42.045096953262814</c:v>
                </c:pt>
                <c:pt idx="397">
                  <c:v>42.045096953265798</c:v>
                </c:pt>
                <c:pt idx="398">
                  <c:v>41.055800554363358</c:v>
                </c:pt>
                <c:pt idx="399">
                  <c:v>41.797772853540913</c:v>
                </c:pt>
                <c:pt idx="400">
                  <c:v>41.303124654088322</c:v>
                </c:pt>
                <c:pt idx="401">
                  <c:v>42.045096953265798</c:v>
                </c:pt>
                <c:pt idx="402">
                  <c:v>41.797772853538113</c:v>
                </c:pt>
                <c:pt idx="403">
                  <c:v>41.055800554363358</c:v>
                </c:pt>
                <c:pt idx="404">
                  <c:v>41.303124654091121</c:v>
                </c:pt>
                <c:pt idx="405">
                  <c:v>42.045096953262814</c:v>
                </c:pt>
                <c:pt idx="406">
                  <c:v>41.055800554366144</c:v>
                </c:pt>
                <c:pt idx="407">
                  <c:v>41.303124654088322</c:v>
                </c:pt>
                <c:pt idx="408">
                  <c:v>41.550448753813043</c:v>
                </c:pt>
                <c:pt idx="409">
                  <c:v>41.055800554366144</c:v>
                </c:pt>
                <c:pt idx="410">
                  <c:v>41.550448753813043</c:v>
                </c:pt>
                <c:pt idx="411">
                  <c:v>41.055800554363358</c:v>
                </c:pt>
                <c:pt idx="412">
                  <c:v>41.303124654091121</c:v>
                </c:pt>
                <c:pt idx="413">
                  <c:v>41.055800554363358</c:v>
                </c:pt>
                <c:pt idx="414">
                  <c:v>41.303124654088322</c:v>
                </c:pt>
                <c:pt idx="415">
                  <c:v>41.303124654091121</c:v>
                </c:pt>
                <c:pt idx="416">
                  <c:v>40.808476454638459</c:v>
                </c:pt>
                <c:pt idx="417">
                  <c:v>40.561152354913887</c:v>
                </c:pt>
                <c:pt idx="418">
                  <c:v>41.055800554363358</c:v>
                </c:pt>
                <c:pt idx="419">
                  <c:v>41.303124654091121</c:v>
                </c:pt>
                <c:pt idx="420">
                  <c:v>40.561152354913887</c:v>
                </c:pt>
                <c:pt idx="421">
                  <c:v>40.561152354913887</c:v>
                </c:pt>
                <c:pt idx="422">
                  <c:v>40.561152354913887</c:v>
                </c:pt>
                <c:pt idx="423">
                  <c:v>41.055800554363358</c:v>
                </c:pt>
                <c:pt idx="424">
                  <c:v>40.561152354916601</c:v>
                </c:pt>
                <c:pt idx="425">
                  <c:v>40.313828255188895</c:v>
                </c:pt>
                <c:pt idx="426">
                  <c:v>41.303124654088322</c:v>
                </c:pt>
                <c:pt idx="427">
                  <c:v>40.561152354913887</c:v>
                </c:pt>
                <c:pt idx="428">
                  <c:v>41.303124654088322</c:v>
                </c:pt>
                <c:pt idx="429">
                  <c:v>39.819180055739068</c:v>
                </c:pt>
                <c:pt idx="430">
                  <c:v>41.303124654091121</c:v>
                </c:pt>
                <c:pt idx="431">
                  <c:v>40.313828255188895</c:v>
                </c:pt>
                <c:pt idx="432">
                  <c:v>39.819180055739068</c:v>
                </c:pt>
                <c:pt idx="433">
                  <c:v>42.045096953262814</c:v>
                </c:pt>
                <c:pt idx="434">
                  <c:v>39.819180055739068</c:v>
                </c:pt>
                <c:pt idx="435">
                  <c:v>41.303124654088322</c:v>
                </c:pt>
                <c:pt idx="436">
                  <c:v>40.313828255188895</c:v>
                </c:pt>
                <c:pt idx="437">
                  <c:v>40.313828255191574</c:v>
                </c:pt>
                <c:pt idx="438">
                  <c:v>40.066504155461196</c:v>
                </c:pt>
                <c:pt idx="439">
                  <c:v>40.561152354916601</c:v>
                </c:pt>
                <c:pt idx="440">
                  <c:v>39.81918005573619</c:v>
                </c:pt>
                <c:pt idx="441">
                  <c:v>40.313828255191574</c:v>
                </c:pt>
                <c:pt idx="442">
                  <c:v>40.066504155461196</c:v>
                </c:pt>
                <c:pt idx="443">
                  <c:v>39.819180055739068</c:v>
                </c:pt>
                <c:pt idx="444">
                  <c:v>40.313828255188895</c:v>
                </c:pt>
                <c:pt idx="445">
                  <c:v>39.571855956014304</c:v>
                </c:pt>
                <c:pt idx="446">
                  <c:v>40.313828255188895</c:v>
                </c:pt>
                <c:pt idx="447">
                  <c:v>39.571855956014304</c:v>
                </c:pt>
                <c:pt idx="448">
                  <c:v>40.066504155463996</c:v>
                </c:pt>
                <c:pt idx="449">
                  <c:v>39.571855956014304</c:v>
                </c:pt>
                <c:pt idx="450">
                  <c:v>39.819180055739068</c:v>
                </c:pt>
                <c:pt idx="451">
                  <c:v>40.066504155463996</c:v>
                </c:pt>
                <c:pt idx="452">
                  <c:v>39.32453185628659</c:v>
                </c:pt>
                <c:pt idx="453">
                  <c:v>40.066504155463996</c:v>
                </c:pt>
                <c:pt idx="454">
                  <c:v>39.819180055739068</c:v>
                </c:pt>
                <c:pt idx="455">
                  <c:v>39.819180055739068</c:v>
                </c:pt>
                <c:pt idx="456">
                  <c:v>39.819180055739068</c:v>
                </c:pt>
                <c:pt idx="457">
                  <c:v>39.819180055739068</c:v>
                </c:pt>
                <c:pt idx="458">
                  <c:v>39.32453185628659</c:v>
                </c:pt>
                <c:pt idx="459">
                  <c:v>40.066504155463996</c:v>
                </c:pt>
                <c:pt idx="460">
                  <c:v>39.571855956014304</c:v>
                </c:pt>
                <c:pt idx="461">
                  <c:v>39.324531856289497</c:v>
                </c:pt>
                <c:pt idx="462">
                  <c:v>39.819180055739068</c:v>
                </c:pt>
                <c:pt idx="463">
                  <c:v>39.077207756561798</c:v>
                </c:pt>
                <c:pt idx="464">
                  <c:v>39.819180055739068</c:v>
                </c:pt>
                <c:pt idx="465">
                  <c:v>38.829883656839613</c:v>
                </c:pt>
                <c:pt idx="466">
                  <c:v>39.324531856289497</c:v>
                </c:pt>
                <c:pt idx="467">
                  <c:v>39.571855956011497</c:v>
                </c:pt>
                <c:pt idx="468">
                  <c:v>39.077207756564491</c:v>
                </c:pt>
                <c:pt idx="469">
                  <c:v>39.324531856289497</c:v>
                </c:pt>
                <c:pt idx="470">
                  <c:v>39.571855956014304</c:v>
                </c:pt>
                <c:pt idx="471">
                  <c:v>39.077207756561798</c:v>
                </c:pt>
                <c:pt idx="472">
                  <c:v>38.829883656839613</c:v>
                </c:pt>
                <c:pt idx="473">
                  <c:v>39.571855956014304</c:v>
                </c:pt>
                <c:pt idx="474">
                  <c:v>39.077207756561798</c:v>
                </c:pt>
                <c:pt idx="475">
                  <c:v>39.077207756564491</c:v>
                </c:pt>
                <c:pt idx="476">
                  <c:v>38.829883656836813</c:v>
                </c:pt>
                <c:pt idx="477">
                  <c:v>38.829883656839613</c:v>
                </c:pt>
                <c:pt idx="478">
                  <c:v>38.829883656836813</c:v>
                </c:pt>
                <c:pt idx="479">
                  <c:v>38.829883656839613</c:v>
                </c:pt>
                <c:pt idx="480">
                  <c:v>39.077207756564491</c:v>
                </c:pt>
                <c:pt idx="481">
                  <c:v>38.829883656836813</c:v>
                </c:pt>
                <c:pt idx="482">
                  <c:v>38.829883656839613</c:v>
                </c:pt>
                <c:pt idx="483">
                  <c:v>38.829883656836813</c:v>
                </c:pt>
                <c:pt idx="484">
                  <c:v>38.829883656839613</c:v>
                </c:pt>
                <c:pt idx="485">
                  <c:v>38.582559557112013</c:v>
                </c:pt>
                <c:pt idx="486">
                  <c:v>38.829883656836813</c:v>
                </c:pt>
                <c:pt idx="487">
                  <c:v>38.582559557117598</c:v>
                </c:pt>
                <c:pt idx="488">
                  <c:v>38.582559557112013</c:v>
                </c:pt>
                <c:pt idx="489">
                  <c:v>38.829883656836813</c:v>
                </c:pt>
                <c:pt idx="490">
                  <c:v>38.582559557112013</c:v>
                </c:pt>
                <c:pt idx="491">
                  <c:v>38.582559557117598</c:v>
                </c:pt>
                <c:pt idx="492">
                  <c:v>38.829883656836813</c:v>
                </c:pt>
                <c:pt idx="493">
                  <c:v>38.335235457387121</c:v>
                </c:pt>
                <c:pt idx="494">
                  <c:v>39.07720775656729</c:v>
                </c:pt>
                <c:pt idx="495">
                  <c:v>38.582559557112013</c:v>
                </c:pt>
                <c:pt idx="496">
                  <c:v>38.335235457387121</c:v>
                </c:pt>
                <c:pt idx="497">
                  <c:v>38.582559557112013</c:v>
                </c:pt>
                <c:pt idx="498">
                  <c:v>38.335235457387121</c:v>
                </c:pt>
                <c:pt idx="499">
                  <c:v>38.335235457392713</c:v>
                </c:pt>
                <c:pt idx="500">
                  <c:v>38.582559557112013</c:v>
                </c:pt>
                <c:pt idx="501">
                  <c:v>38.335235457387121</c:v>
                </c:pt>
                <c:pt idx="502">
                  <c:v>38.335235457387121</c:v>
                </c:pt>
                <c:pt idx="503">
                  <c:v>38.335235457387121</c:v>
                </c:pt>
                <c:pt idx="504">
                  <c:v>38.087911357667913</c:v>
                </c:pt>
                <c:pt idx="505">
                  <c:v>38.335235457387121</c:v>
                </c:pt>
                <c:pt idx="506">
                  <c:v>38.582559557112013</c:v>
                </c:pt>
                <c:pt idx="507">
                  <c:v>37.593263158212459</c:v>
                </c:pt>
                <c:pt idx="508">
                  <c:v>38.582559557112013</c:v>
                </c:pt>
                <c:pt idx="509">
                  <c:v>38.087911357667913</c:v>
                </c:pt>
                <c:pt idx="510">
                  <c:v>38.335235457387121</c:v>
                </c:pt>
                <c:pt idx="511">
                  <c:v>38.087911357662144</c:v>
                </c:pt>
                <c:pt idx="512">
                  <c:v>38.087911357662144</c:v>
                </c:pt>
                <c:pt idx="513">
                  <c:v>38.087911357662144</c:v>
                </c:pt>
                <c:pt idx="514">
                  <c:v>38.335235457387121</c:v>
                </c:pt>
                <c:pt idx="515">
                  <c:v>37.840587257942943</c:v>
                </c:pt>
                <c:pt idx="516">
                  <c:v>38.087911357662144</c:v>
                </c:pt>
                <c:pt idx="517">
                  <c:v>37.840587257937344</c:v>
                </c:pt>
                <c:pt idx="518">
                  <c:v>38.087911357662144</c:v>
                </c:pt>
                <c:pt idx="519">
                  <c:v>37.840587257937344</c:v>
                </c:pt>
                <c:pt idx="520">
                  <c:v>38.087911357662144</c:v>
                </c:pt>
                <c:pt idx="521">
                  <c:v>37.840587257937344</c:v>
                </c:pt>
                <c:pt idx="522">
                  <c:v>37.345939058487801</c:v>
                </c:pt>
                <c:pt idx="523">
                  <c:v>38.087911357667913</c:v>
                </c:pt>
                <c:pt idx="524">
                  <c:v>38.087911357662144</c:v>
                </c:pt>
                <c:pt idx="525">
                  <c:v>37.840587257937344</c:v>
                </c:pt>
                <c:pt idx="526">
                  <c:v>37.593263158212459</c:v>
                </c:pt>
                <c:pt idx="527">
                  <c:v>37.840587257937344</c:v>
                </c:pt>
                <c:pt idx="528">
                  <c:v>37.840587257937344</c:v>
                </c:pt>
                <c:pt idx="529">
                  <c:v>37.593263158212459</c:v>
                </c:pt>
                <c:pt idx="530">
                  <c:v>37.840587257937344</c:v>
                </c:pt>
                <c:pt idx="531">
                  <c:v>37.345939058487801</c:v>
                </c:pt>
                <c:pt idx="532">
                  <c:v>37.840587257942943</c:v>
                </c:pt>
                <c:pt idx="533">
                  <c:v>37.098614958762901</c:v>
                </c:pt>
                <c:pt idx="534">
                  <c:v>37.593263158212459</c:v>
                </c:pt>
                <c:pt idx="535">
                  <c:v>38.087911357662144</c:v>
                </c:pt>
                <c:pt idx="536">
                  <c:v>37.098614958762901</c:v>
                </c:pt>
                <c:pt idx="537">
                  <c:v>37.593263158212459</c:v>
                </c:pt>
                <c:pt idx="538">
                  <c:v>37.098614958762901</c:v>
                </c:pt>
                <c:pt idx="539">
                  <c:v>37.593263158212459</c:v>
                </c:pt>
                <c:pt idx="540">
                  <c:v>37.345939058488</c:v>
                </c:pt>
                <c:pt idx="541">
                  <c:v>37.098614958762901</c:v>
                </c:pt>
                <c:pt idx="542">
                  <c:v>36.603966759312684</c:v>
                </c:pt>
                <c:pt idx="543">
                  <c:v>36.356642659587443</c:v>
                </c:pt>
                <c:pt idx="544">
                  <c:v>36.603966759312684</c:v>
                </c:pt>
                <c:pt idx="545">
                  <c:v>36.603966759312684</c:v>
                </c:pt>
                <c:pt idx="546">
                  <c:v>36.109318559862594</c:v>
                </c:pt>
                <c:pt idx="547">
                  <c:v>36.851290859037661</c:v>
                </c:pt>
                <c:pt idx="548">
                  <c:v>36.603966759312684</c:v>
                </c:pt>
                <c:pt idx="549">
                  <c:v>36.356642659587443</c:v>
                </c:pt>
                <c:pt idx="550">
                  <c:v>36.356642659587543</c:v>
                </c:pt>
                <c:pt idx="551">
                  <c:v>36.356642659587443</c:v>
                </c:pt>
                <c:pt idx="552">
                  <c:v>36.109318559862494</c:v>
                </c:pt>
                <c:pt idx="553">
                  <c:v>36.851290859037768</c:v>
                </c:pt>
                <c:pt idx="554">
                  <c:v>36.109318559862594</c:v>
                </c:pt>
                <c:pt idx="555">
                  <c:v>36.356642659587443</c:v>
                </c:pt>
                <c:pt idx="556">
                  <c:v>36.356642659587443</c:v>
                </c:pt>
                <c:pt idx="557">
                  <c:v>36.109318559862594</c:v>
                </c:pt>
                <c:pt idx="558">
                  <c:v>36.603966759312684</c:v>
                </c:pt>
                <c:pt idx="559">
                  <c:v>36.356642659587443</c:v>
                </c:pt>
                <c:pt idx="560">
                  <c:v>36.356642659587443</c:v>
                </c:pt>
                <c:pt idx="561">
                  <c:v>35.614670360412198</c:v>
                </c:pt>
                <c:pt idx="562">
                  <c:v>36.603966759312684</c:v>
                </c:pt>
                <c:pt idx="563">
                  <c:v>36.109318559862594</c:v>
                </c:pt>
                <c:pt idx="564">
                  <c:v>36.356642659587443</c:v>
                </c:pt>
                <c:pt idx="565">
                  <c:v>36.109318559862594</c:v>
                </c:pt>
                <c:pt idx="566">
                  <c:v>35.861994460137275</c:v>
                </c:pt>
                <c:pt idx="567">
                  <c:v>36.109318559862594</c:v>
                </c:pt>
                <c:pt idx="568">
                  <c:v>35.861994460137367</c:v>
                </c:pt>
                <c:pt idx="569">
                  <c:v>36.109318559862594</c:v>
                </c:pt>
                <c:pt idx="570">
                  <c:v>36.109318559862395</c:v>
                </c:pt>
                <c:pt idx="571">
                  <c:v>35.861994460137367</c:v>
                </c:pt>
                <c:pt idx="572">
                  <c:v>36.356642659587443</c:v>
                </c:pt>
                <c:pt idx="573">
                  <c:v>35.61467036041239</c:v>
                </c:pt>
                <c:pt idx="574">
                  <c:v>35.861994460137275</c:v>
                </c:pt>
                <c:pt idx="575">
                  <c:v>35.367346260687412</c:v>
                </c:pt>
                <c:pt idx="576">
                  <c:v>36.603966759312343</c:v>
                </c:pt>
                <c:pt idx="577">
                  <c:v>35.861994460137367</c:v>
                </c:pt>
                <c:pt idx="578">
                  <c:v>35.861994460137367</c:v>
                </c:pt>
                <c:pt idx="579">
                  <c:v>36.356642659587443</c:v>
                </c:pt>
                <c:pt idx="580">
                  <c:v>35.861994460137367</c:v>
                </c:pt>
                <c:pt idx="581">
                  <c:v>35.614670360412198</c:v>
                </c:pt>
                <c:pt idx="582">
                  <c:v>36.109318559862395</c:v>
                </c:pt>
                <c:pt idx="583">
                  <c:v>35.1200221609623</c:v>
                </c:pt>
                <c:pt idx="584">
                  <c:v>35.861994460137367</c:v>
                </c:pt>
                <c:pt idx="585">
                  <c:v>35.614670360412198</c:v>
                </c:pt>
                <c:pt idx="586">
                  <c:v>35.861994460137367</c:v>
                </c:pt>
                <c:pt idx="587">
                  <c:v>36.109318559862395</c:v>
                </c:pt>
                <c:pt idx="588">
                  <c:v>35.614670360412575</c:v>
                </c:pt>
                <c:pt idx="589">
                  <c:v>35.86199446013709</c:v>
                </c:pt>
                <c:pt idx="590">
                  <c:v>35.367346260687412</c:v>
                </c:pt>
                <c:pt idx="591">
                  <c:v>35.367346260687022</c:v>
                </c:pt>
                <c:pt idx="592">
                  <c:v>36.1093185598628</c:v>
                </c:pt>
                <c:pt idx="593">
                  <c:v>34.872698061236868</c:v>
                </c:pt>
                <c:pt idx="594">
                  <c:v>35.861994460137367</c:v>
                </c:pt>
                <c:pt idx="595">
                  <c:v>35.367346260687022</c:v>
                </c:pt>
                <c:pt idx="596">
                  <c:v>35.614670360412575</c:v>
                </c:pt>
                <c:pt idx="597">
                  <c:v>35.86199446013709</c:v>
                </c:pt>
                <c:pt idx="598">
                  <c:v>35.861994460137367</c:v>
                </c:pt>
                <c:pt idx="599">
                  <c:v>35.861994460137367</c:v>
                </c:pt>
                <c:pt idx="600">
                  <c:v>35.367346260687412</c:v>
                </c:pt>
                <c:pt idx="601">
                  <c:v>35.86199446013709</c:v>
                </c:pt>
                <c:pt idx="602">
                  <c:v>35.367346260687412</c:v>
                </c:pt>
                <c:pt idx="603">
                  <c:v>35.614670360412198</c:v>
                </c:pt>
                <c:pt idx="604">
                  <c:v>35.367346260687412</c:v>
                </c:pt>
                <c:pt idx="605">
                  <c:v>34.872698061236868</c:v>
                </c:pt>
                <c:pt idx="606">
                  <c:v>35.861994460137367</c:v>
                </c:pt>
                <c:pt idx="607">
                  <c:v>35.120022160961987</c:v>
                </c:pt>
                <c:pt idx="608">
                  <c:v>35.367346260687412</c:v>
                </c:pt>
                <c:pt idx="609">
                  <c:v>35.367346260687412</c:v>
                </c:pt>
                <c:pt idx="610">
                  <c:v>35.614670360412198</c:v>
                </c:pt>
                <c:pt idx="611">
                  <c:v>35.367346260687022</c:v>
                </c:pt>
                <c:pt idx="612">
                  <c:v>34.872698061236868</c:v>
                </c:pt>
                <c:pt idx="613">
                  <c:v>35.614670360412575</c:v>
                </c:pt>
                <c:pt idx="614">
                  <c:v>35.120022160961987</c:v>
                </c:pt>
                <c:pt idx="615">
                  <c:v>35.367346260687412</c:v>
                </c:pt>
                <c:pt idx="616">
                  <c:v>35.1200221609623</c:v>
                </c:pt>
                <c:pt idx="617">
                  <c:v>35.1200221609623</c:v>
                </c:pt>
                <c:pt idx="618">
                  <c:v>34.625373961511926</c:v>
                </c:pt>
                <c:pt idx="619">
                  <c:v>36.109318559862395</c:v>
                </c:pt>
                <c:pt idx="620">
                  <c:v>34.872698061237713</c:v>
                </c:pt>
                <c:pt idx="621">
                  <c:v>35.367346260686794</c:v>
                </c:pt>
                <c:pt idx="622">
                  <c:v>35.120022160962598</c:v>
                </c:pt>
                <c:pt idx="623">
                  <c:v>35.120022160961987</c:v>
                </c:pt>
                <c:pt idx="624">
                  <c:v>35.120022160962598</c:v>
                </c:pt>
                <c:pt idx="625">
                  <c:v>34.872698061236868</c:v>
                </c:pt>
                <c:pt idx="626">
                  <c:v>35.614670360412198</c:v>
                </c:pt>
                <c:pt idx="627">
                  <c:v>34.872698061236868</c:v>
                </c:pt>
                <c:pt idx="628">
                  <c:v>35.367346260687412</c:v>
                </c:pt>
                <c:pt idx="629">
                  <c:v>35.120022160961987</c:v>
                </c:pt>
                <c:pt idx="630">
                  <c:v>35.367346260687412</c:v>
                </c:pt>
                <c:pt idx="631">
                  <c:v>35.120022160961987</c:v>
                </c:pt>
                <c:pt idx="632">
                  <c:v>34.625373961512203</c:v>
                </c:pt>
                <c:pt idx="633">
                  <c:v>35.614670360412198</c:v>
                </c:pt>
                <c:pt idx="634">
                  <c:v>34.872698061236868</c:v>
                </c:pt>
                <c:pt idx="635">
                  <c:v>34.872698061236868</c:v>
                </c:pt>
                <c:pt idx="636">
                  <c:v>35.367346260687412</c:v>
                </c:pt>
                <c:pt idx="637">
                  <c:v>34.872698061236868</c:v>
                </c:pt>
                <c:pt idx="638">
                  <c:v>35.120022160962598</c:v>
                </c:pt>
                <c:pt idx="639">
                  <c:v>34.872698061236868</c:v>
                </c:pt>
                <c:pt idx="640">
                  <c:v>34.872698061236868</c:v>
                </c:pt>
                <c:pt idx="641">
                  <c:v>35.120022160961987</c:v>
                </c:pt>
                <c:pt idx="642">
                  <c:v>34.37804986178719</c:v>
                </c:pt>
                <c:pt idx="643">
                  <c:v>35.367346260687412</c:v>
                </c:pt>
                <c:pt idx="644">
                  <c:v>34.872698061236868</c:v>
                </c:pt>
                <c:pt idx="645">
                  <c:v>34.872698061236868</c:v>
                </c:pt>
                <c:pt idx="646">
                  <c:v>34.872698061236868</c:v>
                </c:pt>
                <c:pt idx="647">
                  <c:v>34.872698061236868</c:v>
                </c:pt>
                <c:pt idx="648">
                  <c:v>34.872698061236868</c:v>
                </c:pt>
                <c:pt idx="649">
                  <c:v>34.625373961512203</c:v>
                </c:pt>
                <c:pt idx="650">
                  <c:v>34.625373961512203</c:v>
                </c:pt>
                <c:pt idx="651">
                  <c:v>34.872698061236868</c:v>
                </c:pt>
                <c:pt idx="652">
                  <c:v>34.872698061236868</c:v>
                </c:pt>
                <c:pt idx="653">
                  <c:v>34.625373961512203</c:v>
                </c:pt>
                <c:pt idx="654">
                  <c:v>34.872698061236868</c:v>
                </c:pt>
                <c:pt idx="655">
                  <c:v>34.872698061236868</c:v>
                </c:pt>
                <c:pt idx="656">
                  <c:v>34.625373961512203</c:v>
                </c:pt>
                <c:pt idx="657">
                  <c:v>34.625373961512203</c:v>
                </c:pt>
                <c:pt idx="658">
                  <c:v>34.872698061236868</c:v>
                </c:pt>
                <c:pt idx="659">
                  <c:v>34.378049861786444</c:v>
                </c:pt>
                <c:pt idx="660">
                  <c:v>35.120022160962598</c:v>
                </c:pt>
                <c:pt idx="661">
                  <c:v>34.378049861786444</c:v>
                </c:pt>
                <c:pt idx="662">
                  <c:v>34.872698061236868</c:v>
                </c:pt>
                <c:pt idx="663">
                  <c:v>34.625373961512203</c:v>
                </c:pt>
                <c:pt idx="664">
                  <c:v>34.37804986178719</c:v>
                </c:pt>
                <c:pt idx="665">
                  <c:v>34.872698061236868</c:v>
                </c:pt>
                <c:pt idx="666">
                  <c:v>34.625373961512203</c:v>
                </c:pt>
                <c:pt idx="667">
                  <c:v>33.883401662336013</c:v>
                </c:pt>
                <c:pt idx="668">
                  <c:v>35.120022160962598</c:v>
                </c:pt>
                <c:pt idx="669">
                  <c:v>34.625373961512203</c:v>
                </c:pt>
                <c:pt idx="670">
                  <c:v>34.378049861786444</c:v>
                </c:pt>
                <c:pt idx="671">
                  <c:v>34.872698061236868</c:v>
                </c:pt>
                <c:pt idx="672">
                  <c:v>34.130725762061878</c:v>
                </c:pt>
                <c:pt idx="673">
                  <c:v>34.625373961512203</c:v>
                </c:pt>
                <c:pt idx="674">
                  <c:v>34.130725762061878</c:v>
                </c:pt>
                <c:pt idx="675">
                  <c:v>34.37804986178719</c:v>
                </c:pt>
                <c:pt idx="676">
                  <c:v>34.378049861786444</c:v>
                </c:pt>
                <c:pt idx="677">
                  <c:v>34.37804986178719</c:v>
                </c:pt>
                <c:pt idx="678">
                  <c:v>34.378049861786444</c:v>
                </c:pt>
                <c:pt idx="679">
                  <c:v>34.37804986178719</c:v>
                </c:pt>
                <c:pt idx="680">
                  <c:v>34.130725762061878</c:v>
                </c:pt>
                <c:pt idx="681">
                  <c:v>34.872698061236868</c:v>
                </c:pt>
                <c:pt idx="682">
                  <c:v>34.130725762061878</c:v>
                </c:pt>
                <c:pt idx="683">
                  <c:v>34.130725762061878</c:v>
                </c:pt>
                <c:pt idx="684">
                  <c:v>34.625373961512203</c:v>
                </c:pt>
                <c:pt idx="685">
                  <c:v>34.130725762061878</c:v>
                </c:pt>
                <c:pt idx="686">
                  <c:v>34.130725762062497</c:v>
                </c:pt>
                <c:pt idx="687">
                  <c:v>34.130725762061878</c:v>
                </c:pt>
                <c:pt idx="688">
                  <c:v>34.378049861786444</c:v>
                </c:pt>
                <c:pt idx="689">
                  <c:v>33.883401662336759</c:v>
                </c:pt>
                <c:pt idx="690">
                  <c:v>34.378049861786444</c:v>
                </c:pt>
                <c:pt idx="691">
                  <c:v>33.636077562611945</c:v>
                </c:pt>
                <c:pt idx="692">
                  <c:v>34.130725762061878</c:v>
                </c:pt>
                <c:pt idx="693">
                  <c:v>33.636077562611945</c:v>
                </c:pt>
                <c:pt idx="694">
                  <c:v>34.378049861786444</c:v>
                </c:pt>
                <c:pt idx="695">
                  <c:v>34.130725762061878</c:v>
                </c:pt>
                <c:pt idx="696">
                  <c:v>33.883401662336759</c:v>
                </c:pt>
                <c:pt idx="697">
                  <c:v>34.130725762061878</c:v>
                </c:pt>
                <c:pt idx="698">
                  <c:v>34.130725762061878</c:v>
                </c:pt>
                <c:pt idx="699">
                  <c:v>33.141429363161521</c:v>
                </c:pt>
                <c:pt idx="700">
                  <c:v>34.130725762062497</c:v>
                </c:pt>
                <c:pt idx="701">
                  <c:v>34.378049861786444</c:v>
                </c:pt>
                <c:pt idx="702">
                  <c:v>33.636077562611945</c:v>
                </c:pt>
                <c:pt idx="703">
                  <c:v>34.625373961511563</c:v>
                </c:pt>
                <c:pt idx="704">
                  <c:v>33.883401662336759</c:v>
                </c:pt>
                <c:pt idx="705">
                  <c:v>33.883401662336759</c:v>
                </c:pt>
                <c:pt idx="706">
                  <c:v>33.141429363161521</c:v>
                </c:pt>
                <c:pt idx="707">
                  <c:v>33.141429363161521</c:v>
                </c:pt>
                <c:pt idx="708">
                  <c:v>35.367346260687412</c:v>
                </c:pt>
                <c:pt idx="709">
                  <c:v>34.130725762061878</c:v>
                </c:pt>
                <c:pt idx="710">
                  <c:v>34.130725762061878</c:v>
                </c:pt>
                <c:pt idx="711">
                  <c:v>31.904808864536601</c:v>
                </c:pt>
                <c:pt idx="712">
                  <c:v>35.614670360412198</c:v>
                </c:pt>
                <c:pt idx="713">
                  <c:v>32.399457063986191</c:v>
                </c:pt>
                <c:pt idx="714">
                  <c:v>35.120022160961213</c:v>
                </c:pt>
                <c:pt idx="715">
                  <c:v>33.883401662336759</c:v>
                </c:pt>
                <c:pt idx="716">
                  <c:v>33.883401662336759</c:v>
                </c:pt>
                <c:pt idx="717">
                  <c:v>33.883401662336759</c:v>
                </c:pt>
                <c:pt idx="718">
                  <c:v>33.883401662336759</c:v>
                </c:pt>
                <c:pt idx="719">
                  <c:v>32.894105263435996</c:v>
                </c:pt>
                <c:pt idx="720">
                  <c:v>34.378049861786444</c:v>
                </c:pt>
                <c:pt idx="721">
                  <c:v>34.1307257620632</c:v>
                </c:pt>
                <c:pt idx="722">
                  <c:v>32.894105263435996</c:v>
                </c:pt>
                <c:pt idx="723">
                  <c:v>33.636077562611945</c:v>
                </c:pt>
                <c:pt idx="724">
                  <c:v>34.625373961511563</c:v>
                </c:pt>
                <c:pt idx="725">
                  <c:v>34.130725762061878</c:v>
                </c:pt>
                <c:pt idx="726">
                  <c:v>34.130725762061878</c:v>
                </c:pt>
                <c:pt idx="727">
                  <c:v>32.646781163711097</c:v>
                </c:pt>
                <c:pt idx="728">
                  <c:v>34.872698061237713</c:v>
                </c:pt>
                <c:pt idx="729">
                  <c:v>33.883401662336759</c:v>
                </c:pt>
                <c:pt idx="730">
                  <c:v>33.636077562611945</c:v>
                </c:pt>
                <c:pt idx="731">
                  <c:v>33.388753462885802</c:v>
                </c:pt>
                <c:pt idx="732">
                  <c:v>32.646781163711097</c:v>
                </c:pt>
                <c:pt idx="733">
                  <c:v>34.378049861787922</c:v>
                </c:pt>
                <c:pt idx="734">
                  <c:v>33.141429363160896</c:v>
                </c:pt>
                <c:pt idx="735">
                  <c:v>33.883401662336759</c:v>
                </c:pt>
                <c:pt idx="736">
                  <c:v>33.388753462887195</c:v>
                </c:pt>
                <c:pt idx="737">
                  <c:v>33.636077562610467</c:v>
                </c:pt>
                <c:pt idx="738">
                  <c:v>33.636077562611945</c:v>
                </c:pt>
                <c:pt idx="739">
                  <c:v>33.636077562611945</c:v>
                </c:pt>
                <c:pt idx="740">
                  <c:v>33.636077562611945</c:v>
                </c:pt>
                <c:pt idx="741">
                  <c:v>33.141429363160896</c:v>
                </c:pt>
                <c:pt idx="742">
                  <c:v>33.636077562611945</c:v>
                </c:pt>
                <c:pt idx="743">
                  <c:v>33.388753462885802</c:v>
                </c:pt>
                <c:pt idx="744">
                  <c:v>33.388753462887195</c:v>
                </c:pt>
                <c:pt idx="745">
                  <c:v>32.399457063986191</c:v>
                </c:pt>
                <c:pt idx="746">
                  <c:v>34.378049861786444</c:v>
                </c:pt>
                <c:pt idx="747">
                  <c:v>33.141429363162167</c:v>
                </c:pt>
                <c:pt idx="748">
                  <c:v>33.388753462885802</c:v>
                </c:pt>
                <c:pt idx="749">
                  <c:v>33.388753462887195</c:v>
                </c:pt>
                <c:pt idx="750">
                  <c:v>33.141429363160896</c:v>
                </c:pt>
                <c:pt idx="751">
                  <c:v>33.636077562611945</c:v>
                </c:pt>
                <c:pt idx="752">
                  <c:v>32.894105263435996</c:v>
                </c:pt>
                <c:pt idx="753">
                  <c:v>33.388753462887195</c:v>
                </c:pt>
                <c:pt idx="754">
                  <c:v>33.141429363160896</c:v>
                </c:pt>
                <c:pt idx="755">
                  <c:v>33.388753462887195</c:v>
                </c:pt>
                <c:pt idx="756">
                  <c:v>33.141429363160896</c:v>
                </c:pt>
                <c:pt idx="757">
                  <c:v>33.388753462887195</c:v>
                </c:pt>
                <c:pt idx="758">
                  <c:v>33.141429363160896</c:v>
                </c:pt>
                <c:pt idx="759">
                  <c:v>33.388753462887195</c:v>
                </c:pt>
                <c:pt idx="760">
                  <c:v>32.894105263435996</c:v>
                </c:pt>
                <c:pt idx="761">
                  <c:v>33.636077562611945</c:v>
                </c:pt>
                <c:pt idx="762">
                  <c:v>32.894105263435996</c:v>
                </c:pt>
                <c:pt idx="763">
                  <c:v>33.388753462887195</c:v>
                </c:pt>
                <c:pt idx="764">
                  <c:v>32.894105263435996</c:v>
                </c:pt>
                <c:pt idx="765">
                  <c:v>32.894105263437496</c:v>
                </c:pt>
                <c:pt idx="766">
                  <c:v>33.388753462885802</c:v>
                </c:pt>
                <c:pt idx="767">
                  <c:v>33.141429363162167</c:v>
                </c:pt>
                <c:pt idx="768">
                  <c:v>32.646781163711097</c:v>
                </c:pt>
                <c:pt idx="769">
                  <c:v>33.636077562610467</c:v>
                </c:pt>
                <c:pt idx="770">
                  <c:v>32.894105263437496</c:v>
                </c:pt>
                <c:pt idx="771">
                  <c:v>32.894105263435996</c:v>
                </c:pt>
                <c:pt idx="772">
                  <c:v>33.141429363160896</c:v>
                </c:pt>
                <c:pt idx="773">
                  <c:v>33.141429363162167</c:v>
                </c:pt>
                <c:pt idx="774">
                  <c:v>32.894105263435996</c:v>
                </c:pt>
                <c:pt idx="775">
                  <c:v>33.141429363162167</c:v>
                </c:pt>
                <c:pt idx="776">
                  <c:v>33.388753462885802</c:v>
                </c:pt>
                <c:pt idx="777">
                  <c:v>31.904808864536601</c:v>
                </c:pt>
                <c:pt idx="778">
                  <c:v>34.378049861786444</c:v>
                </c:pt>
                <c:pt idx="779">
                  <c:v>32.894105263435996</c:v>
                </c:pt>
                <c:pt idx="780">
                  <c:v>33.388753462887195</c:v>
                </c:pt>
                <c:pt idx="781">
                  <c:v>32.894105263435996</c:v>
                </c:pt>
                <c:pt idx="782">
                  <c:v>32.894105263437496</c:v>
                </c:pt>
                <c:pt idx="783">
                  <c:v>33.141429363160896</c:v>
                </c:pt>
                <c:pt idx="784">
                  <c:v>32.646781163711097</c:v>
                </c:pt>
                <c:pt idx="785">
                  <c:v>32.894105263435996</c:v>
                </c:pt>
                <c:pt idx="786">
                  <c:v>33.141429363162167</c:v>
                </c:pt>
                <c:pt idx="787">
                  <c:v>32.894105263435996</c:v>
                </c:pt>
                <c:pt idx="788">
                  <c:v>32.894105263435996</c:v>
                </c:pt>
                <c:pt idx="789">
                  <c:v>32.894105263437496</c:v>
                </c:pt>
                <c:pt idx="790">
                  <c:v>32.894105263435996</c:v>
                </c:pt>
                <c:pt idx="791">
                  <c:v>32.894105263435996</c:v>
                </c:pt>
                <c:pt idx="792">
                  <c:v>32.399457063986191</c:v>
                </c:pt>
                <c:pt idx="793">
                  <c:v>33.141429363162167</c:v>
                </c:pt>
                <c:pt idx="794">
                  <c:v>31.904808864535202</c:v>
                </c:pt>
                <c:pt idx="795">
                  <c:v>33.636077562611945</c:v>
                </c:pt>
                <c:pt idx="796">
                  <c:v>32.646781163711097</c:v>
                </c:pt>
                <c:pt idx="797">
                  <c:v>32.894105263435996</c:v>
                </c:pt>
                <c:pt idx="798">
                  <c:v>32.64678116371239</c:v>
                </c:pt>
                <c:pt idx="799">
                  <c:v>32.399457063986191</c:v>
                </c:pt>
                <c:pt idx="800">
                  <c:v>33.141429363160896</c:v>
                </c:pt>
                <c:pt idx="801">
                  <c:v>32.646781163711097</c:v>
                </c:pt>
                <c:pt idx="802">
                  <c:v>32.894105263435996</c:v>
                </c:pt>
                <c:pt idx="803">
                  <c:v>32.646781163711097</c:v>
                </c:pt>
                <c:pt idx="804">
                  <c:v>32.64678116371239</c:v>
                </c:pt>
                <c:pt idx="805">
                  <c:v>32.646781163711097</c:v>
                </c:pt>
                <c:pt idx="806">
                  <c:v>33.141429363160896</c:v>
                </c:pt>
                <c:pt idx="807">
                  <c:v>32.152132964261511</c:v>
                </c:pt>
                <c:pt idx="808">
                  <c:v>32.399457063986191</c:v>
                </c:pt>
                <c:pt idx="809">
                  <c:v>32.894105263435996</c:v>
                </c:pt>
                <c:pt idx="810">
                  <c:v>32.894105263435996</c:v>
                </c:pt>
                <c:pt idx="811">
                  <c:v>31.904808864536601</c:v>
                </c:pt>
                <c:pt idx="812">
                  <c:v>33.141429363162167</c:v>
                </c:pt>
                <c:pt idx="813">
                  <c:v>32.646781163711097</c:v>
                </c:pt>
                <c:pt idx="814">
                  <c:v>32.399457063986191</c:v>
                </c:pt>
                <c:pt idx="815">
                  <c:v>32.894105263435996</c:v>
                </c:pt>
                <c:pt idx="816">
                  <c:v>32.399457063986191</c:v>
                </c:pt>
                <c:pt idx="817">
                  <c:v>32.646781163711097</c:v>
                </c:pt>
                <c:pt idx="818">
                  <c:v>32.646781163711097</c:v>
                </c:pt>
                <c:pt idx="819">
                  <c:v>31.904808864536601</c:v>
                </c:pt>
                <c:pt idx="820">
                  <c:v>32.894105263435996</c:v>
                </c:pt>
                <c:pt idx="821">
                  <c:v>32.399457063986191</c:v>
                </c:pt>
                <c:pt idx="822">
                  <c:v>32.894105263435996</c:v>
                </c:pt>
                <c:pt idx="823">
                  <c:v>32.399457063986191</c:v>
                </c:pt>
                <c:pt idx="824">
                  <c:v>32.399457063986191</c:v>
                </c:pt>
                <c:pt idx="825">
                  <c:v>32.399457063986191</c:v>
                </c:pt>
                <c:pt idx="826">
                  <c:v>32.646781163711097</c:v>
                </c:pt>
                <c:pt idx="827">
                  <c:v>31.904808864536601</c:v>
                </c:pt>
                <c:pt idx="828">
                  <c:v>32.646781163711097</c:v>
                </c:pt>
                <c:pt idx="829">
                  <c:v>32.399457063986191</c:v>
                </c:pt>
                <c:pt idx="830">
                  <c:v>31.657484764810363</c:v>
                </c:pt>
                <c:pt idx="831">
                  <c:v>32.894105263437496</c:v>
                </c:pt>
                <c:pt idx="832">
                  <c:v>31.410160665085531</c:v>
                </c:pt>
                <c:pt idx="833">
                  <c:v>33.141429363162167</c:v>
                </c:pt>
                <c:pt idx="834">
                  <c:v>32.399457063984897</c:v>
                </c:pt>
                <c:pt idx="835">
                  <c:v>32.152132964261511</c:v>
                </c:pt>
                <c:pt idx="836">
                  <c:v>32.399457063986191</c:v>
                </c:pt>
                <c:pt idx="837">
                  <c:v>32.399457063986191</c:v>
                </c:pt>
                <c:pt idx="838">
                  <c:v>31.657484764811759</c:v>
                </c:pt>
                <c:pt idx="839">
                  <c:v>32.399457063986191</c:v>
                </c:pt>
                <c:pt idx="840">
                  <c:v>32.399457063986191</c:v>
                </c:pt>
                <c:pt idx="841">
                  <c:v>32.399457063986191</c:v>
                </c:pt>
                <c:pt idx="842">
                  <c:v>31.904808864535202</c:v>
                </c:pt>
                <c:pt idx="843">
                  <c:v>31.657484764811759</c:v>
                </c:pt>
                <c:pt idx="844">
                  <c:v>32.646781163709797</c:v>
                </c:pt>
                <c:pt idx="845">
                  <c:v>30.915512465635789</c:v>
                </c:pt>
                <c:pt idx="846">
                  <c:v>33.636077562611945</c:v>
                </c:pt>
                <c:pt idx="847">
                  <c:v>31.162836565360589</c:v>
                </c:pt>
                <c:pt idx="848">
                  <c:v>32.64678116371239</c:v>
                </c:pt>
                <c:pt idx="849">
                  <c:v>32.399457063984897</c:v>
                </c:pt>
                <c:pt idx="850">
                  <c:v>32.152132964262911</c:v>
                </c:pt>
                <c:pt idx="851">
                  <c:v>31.657484764810363</c:v>
                </c:pt>
                <c:pt idx="852">
                  <c:v>32.64678116371239</c:v>
                </c:pt>
                <c:pt idx="853">
                  <c:v>31.904808864535202</c:v>
                </c:pt>
                <c:pt idx="854">
                  <c:v>32.152132964260112</c:v>
                </c:pt>
                <c:pt idx="855">
                  <c:v>31.904808864538001</c:v>
                </c:pt>
                <c:pt idx="856">
                  <c:v>32.152132964260112</c:v>
                </c:pt>
                <c:pt idx="857">
                  <c:v>31.162836565360589</c:v>
                </c:pt>
                <c:pt idx="858">
                  <c:v>32.64678116371239</c:v>
                </c:pt>
                <c:pt idx="859">
                  <c:v>31.904808864535202</c:v>
                </c:pt>
                <c:pt idx="860">
                  <c:v>32.152132964260112</c:v>
                </c:pt>
                <c:pt idx="861">
                  <c:v>31.904808864538001</c:v>
                </c:pt>
                <c:pt idx="862">
                  <c:v>32.399457063984897</c:v>
                </c:pt>
                <c:pt idx="863">
                  <c:v>31.904808864538001</c:v>
                </c:pt>
                <c:pt idx="864">
                  <c:v>32.152132964260112</c:v>
                </c:pt>
                <c:pt idx="865">
                  <c:v>31.657484764810363</c:v>
                </c:pt>
                <c:pt idx="866">
                  <c:v>32.152132964262911</c:v>
                </c:pt>
                <c:pt idx="867">
                  <c:v>31.904808864535202</c:v>
                </c:pt>
                <c:pt idx="868">
                  <c:v>31.904808864535202</c:v>
                </c:pt>
                <c:pt idx="869">
                  <c:v>31.657484764810363</c:v>
                </c:pt>
                <c:pt idx="870">
                  <c:v>32.39945706398759</c:v>
                </c:pt>
                <c:pt idx="871">
                  <c:v>29.926216066736252</c:v>
                </c:pt>
                <c:pt idx="872">
                  <c:v>33.141429363159496</c:v>
                </c:pt>
                <c:pt idx="873">
                  <c:v>31.410160665085531</c:v>
                </c:pt>
                <c:pt idx="874">
                  <c:v>32.152132964262911</c:v>
                </c:pt>
                <c:pt idx="875">
                  <c:v>31.657484764810363</c:v>
                </c:pt>
                <c:pt idx="876">
                  <c:v>32.39945706398759</c:v>
                </c:pt>
                <c:pt idx="877">
                  <c:v>31.657484764810363</c:v>
                </c:pt>
                <c:pt idx="878">
                  <c:v>31.410160665085531</c:v>
                </c:pt>
                <c:pt idx="879">
                  <c:v>32.152132964260112</c:v>
                </c:pt>
                <c:pt idx="880">
                  <c:v>31.657484764813251</c:v>
                </c:pt>
                <c:pt idx="881">
                  <c:v>31.410160665085531</c:v>
                </c:pt>
                <c:pt idx="882">
                  <c:v>32.152132964260112</c:v>
                </c:pt>
                <c:pt idx="883">
                  <c:v>31.162836565360589</c:v>
                </c:pt>
                <c:pt idx="884">
                  <c:v>31.904808864538001</c:v>
                </c:pt>
                <c:pt idx="885">
                  <c:v>31.904808864535202</c:v>
                </c:pt>
                <c:pt idx="886">
                  <c:v>31.162836565360589</c:v>
                </c:pt>
                <c:pt idx="887">
                  <c:v>31.657484764810363</c:v>
                </c:pt>
                <c:pt idx="888">
                  <c:v>31.904808864538001</c:v>
                </c:pt>
                <c:pt idx="889">
                  <c:v>31.657484764810363</c:v>
                </c:pt>
                <c:pt idx="890">
                  <c:v>31.410160665085531</c:v>
                </c:pt>
                <c:pt idx="891">
                  <c:v>32.152132964260112</c:v>
                </c:pt>
                <c:pt idx="892">
                  <c:v>31.41016066508833</c:v>
                </c:pt>
                <c:pt idx="893">
                  <c:v>31.657484764810363</c:v>
                </c:pt>
                <c:pt idx="894">
                  <c:v>31.657484764810363</c:v>
                </c:pt>
                <c:pt idx="895">
                  <c:v>31.162836565360589</c:v>
                </c:pt>
                <c:pt idx="896">
                  <c:v>31.904808864535202</c:v>
                </c:pt>
                <c:pt idx="897">
                  <c:v>31.41016066508833</c:v>
                </c:pt>
                <c:pt idx="898">
                  <c:v>31.904808864535202</c:v>
                </c:pt>
                <c:pt idx="899">
                  <c:v>31.410160665085531</c:v>
                </c:pt>
                <c:pt idx="900">
                  <c:v>31.410160665085531</c:v>
                </c:pt>
                <c:pt idx="901">
                  <c:v>31.410160665085531</c:v>
                </c:pt>
                <c:pt idx="902">
                  <c:v>31.41016066508833</c:v>
                </c:pt>
                <c:pt idx="903">
                  <c:v>31.904808864535202</c:v>
                </c:pt>
                <c:pt idx="904">
                  <c:v>31.410160665085531</c:v>
                </c:pt>
                <c:pt idx="905">
                  <c:v>31.657484764810363</c:v>
                </c:pt>
                <c:pt idx="906">
                  <c:v>31.410160665085531</c:v>
                </c:pt>
                <c:pt idx="907">
                  <c:v>31.41016066508833</c:v>
                </c:pt>
                <c:pt idx="908">
                  <c:v>31.410160665085531</c:v>
                </c:pt>
                <c:pt idx="909">
                  <c:v>31.410160665085531</c:v>
                </c:pt>
                <c:pt idx="910">
                  <c:v>31.657484764810363</c:v>
                </c:pt>
                <c:pt idx="911">
                  <c:v>31.162836565360589</c:v>
                </c:pt>
                <c:pt idx="912">
                  <c:v>31.657484764810363</c:v>
                </c:pt>
                <c:pt idx="913">
                  <c:v>31.162836565363317</c:v>
                </c:pt>
                <c:pt idx="914">
                  <c:v>31.410160665085531</c:v>
                </c:pt>
                <c:pt idx="915">
                  <c:v>31.410160665085531</c:v>
                </c:pt>
                <c:pt idx="916">
                  <c:v>31.162836565360589</c:v>
                </c:pt>
                <c:pt idx="917">
                  <c:v>31.410160665085531</c:v>
                </c:pt>
                <c:pt idx="918">
                  <c:v>31.410160665085531</c:v>
                </c:pt>
                <c:pt idx="919">
                  <c:v>31.410160665085531</c:v>
                </c:pt>
                <c:pt idx="920">
                  <c:v>31.41016066508833</c:v>
                </c:pt>
                <c:pt idx="921">
                  <c:v>31.162836565360589</c:v>
                </c:pt>
                <c:pt idx="922">
                  <c:v>31.162836565360589</c:v>
                </c:pt>
                <c:pt idx="923">
                  <c:v>31.410160665085531</c:v>
                </c:pt>
                <c:pt idx="924">
                  <c:v>31.162836565360589</c:v>
                </c:pt>
                <c:pt idx="925">
                  <c:v>31.410160665085531</c:v>
                </c:pt>
                <c:pt idx="926">
                  <c:v>31.162836565360589</c:v>
                </c:pt>
                <c:pt idx="927">
                  <c:v>31.162836565360589</c:v>
                </c:pt>
                <c:pt idx="928">
                  <c:v>31.162836565360589</c:v>
                </c:pt>
                <c:pt idx="929">
                  <c:v>31.162836565360589</c:v>
                </c:pt>
                <c:pt idx="930">
                  <c:v>31.162836565363317</c:v>
                </c:pt>
                <c:pt idx="931">
                  <c:v>31.410160665085531</c:v>
                </c:pt>
                <c:pt idx="932">
                  <c:v>31.162836565360589</c:v>
                </c:pt>
                <c:pt idx="933">
                  <c:v>31.162836565360589</c:v>
                </c:pt>
                <c:pt idx="934">
                  <c:v>31.162836565360589</c:v>
                </c:pt>
                <c:pt idx="935">
                  <c:v>31.162836565360589</c:v>
                </c:pt>
                <c:pt idx="936">
                  <c:v>31.162836565360589</c:v>
                </c:pt>
                <c:pt idx="937">
                  <c:v>30.420864266186001</c:v>
                </c:pt>
                <c:pt idx="938">
                  <c:v>31.657484764810363</c:v>
                </c:pt>
                <c:pt idx="939">
                  <c:v>31.162836565360589</c:v>
                </c:pt>
                <c:pt idx="940">
                  <c:v>31.162836565360589</c:v>
                </c:pt>
                <c:pt idx="941">
                  <c:v>31.162836565360589</c:v>
                </c:pt>
                <c:pt idx="942">
                  <c:v>30.915512465635789</c:v>
                </c:pt>
                <c:pt idx="943">
                  <c:v>30.420864266186001</c:v>
                </c:pt>
                <c:pt idx="944">
                  <c:v>31.410160665085531</c:v>
                </c:pt>
                <c:pt idx="945">
                  <c:v>31.41016066508833</c:v>
                </c:pt>
                <c:pt idx="946">
                  <c:v>30.668188365908101</c:v>
                </c:pt>
                <c:pt idx="947">
                  <c:v>31.41016066508833</c:v>
                </c:pt>
                <c:pt idx="948">
                  <c:v>31.162836565360589</c:v>
                </c:pt>
                <c:pt idx="949">
                  <c:v>30.915512465635789</c:v>
                </c:pt>
                <c:pt idx="950">
                  <c:v>30.915512465635789</c:v>
                </c:pt>
                <c:pt idx="951">
                  <c:v>30.6681883659109</c:v>
                </c:pt>
                <c:pt idx="952">
                  <c:v>30.915512465635789</c:v>
                </c:pt>
                <c:pt idx="953">
                  <c:v>30.915512465635789</c:v>
                </c:pt>
                <c:pt idx="954">
                  <c:v>31.162836565360589</c:v>
                </c:pt>
                <c:pt idx="955">
                  <c:v>30.915512465635789</c:v>
                </c:pt>
                <c:pt idx="956">
                  <c:v>31.162836565360589</c:v>
                </c:pt>
                <c:pt idx="957">
                  <c:v>30.6681883659109</c:v>
                </c:pt>
                <c:pt idx="958">
                  <c:v>30.173540166458455</c:v>
                </c:pt>
                <c:pt idx="959">
                  <c:v>31.41016066508833</c:v>
                </c:pt>
                <c:pt idx="960">
                  <c:v>31.162836565360589</c:v>
                </c:pt>
                <c:pt idx="961">
                  <c:v>29.926216066733456</c:v>
                </c:pt>
                <c:pt idx="962">
                  <c:v>31.657484764813251</c:v>
                </c:pt>
                <c:pt idx="963">
                  <c:v>30.6681883659109</c:v>
                </c:pt>
                <c:pt idx="964">
                  <c:v>30.668188365908101</c:v>
                </c:pt>
                <c:pt idx="965">
                  <c:v>30.915512465635789</c:v>
                </c:pt>
                <c:pt idx="966">
                  <c:v>29.926216066736252</c:v>
                </c:pt>
                <c:pt idx="967">
                  <c:v>31.904808864535202</c:v>
                </c:pt>
                <c:pt idx="968">
                  <c:v>30.915512465635789</c:v>
                </c:pt>
                <c:pt idx="969">
                  <c:v>30.915512465635789</c:v>
                </c:pt>
                <c:pt idx="970">
                  <c:v>30.6681883659109</c:v>
                </c:pt>
                <c:pt idx="971">
                  <c:v>30.915512465635789</c:v>
                </c:pt>
                <c:pt idx="972">
                  <c:v>30.915512465635789</c:v>
                </c:pt>
                <c:pt idx="973">
                  <c:v>30.668188365910531</c:v>
                </c:pt>
                <c:pt idx="974">
                  <c:v>29.926216066735556</c:v>
                </c:pt>
                <c:pt idx="975">
                  <c:v>31.657484764810782</c:v>
                </c:pt>
                <c:pt idx="976">
                  <c:v>30.6681883659109</c:v>
                </c:pt>
                <c:pt idx="977">
                  <c:v>30.915512465635789</c:v>
                </c:pt>
                <c:pt idx="978">
                  <c:v>30.420864266185699</c:v>
                </c:pt>
                <c:pt idx="979">
                  <c:v>30.915512465635789</c:v>
                </c:pt>
                <c:pt idx="980">
                  <c:v>31.162836565360589</c:v>
                </c:pt>
                <c:pt idx="981">
                  <c:v>30.420864266185699</c:v>
                </c:pt>
                <c:pt idx="982">
                  <c:v>30.668188365910531</c:v>
                </c:pt>
                <c:pt idx="983">
                  <c:v>30.173540166460601</c:v>
                </c:pt>
                <c:pt idx="984">
                  <c:v>31.410160665085801</c:v>
                </c:pt>
                <c:pt idx="985">
                  <c:v>30.173540166460501</c:v>
                </c:pt>
                <c:pt idx="986">
                  <c:v>31.162836565360951</c:v>
                </c:pt>
                <c:pt idx="987">
                  <c:v>30.668188365910531</c:v>
                </c:pt>
                <c:pt idx="988">
                  <c:v>31.162836565360951</c:v>
                </c:pt>
                <c:pt idx="989">
                  <c:v>30.173540166460501</c:v>
                </c:pt>
                <c:pt idx="990">
                  <c:v>30.173540166460501</c:v>
                </c:pt>
                <c:pt idx="991">
                  <c:v>30.915512465635789</c:v>
                </c:pt>
                <c:pt idx="992">
                  <c:v>30.915512465635789</c:v>
                </c:pt>
                <c:pt idx="993">
                  <c:v>30.420864266185287</c:v>
                </c:pt>
                <c:pt idx="994">
                  <c:v>30.6681883659109</c:v>
                </c:pt>
                <c:pt idx="995">
                  <c:v>30.915512465635789</c:v>
                </c:pt>
                <c:pt idx="996">
                  <c:v>30.420864266185287</c:v>
                </c:pt>
                <c:pt idx="997">
                  <c:v>30.6681883659109</c:v>
                </c:pt>
                <c:pt idx="998">
                  <c:v>30.668188365910531</c:v>
                </c:pt>
                <c:pt idx="999">
                  <c:v>30.6681883659109</c:v>
                </c:pt>
                <c:pt idx="1000">
                  <c:v>30.668188365910531</c:v>
                </c:pt>
                <c:pt idx="1001">
                  <c:v>30.420864266185699</c:v>
                </c:pt>
                <c:pt idx="1002">
                  <c:v>30.668188365910531</c:v>
                </c:pt>
                <c:pt idx="1003">
                  <c:v>30.420864266185699</c:v>
                </c:pt>
                <c:pt idx="1004">
                  <c:v>30.668188365910531</c:v>
                </c:pt>
                <c:pt idx="1005">
                  <c:v>30.420864266185699</c:v>
                </c:pt>
                <c:pt idx="1006">
                  <c:v>30.668188365910531</c:v>
                </c:pt>
                <c:pt idx="1007">
                  <c:v>30.420864266185699</c:v>
                </c:pt>
                <c:pt idx="1008">
                  <c:v>30.173540166460501</c:v>
                </c:pt>
                <c:pt idx="1009">
                  <c:v>30.4208642661855</c:v>
                </c:pt>
                <c:pt idx="1010">
                  <c:v>29.926216066735329</c:v>
                </c:pt>
                <c:pt idx="1011">
                  <c:v>31.410160665086035</c:v>
                </c:pt>
                <c:pt idx="1012">
                  <c:v>30.4208642661855</c:v>
                </c:pt>
                <c:pt idx="1013">
                  <c:v>30.420864266185699</c:v>
                </c:pt>
                <c:pt idx="1014">
                  <c:v>30.4208642661855</c:v>
                </c:pt>
                <c:pt idx="1015">
                  <c:v>30.420864266185699</c:v>
                </c:pt>
                <c:pt idx="1016">
                  <c:v>29.926216066735556</c:v>
                </c:pt>
                <c:pt idx="1017">
                  <c:v>30.668188365910531</c:v>
                </c:pt>
                <c:pt idx="1018">
                  <c:v>30.420864266185699</c:v>
                </c:pt>
                <c:pt idx="1019">
                  <c:v>30.420864266185699</c:v>
                </c:pt>
                <c:pt idx="1020">
                  <c:v>30.668188365910531</c:v>
                </c:pt>
                <c:pt idx="1021">
                  <c:v>30.668188365910531</c:v>
                </c:pt>
                <c:pt idx="1022">
                  <c:v>31.162836565360951</c:v>
                </c:pt>
                <c:pt idx="1023">
                  <c:v>30.420864266185699</c:v>
                </c:pt>
                <c:pt idx="1024">
                  <c:v>30.668188365910531</c:v>
                </c:pt>
                <c:pt idx="1025">
                  <c:v>30.668188365910531</c:v>
                </c:pt>
                <c:pt idx="1026">
                  <c:v>30.6681883659109</c:v>
                </c:pt>
                <c:pt idx="1027">
                  <c:v>30.668188365910531</c:v>
                </c:pt>
                <c:pt idx="1028">
                  <c:v>30.420864266185699</c:v>
                </c:pt>
                <c:pt idx="1029">
                  <c:v>30.915512465635789</c:v>
                </c:pt>
                <c:pt idx="1030">
                  <c:v>30.4208642661855</c:v>
                </c:pt>
                <c:pt idx="1031">
                  <c:v>30.668188365910705</c:v>
                </c:pt>
                <c:pt idx="1032">
                  <c:v>30.668188365910531</c:v>
                </c:pt>
                <c:pt idx="1033">
                  <c:v>29.926216066735329</c:v>
                </c:pt>
                <c:pt idx="1034">
                  <c:v>30.915512465635789</c:v>
                </c:pt>
                <c:pt idx="1035">
                  <c:v>30.420864266185699</c:v>
                </c:pt>
                <c:pt idx="1036">
                  <c:v>30.4208642661855</c:v>
                </c:pt>
                <c:pt idx="1037">
                  <c:v>30.668188365910705</c:v>
                </c:pt>
                <c:pt idx="1038">
                  <c:v>29.926216066735329</c:v>
                </c:pt>
                <c:pt idx="1039">
                  <c:v>30.668188365910531</c:v>
                </c:pt>
                <c:pt idx="1040">
                  <c:v>30.420864266185699</c:v>
                </c:pt>
                <c:pt idx="1041">
                  <c:v>30.4208642661855</c:v>
                </c:pt>
                <c:pt idx="1042">
                  <c:v>30.668188365910705</c:v>
                </c:pt>
                <c:pt idx="1043">
                  <c:v>30.173540166460501</c:v>
                </c:pt>
                <c:pt idx="1044">
                  <c:v>30.668188365910705</c:v>
                </c:pt>
                <c:pt idx="1045">
                  <c:v>30.915512465635789</c:v>
                </c:pt>
                <c:pt idx="1046">
                  <c:v>30.173540166460501</c:v>
                </c:pt>
                <c:pt idx="1047">
                  <c:v>30.915512465635789</c:v>
                </c:pt>
                <c:pt idx="1048">
                  <c:v>30.915512465635789</c:v>
                </c:pt>
                <c:pt idx="1049">
                  <c:v>27.94762326893456</c:v>
                </c:pt>
                <c:pt idx="1050">
                  <c:v>31.162836565360951</c:v>
                </c:pt>
                <c:pt idx="1051">
                  <c:v>30.668188365910531</c:v>
                </c:pt>
                <c:pt idx="1052">
                  <c:v>30.420864266185699</c:v>
                </c:pt>
                <c:pt idx="1053">
                  <c:v>30.420864266185699</c:v>
                </c:pt>
                <c:pt idx="1054">
                  <c:v>30.668188365910531</c:v>
                </c:pt>
                <c:pt idx="1055">
                  <c:v>31.162836565360951</c:v>
                </c:pt>
                <c:pt idx="1056">
                  <c:v>30.668188365910531</c:v>
                </c:pt>
                <c:pt idx="1057">
                  <c:v>30.420864266185699</c:v>
                </c:pt>
                <c:pt idx="1058">
                  <c:v>30.915512465635789</c:v>
                </c:pt>
                <c:pt idx="1059">
                  <c:v>30.915512465635789</c:v>
                </c:pt>
                <c:pt idx="1060">
                  <c:v>30.668188365910531</c:v>
                </c:pt>
                <c:pt idx="1061">
                  <c:v>30.420864266185699</c:v>
                </c:pt>
                <c:pt idx="1062">
                  <c:v>31.162836565360951</c:v>
                </c:pt>
                <c:pt idx="1063">
                  <c:v>30.420864266185287</c:v>
                </c:pt>
                <c:pt idx="1064">
                  <c:v>30.915512465635789</c:v>
                </c:pt>
                <c:pt idx="1065">
                  <c:v>30.6681883659109</c:v>
                </c:pt>
                <c:pt idx="1066">
                  <c:v>30.668188365910531</c:v>
                </c:pt>
                <c:pt idx="1067">
                  <c:v>30.668188365910705</c:v>
                </c:pt>
                <c:pt idx="1068">
                  <c:v>30.668188365910531</c:v>
                </c:pt>
                <c:pt idx="1069">
                  <c:v>30.668188365910705</c:v>
                </c:pt>
                <c:pt idx="1070">
                  <c:v>30.173540166460501</c:v>
                </c:pt>
                <c:pt idx="1071">
                  <c:v>30.915512465635789</c:v>
                </c:pt>
                <c:pt idx="1072">
                  <c:v>30.668188365910705</c:v>
                </c:pt>
                <c:pt idx="1073">
                  <c:v>30.915512465635789</c:v>
                </c:pt>
                <c:pt idx="1074">
                  <c:v>30.4208642661855</c:v>
                </c:pt>
                <c:pt idx="1075">
                  <c:v>30.915512465635789</c:v>
                </c:pt>
                <c:pt idx="1076">
                  <c:v>30.915512465635789</c:v>
                </c:pt>
                <c:pt idx="1077">
                  <c:v>30.668188365910705</c:v>
                </c:pt>
                <c:pt idx="1078">
                  <c:v>30.420864266185699</c:v>
                </c:pt>
                <c:pt idx="1079">
                  <c:v>30.4208642661855</c:v>
                </c:pt>
                <c:pt idx="1080">
                  <c:v>30.668188365910705</c:v>
                </c:pt>
                <c:pt idx="1081">
                  <c:v>41.797772853539513</c:v>
                </c:pt>
                <c:pt idx="1082">
                  <c:v>30.6681883659109</c:v>
                </c:pt>
                <c:pt idx="1083">
                  <c:v>30.420864266185699</c:v>
                </c:pt>
                <c:pt idx="1084">
                  <c:v>30.173540166460501</c:v>
                </c:pt>
                <c:pt idx="1085">
                  <c:v>30.420864266185287</c:v>
                </c:pt>
                <c:pt idx="1086">
                  <c:v>30.6681883659109</c:v>
                </c:pt>
                <c:pt idx="1087">
                  <c:v>30.420864266185287</c:v>
                </c:pt>
                <c:pt idx="1088">
                  <c:v>30.6681883659109</c:v>
                </c:pt>
                <c:pt idx="1089">
                  <c:v>30.420864266185699</c:v>
                </c:pt>
                <c:pt idx="1090">
                  <c:v>30.420864266185287</c:v>
                </c:pt>
                <c:pt idx="1091">
                  <c:v>30.6681883659109</c:v>
                </c:pt>
                <c:pt idx="1092">
                  <c:v>30.4208642661855</c:v>
                </c:pt>
                <c:pt idx="1093">
                  <c:v>30.668188365910531</c:v>
                </c:pt>
                <c:pt idx="1094">
                  <c:v>30.173540166460601</c:v>
                </c:pt>
                <c:pt idx="1095">
                  <c:v>30.668188365910531</c:v>
                </c:pt>
                <c:pt idx="1096">
                  <c:v>30.915512465635789</c:v>
                </c:pt>
                <c:pt idx="1097">
                  <c:v>30.420864266185699</c:v>
                </c:pt>
                <c:pt idx="1098">
                  <c:v>30.668188365910531</c:v>
                </c:pt>
                <c:pt idx="1099">
                  <c:v>30.420864266185699</c:v>
                </c:pt>
                <c:pt idx="1100">
                  <c:v>30.4208642661855</c:v>
                </c:pt>
                <c:pt idx="1101">
                  <c:v>30.668188365910705</c:v>
                </c:pt>
                <c:pt idx="1102">
                  <c:v>30.668188365910705</c:v>
                </c:pt>
                <c:pt idx="1103">
                  <c:v>29.431567867285199</c:v>
                </c:pt>
                <c:pt idx="1104">
                  <c:v>30.668188365910705</c:v>
                </c:pt>
                <c:pt idx="1105">
                  <c:v>30.668188365910531</c:v>
                </c:pt>
                <c:pt idx="1106">
                  <c:v>31.162836565360951</c:v>
                </c:pt>
                <c:pt idx="1107">
                  <c:v>30.173540166460501</c:v>
                </c:pt>
                <c:pt idx="1108">
                  <c:v>29.678891967010482</c:v>
                </c:pt>
                <c:pt idx="1109">
                  <c:v>31.657484764811059</c:v>
                </c:pt>
                <c:pt idx="1110">
                  <c:v>30.668188365910531</c:v>
                </c:pt>
                <c:pt idx="1111">
                  <c:v>30.1735401664608</c:v>
                </c:pt>
                <c:pt idx="1112">
                  <c:v>30.420864266185287</c:v>
                </c:pt>
                <c:pt idx="1113">
                  <c:v>30.915512465635789</c:v>
                </c:pt>
                <c:pt idx="1114">
                  <c:v>30.420864266185699</c:v>
                </c:pt>
                <c:pt idx="1115">
                  <c:v>31.162836565360951</c:v>
                </c:pt>
                <c:pt idx="1116">
                  <c:v>30.668188365910531</c:v>
                </c:pt>
                <c:pt idx="1117">
                  <c:v>30.420864266185699</c:v>
                </c:pt>
                <c:pt idx="1118">
                  <c:v>30.420864266185287</c:v>
                </c:pt>
                <c:pt idx="1119">
                  <c:v>30.6681883659109</c:v>
                </c:pt>
                <c:pt idx="1120">
                  <c:v>30.420864266185699</c:v>
                </c:pt>
                <c:pt idx="1121">
                  <c:v>30.668188365910531</c:v>
                </c:pt>
                <c:pt idx="1122">
                  <c:v>30.420864266185699</c:v>
                </c:pt>
                <c:pt idx="1123">
                  <c:v>30.420864266185287</c:v>
                </c:pt>
                <c:pt idx="1124">
                  <c:v>30.173540166460501</c:v>
                </c:pt>
                <c:pt idx="1125">
                  <c:v>31.162836565360951</c:v>
                </c:pt>
                <c:pt idx="1126">
                  <c:v>30.420864266185699</c:v>
                </c:pt>
                <c:pt idx="1127">
                  <c:v>30.668188365910531</c:v>
                </c:pt>
                <c:pt idx="1128">
                  <c:v>29.926216066735329</c:v>
                </c:pt>
                <c:pt idx="1129">
                  <c:v>30.668188365910705</c:v>
                </c:pt>
                <c:pt idx="1130">
                  <c:v>30.915512465635789</c:v>
                </c:pt>
                <c:pt idx="1131">
                  <c:v>30.668188365910705</c:v>
                </c:pt>
                <c:pt idx="1132">
                  <c:v>30.4208642661855</c:v>
                </c:pt>
                <c:pt idx="1133">
                  <c:v>29.926216066735329</c:v>
                </c:pt>
                <c:pt idx="1134">
                  <c:v>30.915512465635789</c:v>
                </c:pt>
                <c:pt idx="1135">
                  <c:v>30.4208642661855</c:v>
                </c:pt>
                <c:pt idx="1136">
                  <c:v>30.668188365910705</c:v>
                </c:pt>
                <c:pt idx="1137">
                  <c:v>30.4208642661855</c:v>
                </c:pt>
                <c:pt idx="1138">
                  <c:v>30.420864266185699</c:v>
                </c:pt>
                <c:pt idx="1139">
                  <c:v>29.926216066735233</c:v>
                </c:pt>
                <c:pt idx="1140">
                  <c:v>30.420864266185699</c:v>
                </c:pt>
                <c:pt idx="1141">
                  <c:v>30.420864266185699</c:v>
                </c:pt>
                <c:pt idx="1142">
                  <c:v>30.915512465635789</c:v>
                </c:pt>
                <c:pt idx="1143">
                  <c:v>30.420864266185699</c:v>
                </c:pt>
                <c:pt idx="1144">
                  <c:v>30.420864266185287</c:v>
                </c:pt>
                <c:pt idx="1145">
                  <c:v>31.410160665086231</c:v>
                </c:pt>
                <c:pt idx="1146">
                  <c:v>30.668188365910531</c:v>
                </c:pt>
                <c:pt idx="1147">
                  <c:v>30.668188365910531</c:v>
                </c:pt>
                <c:pt idx="1148">
                  <c:v>30.6681883659109</c:v>
                </c:pt>
                <c:pt idx="1149">
                  <c:v>30.668188365910531</c:v>
                </c:pt>
                <c:pt idx="1150">
                  <c:v>30.668188365910705</c:v>
                </c:pt>
                <c:pt idx="1151">
                  <c:v>30.668188365910705</c:v>
                </c:pt>
                <c:pt idx="1152">
                  <c:v>30.4208642661855</c:v>
                </c:pt>
                <c:pt idx="1153">
                  <c:v>30.668188365910705</c:v>
                </c:pt>
                <c:pt idx="1154">
                  <c:v>30.4208642661855</c:v>
                </c:pt>
                <c:pt idx="1155">
                  <c:v>30.668188365910705</c:v>
                </c:pt>
                <c:pt idx="1156">
                  <c:v>30.4208642661855</c:v>
                </c:pt>
                <c:pt idx="1157">
                  <c:v>30.668188365910705</c:v>
                </c:pt>
                <c:pt idx="1158">
                  <c:v>30.668188365910705</c:v>
                </c:pt>
                <c:pt idx="1159">
                  <c:v>30.173540166460501</c:v>
                </c:pt>
                <c:pt idx="1160">
                  <c:v>30.668188365910705</c:v>
                </c:pt>
                <c:pt idx="1161">
                  <c:v>29.678891967010252</c:v>
                </c:pt>
                <c:pt idx="1162">
                  <c:v>31.162836565360951</c:v>
                </c:pt>
                <c:pt idx="1163">
                  <c:v>30.668188365910531</c:v>
                </c:pt>
                <c:pt idx="1164">
                  <c:v>30.668188365910705</c:v>
                </c:pt>
                <c:pt idx="1165">
                  <c:v>30.915512465635789</c:v>
                </c:pt>
                <c:pt idx="1166">
                  <c:v>30.4208642661855</c:v>
                </c:pt>
                <c:pt idx="1167">
                  <c:v>30.915512465635789</c:v>
                </c:pt>
                <c:pt idx="1168">
                  <c:v>30.668188365910531</c:v>
                </c:pt>
                <c:pt idx="1169">
                  <c:v>30.420864266185699</c:v>
                </c:pt>
                <c:pt idx="1170">
                  <c:v>30.420864266185287</c:v>
                </c:pt>
                <c:pt idx="1171">
                  <c:v>31.162836565360951</c:v>
                </c:pt>
                <c:pt idx="1172">
                  <c:v>30.173540166460501</c:v>
                </c:pt>
                <c:pt idx="1173">
                  <c:v>31.162836565360951</c:v>
                </c:pt>
                <c:pt idx="1174">
                  <c:v>30.668188365910531</c:v>
                </c:pt>
                <c:pt idx="1175">
                  <c:v>31.162836565360951</c:v>
                </c:pt>
                <c:pt idx="1176">
                  <c:v>30.420864266185287</c:v>
                </c:pt>
                <c:pt idx="1177">
                  <c:v>31.162836565360951</c:v>
                </c:pt>
                <c:pt idx="1178">
                  <c:v>30.668188365910531</c:v>
                </c:pt>
                <c:pt idx="1179">
                  <c:v>30.6681883659109</c:v>
                </c:pt>
                <c:pt idx="1180">
                  <c:v>30.420864266185699</c:v>
                </c:pt>
                <c:pt idx="1181">
                  <c:v>31.162836565360589</c:v>
                </c:pt>
                <c:pt idx="1182">
                  <c:v>30.6681883659109</c:v>
                </c:pt>
                <c:pt idx="1183">
                  <c:v>30.915512465635789</c:v>
                </c:pt>
                <c:pt idx="1184">
                  <c:v>30.668188365910531</c:v>
                </c:pt>
                <c:pt idx="1185">
                  <c:v>30.915512465635789</c:v>
                </c:pt>
                <c:pt idx="1186">
                  <c:v>30.4208642661855</c:v>
                </c:pt>
                <c:pt idx="1187">
                  <c:v>30.915512465635789</c:v>
                </c:pt>
                <c:pt idx="1188">
                  <c:v>30.420864266185699</c:v>
                </c:pt>
                <c:pt idx="1189">
                  <c:v>30.668188365910531</c:v>
                </c:pt>
                <c:pt idx="1190">
                  <c:v>29.678891967010482</c:v>
                </c:pt>
                <c:pt idx="1191">
                  <c:v>31.904808864536101</c:v>
                </c:pt>
                <c:pt idx="1192">
                  <c:v>30.668188365910705</c:v>
                </c:pt>
                <c:pt idx="1193">
                  <c:v>30.4208642661855</c:v>
                </c:pt>
                <c:pt idx="1194">
                  <c:v>30.173540166460501</c:v>
                </c:pt>
                <c:pt idx="1195">
                  <c:v>30.915512465635789</c:v>
                </c:pt>
                <c:pt idx="1196">
                  <c:v>30.915512465635789</c:v>
                </c:pt>
                <c:pt idx="1197">
                  <c:v>30.420864266185699</c:v>
                </c:pt>
                <c:pt idx="1198">
                  <c:v>30.915512465635789</c:v>
                </c:pt>
                <c:pt idx="1199">
                  <c:v>30.668188365910705</c:v>
                </c:pt>
                <c:pt idx="1200">
                  <c:v>30.6681883659109</c:v>
                </c:pt>
                <c:pt idx="1201">
                  <c:v>30.420864266185287</c:v>
                </c:pt>
                <c:pt idx="1202">
                  <c:v>30.6681883659109</c:v>
                </c:pt>
                <c:pt idx="1203">
                  <c:v>30.420864266185287</c:v>
                </c:pt>
                <c:pt idx="1204">
                  <c:v>30.915512465635789</c:v>
                </c:pt>
                <c:pt idx="1205">
                  <c:v>30.6681883659109</c:v>
                </c:pt>
                <c:pt idx="1206">
                  <c:v>30.668188365910531</c:v>
                </c:pt>
                <c:pt idx="1207">
                  <c:v>30.668188365910531</c:v>
                </c:pt>
                <c:pt idx="1208">
                  <c:v>30.6681883659109</c:v>
                </c:pt>
                <c:pt idx="1209">
                  <c:v>30.668188365910531</c:v>
                </c:pt>
                <c:pt idx="1210">
                  <c:v>30.420864266185699</c:v>
                </c:pt>
                <c:pt idx="1211">
                  <c:v>30.668188365910531</c:v>
                </c:pt>
                <c:pt idx="1212">
                  <c:v>30.668188365910705</c:v>
                </c:pt>
                <c:pt idx="1213">
                  <c:v>30.668188365910705</c:v>
                </c:pt>
                <c:pt idx="1214">
                  <c:v>30.668188365910705</c:v>
                </c:pt>
                <c:pt idx="1215">
                  <c:v>30.668188365910531</c:v>
                </c:pt>
                <c:pt idx="1216">
                  <c:v>30.420864266185699</c:v>
                </c:pt>
                <c:pt idx="1217">
                  <c:v>30.915512465635789</c:v>
                </c:pt>
                <c:pt idx="1218">
                  <c:v>30.4208642661855</c:v>
                </c:pt>
                <c:pt idx="1219">
                  <c:v>30.420864266185699</c:v>
                </c:pt>
                <c:pt idx="1220">
                  <c:v>30.915512465635789</c:v>
                </c:pt>
                <c:pt idx="1221">
                  <c:v>30.915512465635789</c:v>
                </c:pt>
                <c:pt idx="1222">
                  <c:v>29.678891967010252</c:v>
                </c:pt>
                <c:pt idx="1223">
                  <c:v>31.657484764811059</c:v>
                </c:pt>
                <c:pt idx="1224">
                  <c:v>30.173540166460501</c:v>
                </c:pt>
                <c:pt idx="1225">
                  <c:v>30.915512465635789</c:v>
                </c:pt>
                <c:pt idx="1226">
                  <c:v>31.162836565360951</c:v>
                </c:pt>
                <c:pt idx="1227">
                  <c:v>30.668188365910531</c:v>
                </c:pt>
                <c:pt idx="1228">
                  <c:v>29.926216066735329</c:v>
                </c:pt>
                <c:pt idx="1229">
                  <c:v>30.668188365910705</c:v>
                </c:pt>
                <c:pt idx="1230">
                  <c:v>30.668188365910705</c:v>
                </c:pt>
                <c:pt idx="1231">
                  <c:v>30.668188365910531</c:v>
                </c:pt>
                <c:pt idx="1232">
                  <c:v>30.668188365910705</c:v>
                </c:pt>
                <c:pt idx="1233">
                  <c:v>30.4208642661855</c:v>
                </c:pt>
                <c:pt idx="1234">
                  <c:v>30.420864266185699</c:v>
                </c:pt>
                <c:pt idx="1235">
                  <c:v>30.4208642661855</c:v>
                </c:pt>
                <c:pt idx="1236">
                  <c:v>30.173540166460601</c:v>
                </c:pt>
                <c:pt idx="1237">
                  <c:v>30.4208642661856</c:v>
                </c:pt>
                <c:pt idx="1238">
                  <c:v>30.915512465635789</c:v>
                </c:pt>
                <c:pt idx="1239">
                  <c:v>30.4208642661856</c:v>
                </c:pt>
                <c:pt idx="1240">
                  <c:v>30.4208642661856</c:v>
                </c:pt>
                <c:pt idx="1241">
                  <c:v>30.173540166460501</c:v>
                </c:pt>
                <c:pt idx="1242">
                  <c:v>30.668188365910598</c:v>
                </c:pt>
                <c:pt idx="1243">
                  <c:v>29.926216066735329</c:v>
                </c:pt>
                <c:pt idx="1244">
                  <c:v>31.162836565360855</c:v>
                </c:pt>
                <c:pt idx="1245">
                  <c:v>30.173540166460501</c:v>
                </c:pt>
                <c:pt idx="1246">
                  <c:v>30.173540166460501</c:v>
                </c:pt>
                <c:pt idx="1247">
                  <c:v>30.4208642661856</c:v>
                </c:pt>
                <c:pt idx="1248">
                  <c:v>30.4208642661856</c:v>
                </c:pt>
                <c:pt idx="1249">
                  <c:v>30.4208642661856</c:v>
                </c:pt>
                <c:pt idx="1250">
                  <c:v>30.173540166460501</c:v>
                </c:pt>
                <c:pt idx="1251">
                  <c:v>30.173540166460501</c:v>
                </c:pt>
                <c:pt idx="1252">
                  <c:v>30.4208642661856</c:v>
                </c:pt>
                <c:pt idx="1253">
                  <c:v>30.668188365910705</c:v>
                </c:pt>
                <c:pt idx="1254">
                  <c:v>30.173540166460501</c:v>
                </c:pt>
                <c:pt idx="1255">
                  <c:v>30.668188365910705</c:v>
                </c:pt>
                <c:pt idx="1256">
                  <c:v>30.4208642661856</c:v>
                </c:pt>
                <c:pt idx="1257">
                  <c:v>30.173540166460501</c:v>
                </c:pt>
                <c:pt idx="1258">
                  <c:v>30.173540166460501</c:v>
                </c:pt>
                <c:pt idx="1259">
                  <c:v>30.668188365910705</c:v>
                </c:pt>
                <c:pt idx="1260">
                  <c:v>30.4208642661856</c:v>
                </c:pt>
                <c:pt idx="1261">
                  <c:v>29.678891967010351</c:v>
                </c:pt>
                <c:pt idx="1262">
                  <c:v>30.915512465635789</c:v>
                </c:pt>
                <c:pt idx="1263">
                  <c:v>30.173540166460501</c:v>
                </c:pt>
                <c:pt idx="1264">
                  <c:v>29.431567867285199</c:v>
                </c:pt>
                <c:pt idx="1265">
                  <c:v>31.162836565360756</c:v>
                </c:pt>
                <c:pt idx="1266">
                  <c:v>29.926216066735329</c:v>
                </c:pt>
                <c:pt idx="1267">
                  <c:v>30.4208642661856</c:v>
                </c:pt>
                <c:pt idx="1268">
                  <c:v>29.926216066735329</c:v>
                </c:pt>
                <c:pt idx="1269">
                  <c:v>30.668188365910705</c:v>
                </c:pt>
                <c:pt idx="1270">
                  <c:v>29.678891967010351</c:v>
                </c:pt>
                <c:pt idx="1271">
                  <c:v>29.926216066735329</c:v>
                </c:pt>
                <c:pt idx="1272">
                  <c:v>30.173540166460501</c:v>
                </c:pt>
                <c:pt idx="1273">
                  <c:v>30.668188365910705</c:v>
                </c:pt>
                <c:pt idx="1274">
                  <c:v>29.678891967010351</c:v>
                </c:pt>
                <c:pt idx="1275">
                  <c:v>30.4208642661856</c:v>
                </c:pt>
                <c:pt idx="1276">
                  <c:v>30.173540166460501</c:v>
                </c:pt>
                <c:pt idx="1277">
                  <c:v>29.926216066735329</c:v>
                </c:pt>
                <c:pt idx="1278">
                  <c:v>30.173540166460501</c:v>
                </c:pt>
                <c:pt idx="1279">
                  <c:v>30.4208642661856</c:v>
                </c:pt>
                <c:pt idx="1280">
                  <c:v>27.205650969759287</c:v>
                </c:pt>
                <c:pt idx="1281">
                  <c:v>27.947623268934944</c:v>
                </c:pt>
                <c:pt idx="1282">
                  <c:v>29.184243767560002</c:v>
                </c:pt>
                <c:pt idx="1283">
                  <c:v>30.173540166460501</c:v>
                </c:pt>
                <c:pt idx="1284">
                  <c:v>30.420864266185699</c:v>
                </c:pt>
                <c:pt idx="1285">
                  <c:v>30.668188365910531</c:v>
                </c:pt>
                <c:pt idx="1286">
                  <c:v>30.915512465635789</c:v>
                </c:pt>
                <c:pt idx="1287">
                  <c:v>30.6681883659109</c:v>
                </c:pt>
                <c:pt idx="1288">
                  <c:v>29.926216066735233</c:v>
                </c:pt>
                <c:pt idx="1289">
                  <c:v>31.657484764811059</c:v>
                </c:pt>
                <c:pt idx="1290">
                  <c:v>30.915512465635789</c:v>
                </c:pt>
                <c:pt idx="1291">
                  <c:v>30.420864266185699</c:v>
                </c:pt>
                <c:pt idx="1292">
                  <c:v>30.915512465635789</c:v>
                </c:pt>
                <c:pt idx="1293">
                  <c:v>30.668188365910531</c:v>
                </c:pt>
                <c:pt idx="1294">
                  <c:v>30.915512465635789</c:v>
                </c:pt>
                <c:pt idx="1295">
                  <c:v>31.162836565360951</c:v>
                </c:pt>
                <c:pt idx="1296">
                  <c:v>30.173540166460501</c:v>
                </c:pt>
                <c:pt idx="1297">
                  <c:v>30.915512465635789</c:v>
                </c:pt>
                <c:pt idx="1298">
                  <c:v>30.4208642661855</c:v>
                </c:pt>
                <c:pt idx="1299">
                  <c:v>30.915512465635789</c:v>
                </c:pt>
                <c:pt idx="1300">
                  <c:v>30.668188365910705</c:v>
                </c:pt>
                <c:pt idx="1301">
                  <c:v>29.431567867285199</c:v>
                </c:pt>
                <c:pt idx="1302">
                  <c:v>31.657484764811059</c:v>
                </c:pt>
                <c:pt idx="1303">
                  <c:v>31.657484764811059</c:v>
                </c:pt>
                <c:pt idx="1304">
                  <c:v>29.678891967010482</c:v>
                </c:pt>
                <c:pt idx="1305">
                  <c:v>30.915512465635789</c:v>
                </c:pt>
                <c:pt idx="1306">
                  <c:v>31.162836565360756</c:v>
                </c:pt>
                <c:pt idx="1307">
                  <c:v>30.668188365910705</c:v>
                </c:pt>
                <c:pt idx="1308">
                  <c:v>31.162836565360756</c:v>
                </c:pt>
              </c:numCache>
            </c:numRef>
          </c:yVal>
        </c:ser>
        <c:axId val="72274688"/>
        <c:axId val="72276608"/>
      </c:scatterChart>
      <c:valAx>
        <c:axId val="72274688"/>
        <c:scaling>
          <c:orientation val="minMax"/>
          <c:max val="30"/>
          <c:min val="15"/>
        </c:scaling>
        <c:axPos val="b"/>
        <c:title>
          <c:tx>
            <c:rich>
              <a:bodyPr/>
              <a:lstStyle/>
              <a:p>
                <a:pPr>
                  <a:defRPr sz="3200"/>
                </a:pPr>
                <a:r>
                  <a:rPr lang="en-US" sz="3200"/>
                  <a:t>Conductivity (mS/cm)</a:t>
                </a:r>
              </a:p>
            </c:rich>
          </c:tx>
          <c:layout/>
        </c:title>
        <c:numFmt formatCode="General" sourceLinked="1"/>
        <c:tickLblPos val="nextTo"/>
        <c:txPr>
          <a:bodyPr/>
          <a:lstStyle/>
          <a:p>
            <a:pPr>
              <a:defRPr sz="2800"/>
            </a:pPr>
            <a:endParaRPr lang="en-US"/>
          </a:p>
        </c:txPr>
        <c:crossAx val="72276608"/>
        <c:crosses val="autoZero"/>
        <c:crossBetween val="midCat"/>
      </c:valAx>
      <c:valAx>
        <c:axId val="72276608"/>
        <c:scaling>
          <c:orientation val="minMax"/>
          <c:max val="80"/>
          <c:min val="25"/>
        </c:scaling>
        <c:axPos val="l"/>
        <c:title>
          <c:tx>
            <c:rich>
              <a:bodyPr rot="-5400000" vert="horz"/>
              <a:lstStyle/>
              <a:p>
                <a:pPr>
                  <a:defRPr sz="3600"/>
                </a:pPr>
                <a:r>
                  <a:rPr lang="en-US" sz="3200" dirty="0"/>
                  <a:t>Flux (</a:t>
                </a:r>
                <a:r>
                  <a:rPr lang="en-US" sz="3200" dirty="0" err="1"/>
                  <a:t>lmh</a:t>
                </a:r>
                <a:r>
                  <a:rPr lang="en-US" sz="3200" dirty="0"/>
                  <a:t>)</a:t>
                </a:r>
              </a:p>
            </c:rich>
          </c:tx>
          <c:layout>
            <c:manualLayout>
              <c:xMode val="edge"/>
              <c:yMode val="edge"/>
              <c:x val="4.1545474193063672E-3"/>
              <c:y val="0.26971973220176326"/>
            </c:manualLayout>
          </c:layout>
        </c:title>
        <c:numFmt formatCode="General" sourceLinked="1"/>
        <c:tickLblPos val="nextTo"/>
        <c:txPr>
          <a:bodyPr/>
          <a:lstStyle/>
          <a:p>
            <a:pPr>
              <a:defRPr sz="2800"/>
            </a:pPr>
            <a:endParaRPr lang="en-US"/>
          </a:p>
        </c:txPr>
        <c:crossAx val="72274688"/>
        <c:crosses val="autoZero"/>
        <c:crossBetween val="midCat"/>
      </c:valAx>
    </c:plotArea>
    <c:legend>
      <c:legendPos val="r"/>
      <c:layout>
        <c:manualLayout>
          <c:xMode val="edge"/>
          <c:yMode val="edge"/>
          <c:x val="0.76848873656980055"/>
          <c:y val="6.7865115114728133E-2"/>
          <c:w val="0.19293104099397668"/>
          <c:h val="0.19643377553020258"/>
        </c:manualLayout>
      </c:layout>
      <c:overlay val="1"/>
      <c:txPr>
        <a:bodyPr/>
        <a:lstStyle/>
        <a:p>
          <a:pPr>
            <a:defRPr sz="3200"/>
          </a:pPr>
          <a:endParaRPr lang="en-US"/>
        </a:p>
      </c:txPr>
    </c:legend>
    <c:plotVisOnly val="1"/>
    <c:dispBlanksAs val="gap"/>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3"/>
  <c:chart>
    <c:title>
      <c:tx>
        <c:rich>
          <a:bodyPr/>
          <a:lstStyle/>
          <a:p>
            <a:pPr>
              <a:defRPr sz="3600"/>
            </a:pPr>
            <a:r>
              <a:rPr lang="en-US" sz="3600" i="1" baseline="0" dirty="0" smtClean="0"/>
              <a:t>Silica Scaling and Cleaning Results</a:t>
            </a:r>
            <a:endParaRPr lang="en-US" sz="3600" i="1" dirty="0"/>
          </a:p>
        </c:rich>
      </c:tx>
      <c:layout>
        <c:manualLayout>
          <c:xMode val="edge"/>
          <c:yMode val="edge"/>
          <c:x val="2.6223831610027695E-2"/>
          <c:y val="1.0583561565673862E-2"/>
        </c:manualLayout>
      </c:layout>
    </c:title>
    <c:plotArea>
      <c:layout>
        <c:manualLayout>
          <c:layoutTarget val="inner"/>
          <c:xMode val="edge"/>
          <c:yMode val="edge"/>
          <c:x val="0.14699004638778096"/>
          <c:y val="0.21564176081250724"/>
          <c:w val="0.83448778271348645"/>
          <c:h val="0.64995164661958882"/>
        </c:manualLayout>
      </c:layout>
      <c:barChart>
        <c:barDir val="col"/>
        <c:grouping val="stacked"/>
        <c:ser>
          <c:idx val="0"/>
          <c:order val="0"/>
          <c:tx>
            <c:strRef>
              <c:f>Silica!$A$7</c:f>
              <c:strCache>
                <c:ptCount val="1"/>
                <c:pt idx="0">
                  <c:v>Scaled</c:v>
                </c:pt>
              </c:strCache>
            </c:strRef>
          </c:tx>
          <c:spPr>
            <a:solidFill>
              <a:schemeClr val="accent1"/>
            </a:solidFill>
            <a:ln>
              <a:solidFill>
                <a:schemeClr val="tx1">
                  <a:lumMod val="50000"/>
                  <a:lumOff val="50000"/>
                </a:schemeClr>
              </a:solidFill>
            </a:ln>
          </c:spPr>
          <c:cat>
            <c:strRef>
              <c:f>Silica!$B$3:$E$3</c:f>
              <c:strCache>
                <c:ptCount val="3"/>
                <c:pt idx="0">
                  <c:v>CO2 Gas Cleaning</c:v>
                </c:pt>
                <c:pt idx="1">
                  <c:v>DI, 145 psi, 30 min</c:v>
                </c:pt>
                <c:pt idx="2">
                  <c:v>pH 3, 145 psi, 30 min</c:v>
                </c:pt>
              </c:strCache>
            </c:strRef>
          </c:cat>
          <c:val>
            <c:numRef>
              <c:f>Silica!$B$9:$D$9</c:f>
              <c:numCache>
                <c:formatCode>0.00</c:formatCode>
                <c:ptCount val="3"/>
                <c:pt idx="0">
                  <c:v>0.24113475177304963</c:v>
                </c:pt>
                <c:pt idx="1">
                  <c:v>0.24113475177304963</c:v>
                </c:pt>
                <c:pt idx="2">
                  <c:v>0.16783216783216792</c:v>
                </c:pt>
              </c:numCache>
            </c:numRef>
          </c:val>
        </c:ser>
        <c:ser>
          <c:idx val="1"/>
          <c:order val="1"/>
          <c:tx>
            <c:strRef>
              <c:f>Silica!$A$8</c:f>
              <c:strCache>
                <c:ptCount val="1"/>
                <c:pt idx="0">
                  <c:v>Cleaned</c:v>
                </c:pt>
              </c:strCache>
            </c:strRef>
          </c:tx>
          <c:spPr>
            <a:solidFill>
              <a:schemeClr val="tx2"/>
            </a:solidFill>
            <a:ln>
              <a:solidFill>
                <a:prstClr val="black">
                  <a:lumMod val="50000"/>
                  <a:lumOff val="50000"/>
                </a:prstClr>
              </a:solidFill>
            </a:ln>
          </c:spPr>
          <c:dLbls>
            <c:dLbl>
              <c:idx val="0"/>
              <c:layout/>
              <c:tx>
                <c:strRef>
                  <c:f>Silica!$B$13</c:f>
                  <c:strCache>
                    <c:ptCount val="1"/>
                    <c:pt idx="0">
                      <c:v>2%</c:v>
                    </c:pt>
                  </c:strCache>
                </c:strRef>
              </c:tx>
              <c:dLblPos val="inBase"/>
              <c:showVal val="1"/>
            </c:dLbl>
            <c:dLbl>
              <c:idx val="1"/>
              <c:layout/>
              <c:tx>
                <c:strRef>
                  <c:f>Silica!$C$13</c:f>
                  <c:strCache>
                    <c:ptCount val="1"/>
                    <c:pt idx="0">
                      <c:v>1%</c:v>
                    </c:pt>
                  </c:strCache>
                </c:strRef>
              </c:tx>
              <c:dLblPos val="inBase"/>
              <c:showVal val="1"/>
            </c:dLbl>
            <c:dLbl>
              <c:idx val="2"/>
              <c:layout/>
              <c:tx>
                <c:strRef>
                  <c:f>Silica!$D$13</c:f>
                  <c:strCache>
                    <c:ptCount val="1"/>
                    <c:pt idx="0">
                      <c:v>3%</c:v>
                    </c:pt>
                  </c:strCache>
                </c:strRef>
              </c:tx>
              <c:dLblPos val="inBase"/>
              <c:showVal val="1"/>
            </c:dLbl>
            <c:txPr>
              <a:bodyPr/>
              <a:lstStyle/>
              <a:p>
                <a:pPr>
                  <a:defRPr sz="2800"/>
                </a:pPr>
                <a:endParaRPr lang="en-US"/>
              </a:p>
            </c:txPr>
            <c:dLblPos val="inBase"/>
            <c:showVal val="1"/>
          </c:dLbls>
          <c:cat>
            <c:strRef>
              <c:f>Silica!$B$3:$E$3</c:f>
              <c:strCache>
                <c:ptCount val="3"/>
                <c:pt idx="0">
                  <c:v>CO2 Gas Cleaning</c:v>
                </c:pt>
                <c:pt idx="1">
                  <c:v>DI, 145 psi, 30 min</c:v>
                </c:pt>
                <c:pt idx="2">
                  <c:v>pH 3, 145 psi, 30 min</c:v>
                </c:pt>
              </c:strCache>
            </c:strRef>
          </c:cat>
          <c:val>
            <c:numRef>
              <c:f>Silica!$B$11:$D$11</c:f>
              <c:numCache>
                <c:formatCode>0.00</c:formatCode>
                <c:ptCount val="3"/>
                <c:pt idx="0">
                  <c:v>1.4184397163120558E-2</c:v>
                </c:pt>
                <c:pt idx="1">
                  <c:v>7.0921985815602939E-3</c:v>
                </c:pt>
                <c:pt idx="2">
                  <c:v>2.097902097902098E-2</c:v>
                </c:pt>
              </c:numCache>
            </c:numRef>
          </c:val>
        </c:ser>
        <c:ser>
          <c:idx val="2"/>
          <c:order val="2"/>
          <c:tx>
            <c:strRef>
              <c:f>Silica!$A$6</c:f>
              <c:strCache>
                <c:ptCount val="1"/>
                <c:pt idx="0">
                  <c:v>Initial</c:v>
                </c:pt>
              </c:strCache>
            </c:strRef>
          </c:tx>
          <c:spPr>
            <a:solidFill>
              <a:sysClr val="window" lastClr="FFFFFF"/>
            </a:solidFill>
            <a:ln>
              <a:solidFill>
                <a:prstClr val="black">
                  <a:lumMod val="50000"/>
                  <a:lumOff val="50000"/>
                </a:prstClr>
              </a:solidFill>
            </a:ln>
          </c:spPr>
          <c:cat>
            <c:strRef>
              <c:f>Silica!$B$3:$E$3</c:f>
              <c:strCache>
                <c:ptCount val="3"/>
                <c:pt idx="0">
                  <c:v>CO2 Gas Cleaning</c:v>
                </c:pt>
                <c:pt idx="1">
                  <c:v>DI, 145 psi, 30 min</c:v>
                </c:pt>
                <c:pt idx="2">
                  <c:v>pH 3, 145 psi, 30 min</c:v>
                </c:pt>
              </c:strCache>
            </c:strRef>
          </c:cat>
          <c:val>
            <c:numRef>
              <c:f>Silica!$B$12:$D$12</c:f>
              <c:numCache>
                <c:formatCode>0.00</c:formatCode>
                <c:ptCount val="3"/>
                <c:pt idx="0">
                  <c:v>0.74468085106383031</c:v>
                </c:pt>
                <c:pt idx="1">
                  <c:v>0.75177304964539038</c:v>
                </c:pt>
                <c:pt idx="2">
                  <c:v>0.81118881118881159</c:v>
                </c:pt>
              </c:numCache>
            </c:numRef>
          </c:val>
        </c:ser>
        <c:overlap val="100"/>
        <c:axId val="73520256"/>
        <c:axId val="73521792"/>
      </c:barChart>
      <c:catAx>
        <c:axId val="73520256"/>
        <c:scaling>
          <c:orientation val="minMax"/>
        </c:scaling>
        <c:axPos val="b"/>
        <c:tickLblPos val="nextTo"/>
        <c:txPr>
          <a:bodyPr/>
          <a:lstStyle/>
          <a:p>
            <a:pPr>
              <a:defRPr sz="2000"/>
            </a:pPr>
            <a:endParaRPr lang="en-US"/>
          </a:p>
        </c:txPr>
        <c:crossAx val="73521792"/>
        <c:crosses val="autoZero"/>
        <c:lblAlgn val="ctr"/>
        <c:lblOffset val="100"/>
      </c:catAx>
      <c:valAx>
        <c:axId val="73521792"/>
        <c:scaling>
          <c:orientation val="minMax"/>
          <c:max val="1"/>
        </c:scaling>
        <c:axPos val="l"/>
        <c:title>
          <c:tx>
            <c:rich>
              <a:bodyPr rot="-5400000" vert="horz"/>
              <a:lstStyle/>
              <a:p>
                <a:pPr>
                  <a:defRPr sz="3200" b="0"/>
                </a:pPr>
                <a:r>
                  <a:rPr lang="en-US" sz="3200" b="0" dirty="0"/>
                  <a:t>Normalized Flux</a:t>
                </a:r>
              </a:p>
            </c:rich>
          </c:tx>
          <c:layout>
            <c:manualLayout>
              <c:xMode val="edge"/>
              <c:yMode val="edge"/>
              <c:x val="1.6538622776319626E-2"/>
              <c:y val="0.32210892778261929"/>
            </c:manualLayout>
          </c:layout>
        </c:title>
        <c:numFmt formatCode="#,##0.0" sourceLinked="0"/>
        <c:tickLblPos val="nextTo"/>
        <c:txPr>
          <a:bodyPr/>
          <a:lstStyle/>
          <a:p>
            <a:pPr>
              <a:defRPr sz="2800"/>
            </a:pPr>
            <a:endParaRPr lang="en-US"/>
          </a:p>
        </c:txPr>
        <c:crossAx val="73520256"/>
        <c:crosses val="autoZero"/>
        <c:crossBetween val="between"/>
      </c:valAx>
      <c:spPr>
        <a:noFill/>
        <a:ln>
          <a:noFill/>
        </a:ln>
      </c:spPr>
    </c:plotArea>
    <c:legend>
      <c:legendPos val="t"/>
      <c:legendEntry>
        <c:idx val="2"/>
        <c:delete val="1"/>
      </c:legendEntry>
      <c:layout>
        <c:manualLayout>
          <c:xMode val="edge"/>
          <c:yMode val="edge"/>
          <c:x val="0.64833242198891772"/>
          <c:y val="0.10112272320974004"/>
          <c:w val="0.35060211917954714"/>
          <c:h val="8.0931758530183723E-2"/>
        </c:manualLayout>
      </c:layout>
      <c:txPr>
        <a:bodyPr/>
        <a:lstStyle/>
        <a:p>
          <a:pPr>
            <a:defRPr sz="3200"/>
          </a:pPr>
          <a:endParaRPr lang="en-US"/>
        </a:p>
      </c:txPr>
    </c:legend>
    <c:plotVisOnly val="1"/>
    <c:dispBlanksAs val="gap"/>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style val="3"/>
  <c:chart>
    <c:title>
      <c:tx>
        <c:rich>
          <a:bodyPr/>
          <a:lstStyle/>
          <a:p>
            <a:pPr>
              <a:defRPr sz="3600"/>
            </a:pPr>
            <a:r>
              <a:rPr lang="en-US" sz="3600" i="1" baseline="0" dirty="0" smtClean="0"/>
              <a:t>CaCO</a:t>
            </a:r>
            <a:r>
              <a:rPr lang="en-US" sz="3600" i="1" baseline="-25000" dirty="0" smtClean="0"/>
              <a:t>3</a:t>
            </a:r>
            <a:r>
              <a:rPr lang="en-US" sz="3600" i="1" baseline="0" dirty="0" smtClean="0"/>
              <a:t> Scaling and Cleaning Results</a:t>
            </a:r>
            <a:endParaRPr lang="en-US" sz="3600" i="1" dirty="0"/>
          </a:p>
        </c:rich>
      </c:tx>
      <c:layout>
        <c:manualLayout>
          <c:xMode val="edge"/>
          <c:yMode val="edge"/>
          <c:x val="1.9281185748576197E-2"/>
          <c:y val="1.9798746437789953E-2"/>
        </c:manualLayout>
      </c:layout>
    </c:title>
    <c:plotArea>
      <c:layout>
        <c:manualLayout>
          <c:layoutTarget val="inner"/>
          <c:xMode val="edge"/>
          <c:yMode val="edge"/>
          <c:x val="0.14537592957130366"/>
          <c:y val="0.21564176081250724"/>
          <c:w val="0.81070829687955692"/>
          <c:h val="0.64995164661958948"/>
        </c:manualLayout>
      </c:layout>
      <c:barChart>
        <c:barDir val="col"/>
        <c:grouping val="stacked"/>
        <c:ser>
          <c:idx val="0"/>
          <c:order val="0"/>
          <c:tx>
            <c:v>Scaled</c:v>
          </c:tx>
          <c:spPr>
            <a:solidFill>
              <a:schemeClr val="accent1"/>
            </a:solidFill>
            <a:ln>
              <a:solidFill>
                <a:schemeClr val="tx1">
                  <a:lumMod val="50000"/>
                  <a:lumOff val="50000"/>
                </a:schemeClr>
              </a:solidFill>
            </a:ln>
          </c:spPr>
          <c:cat>
            <c:strRef>
              <c:f>CaCO3!$B$3:$F$3</c:f>
              <c:strCache>
                <c:ptCount val="5"/>
                <c:pt idx="0">
                  <c:v>CO2 Gas Cleaning</c:v>
                </c:pt>
                <c:pt idx="1">
                  <c:v>CO2 Gas Cleaning</c:v>
                </c:pt>
                <c:pt idx="2">
                  <c:v>pH 3, 30 min, 500 psi</c:v>
                </c:pt>
                <c:pt idx="3">
                  <c:v>pH 3, 30 min, 170 psi</c:v>
                </c:pt>
                <c:pt idx="4">
                  <c:v>DI, 30 min, 170 psi</c:v>
                </c:pt>
              </c:strCache>
            </c:strRef>
          </c:cat>
          <c:val>
            <c:numRef>
              <c:f>CaCO3!$B$9:$F$9</c:f>
              <c:numCache>
                <c:formatCode>0.00</c:formatCode>
                <c:ptCount val="5"/>
                <c:pt idx="0">
                  <c:v>0.6166666666666667</c:v>
                </c:pt>
                <c:pt idx="1">
                  <c:v>0.57142857142857173</c:v>
                </c:pt>
                <c:pt idx="2">
                  <c:v>0.64814814814814836</c:v>
                </c:pt>
                <c:pt idx="3">
                  <c:v>0.5</c:v>
                </c:pt>
                <c:pt idx="4">
                  <c:v>0.76612903225806506</c:v>
                </c:pt>
              </c:numCache>
            </c:numRef>
          </c:val>
        </c:ser>
        <c:ser>
          <c:idx val="1"/>
          <c:order val="1"/>
          <c:tx>
            <c:v>Cleaned</c:v>
          </c:tx>
          <c:spPr>
            <a:solidFill>
              <a:schemeClr val="tx2"/>
            </a:solidFill>
            <a:ln>
              <a:solidFill>
                <a:prstClr val="black">
                  <a:lumMod val="50000"/>
                  <a:lumOff val="50000"/>
                </a:prstClr>
              </a:solidFill>
            </a:ln>
          </c:spPr>
          <c:dLbls>
            <c:dLbl>
              <c:idx val="0"/>
              <c:layout>
                <c:manualLayout>
                  <c:x val="0"/>
                  <c:y val="-0.12112939550274096"/>
                </c:manualLayout>
              </c:layout>
              <c:tx>
                <c:strRef>
                  <c:f>CaCO3!$B$13</c:f>
                  <c:strCache>
                    <c:ptCount val="1"/>
                    <c:pt idx="0">
                      <c:v>67%</c:v>
                    </c:pt>
                  </c:strCache>
                </c:strRef>
              </c:tx>
              <c:dLblPos val="ctr"/>
              <c:showVal val="1"/>
            </c:dLbl>
            <c:dLbl>
              <c:idx val="1"/>
              <c:layout>
                <c:manualLayout>
                  <c:x val="3.4722222222222225E-3"/>
                  <c:y val="-0.14248319482514943"/>
                </c:manualLayout>
              </c:layout>
              <c:tx>
                <c:strRef>
                  <c:f>CaCO3!$C$13</c:f>
                  <c:strCache>
                    <c:ptCount val="1"/>
                    <c:pt idx="0">
                      <c:v>80%</c:v>
                    </c:pt>
                  </c:strCache>
                </c:strRef>
              </c:tx>
              <c:dLblPos val="ctr"/>
              <c:showVal val="1"/>
            </c:dLbl>
            <c:dLbl>
              <c:idx val="2"/>
              <c:layout>
                <c:manualLayout>
                  <c:x val="0"/>
                  <c:y val="-7.2073676915634446E-2"/>
                </c:manualLayout>
              </c:layout>
              <c:tx>
                <c:strRef>
                  <c:f>CaCO3!$D$13</c:f>
                  <c:strCache>
                    <c:ptCount val="1"/>
                    <c:pt idx="0">
                      <c:v>26%</c:v>
                    </c:pt>
                  </c:strCache>
                </c:strRef>
              </c:tx>
              <c:dLblPos val="ctr"/>
              <c:showVal val="1"/>
            </c:dLbl>
            <c:dLbl>
              <c:idx val="3"/>
              <c:layout>
                <c:manualLayout>
                  <c:x val="0"/>
                  <c:y val="-0.13581800845596648"/>
                </c:manualLayout>
              </c:layout>
              <c:tx>
                <c:strRef>
                  <c:f>CaCO3!$E$13</c:f>
                  <c:strCache>
                    <c:ptCount val="1"/>
                    <c:pt idx="0">
                      <c:v>58%</c:v>
                    </c:pt>
                  </c:strCache>
                </c:strRef>
              </c:tx>
              <c:dLblPos val="ctr"/>
              <c:showVal val="1"/>
            </c:dLbl>
            <c:dLbl>
              <c:idx val="4"/>
              <c:layout>
                <c:manualLayout>
                  <c:x val="0"/>
                  <c:y val="-3.5491644679234352E-2"/>
                </c:manualLayout>
              </c:layout>
              <c:tx>
                <c:strRef>
                  <c:f>CaCO3!$F$13</c:f>
                  <c:strCache>
                    <c:ptCount val="1"/>
                    <c:pt idx="0">
                      <c:v>10%</c:v>
                    </c:pt>
                  </c:strCache>
                </c:strRef>
              </c:tx>
              <c:dLblPos val="ctr"/>
              <c:showVal val="1"/>
            </c:dLbl>
            <c:txPr>
              <a:bodyPr/>
              <a:lstStyle/>
              <a:p>
                <a:pPr>
                  <a:defRPr sz="2800"/>
                </a:pPr>
                <a:endParaRPr lang="en-US"/>
              </a:p>
            </c:txPr>
            <c:dLblPos val="inBase"/>
            <c:showVal val="1"/>
          </c:dLbls>
          <c:cat>
            <c:strRef>
              <c:f>CaCO3!$B$3:$F$3</c:f>
              <c:strCache>
                <c:ptCount val="5"/>
                <c:pt idx="0">
                  <c:v>CO2 Gas Cleaning</c:v>
                </c:pt>
                <c:pt idx="1">
                  <c:v>CO2 Gas Cleaning</c:v>
                </c:pt>
                <c:pt idx="2">
                  <c:v>pH 3, 30 min, 500 psi</c:v>
                </c:pt>
                <c:pt idx="3">
                  <c:v>pH 3, 30 min, 170 psi</c:v>
                </c:pt>
                <c:pt idx="4">
                  <c:v>DI, 30 min, 170 psi</c:v>
                </c:pt>
              </c:strCache>
            </c:strRef>
          </c:cat>
          <c:val>
            <c:numRef>
              <c:f>CaCO3!$B$11:$F$11</c:f>
              <c:numCache>
                <c:formatCode>0.00</c:formatCode>
                <c:ptCount val="5"/>
                <c:pt idx="0">
                  <c:v>0.25833333333333325</c:v>
                </c:pt>
                <c:pt idx="1">
                  <c:v>0.34453781512605042</c:v>
                </c:pt>
                <c:pt idx="2">
                  <c:v>9.2592592592592629E-2</c:v>
                </c:pt>
                <c:pt idx="3">
                  <c:v>0.29230769230769243</c:v>
                </c:pt>
                <c:pt idx="4">
                  <c:v>2.4193548387096756E-2</c:v>
                </c:pt>
              </c:numCache>
            </c:numRef>
          </c:val>
        </c:ser>
        <c:ser>
          <c:idx val="2"/>
          <c:order val="2"/>
          <c:tx>
            <c:v>Initial</c:v>
          </c:tx>
          <c:spPr>
            <a:solidFill>
              <a:sysClr val="window" lastClr="FFFFFF"/>
            </a:solidFill>
            <a:ln>
              <a:solidFill>
                <a:prstClr val="black">
                  <a:lumMod val="50000"/>
                  <a:lumOff val="50000"/>
                </a:prstClr>
              </a:solidFill>
            </a:ln>
          </c:spPr>
          <c:val>
            <c:numRef>
              <c:f>CaCO3!$B$12:$F$12</c:f>
              <c:numCache>
                <c:formatCode>0.00</c:formatCode>
                <c:ptCount val="5"/>
                <c:pt idx="0">
                  <c:v>0.125</c:v>
                </c:pt>
                <c:pt idx="1">
                  <c:v>8.4033613445378186E-2</c:v>
                </c:pt>
                <c:pt idx="2">
                  <c:v>0.2592592592592593</c:v>
                </c:pt>
                <c:pt idx="3">
                  <c:v>0.20769230769230779</c:v>
                </c:pt>
                <c:pt idx="4">
                  <c:v>0.20967741935483875</c:v>
                </c:pt>
              </c:numCache>
            </c:numRef>
          </c:val>
        </c:ser>
        <c:overlap val="100"/>
        <c:axId val="73462912"/>
        <c:axId val="73464448"/>
      </c:barChart>
      <c:catAx>
        <c:axId val="73462912"/>
        <c:scaling>
          <c:orientation val="minMax"/>
        </c:scaling>
        <c:axPos val="b"/>
        <c:numFmt formatCode="@" sourceLinked="0"/>
        <c:tickLblPos val="nextTo"/>
        <c:txPr>
          <a:bodyPr/>
          <a:lstStyle/>
          <a:p>
            <a:pPr>
              <a:defRPr sz="2000"/>
            </a:pPr>
            <a:endParaRPr lang="en-US"/>
          </a:p>
        </c:txPr>
        <c:crossAx val="73464448"/>
        <c:crosses val="autoZero"/>
        <c:auto val="1"/>
        <c:lblAlgn val="ctr"/>
        <c:lblOffset val="100"/>
      </c:catAx>
      <c:valAx>
        <c:axId val="73464448"/>
        <c:scaling>
          <c:orientation val="minMax"/>
          <c:max val="1"/>
        </c:scaling>
        <c:axPos val="l"/>
        <c:title>
          <c:tx>
            <c:rich>
              <a:bodyPr rot="-5400000" vert="horz"/>
              <a:lstStyle/>
              <a:p>
                <a:pPr>
                  <a:defRPr sz="3200" b="0"/>
                </a:pPr>
                <a:r>
                  <a:rPr lang="en-US" sz="3200" b="0" dirty="0"/>
                  <a:t>Normalized Flux</a:t>
                </a:r>
              </a:p>
            </c:rich>
          </c:tx>
          <c:layout>
            <c:manualLayout>
              <c:xMode val="edge"/>
              <c:yMode val="edge"/>
              <c:x val="1.5921551472732585E-2"/>
              <c:y val="0.32836702822228642"/>
            </c:manualLayout>
          </c:layout>
        </c:title>
        <c:numFmt formatCode="#,##0.0" sourceLinked="0"/>
        <c:tickLblPos val="nextTo"/>
        <c:txPr>
          <a:bodyPr/>
          <a:lstStyle/>
          <a:p>
            <a:pPr>
              <a:defRPr sz="2800"/>
            </a:pPr>
            <a:endParaRPr lang="en-US"/>
          </a:p>
        </c:txPr>
        <c:crossAx val="73462912"/>
        <c:crosses val="autoZero"/>
        <c:crossBetween val="between"/>
      </c:valAx>
      <c:spPr>
        <a:noFill/>
        <a:ln>
          <a:noFill/>
        </a:ln>
      </c:spPr>
    </c:plotArea>
    <c:legend>
      <c:legendPos val="t"/>
      <c:legendEntry>
        <c:idx val="2"/>
        <c:delete val="1"/>
      </c:legendEntry>
      <c:layout>
        <c:manualLayout>
          <c:xMode val="edge"/>
          <c:yMode val="edge"/>
          <c:x val="0.6584869860017496"/>
          <c:y val="8.3540676780056236E-2"/>
          <c:w val="0.34017468039387705"/>
          <c:h val="8.0931758530183723E-2"/>
        </c:manualLayout>
      </c:layout>
      <c:txPr>
        <a:bodyPr/>
        <a:lstStyle/>
        <a:p>
          <a:pPr>
            <a:defRPr sz="3200"/>
          </a:pPr>
          <a:endParaRPr lang="en-US"/>
        </a:p>
      </c:txPr>
    </c:legend>
    <c:plotVisOnly val="1"/>
    <c:dispBlanksAs val="gap"/>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13910363" cy="2153682"/>
          </a:xfrm>
          <a:prstGeom prst="rect">
            <a:avLst/>
          </a:prstGeom>
        </p:spPr>
        <p:txBody>
          <a:bodyPr vert="horz" lIns="440970" tIns="220488" rIns="440970" bIns="220488" rtlCol="0"/>
          <a:lstStyle>
            <a:lvl1pPr algn="l">
              <a:defRPr sz="5500"/>
            </a:lvl1pPr>
          </a:lstStyle>
          <a:p>
            <a:endParaRPr lang="en-US"/>
          </a:p>
        </p:txBody>
      </p:sp>
      <p:sp>
        <p:nvSpPr>
          <p:cNvPr id="3" name="Date Placeholder 2"/>
          <p:cNvSpPr>
            <a:spLocks noGrp="1"/>
          </p:cNvSpPr>
          <p:nvPr>
            <p:ph type="dt" idx="1"/>
          </p:nvPr>
        </p:nvSpPr>
        <p:spPr>
          <a:xfrm>
            <a:off x="18183052" y="0"/>
            <a:ext cx="13910363" cy="2153682"/>
          </a:xfrm>
          <a:prstGeom prst="rect">
            <a:avLst/>
          </a:prstGeom>
        </p:spPr>
        <p:txBody>
          <a:bodyPr vert="horz" lIns="440970" tIns="220488" rIns="440970" bIns="220488" rtlCol="0"/>
          <a:lstStyle>
            <a:lvl1pPr algn="r">
              <a:defRPr sz="5500"/>
            </a:lvl1pPr>
          </a:lstStyle>
          <a:p>
            <a:fld id="{5CE32631-BE77-4B52-874C-9EF84D83772B}" type="datetimeFigureOut">
              <a:rPr lang="en-US" smtClean="0"/>
              <a:pPr/>
              <a:t>3/8/2013</a:t>
            </a:fld>
            <a:endParaRPr lang="en-US"/>
          </a:p>
        </p:txBody>
      </p:sp>
      <p:sp>
        <p:nvSpPr>
          <p:cNvPr id="4" name="Slide Image Placeholder 3"/>
          <p:cNvSpPr>
            <a:spLocks noGrp="1" noRot="1" noChangeAspect="1"/>
          </p:cNvSpPr>
          <p:nvPr>
            <p:ph type="sldImg" idx="2"/>
          </p:nvPr>
        </p:nvSpPr>
        <p:spPr>
          <a:xfrm>
            <a:off x="5283200" y="3235325"/>
            <a:ext cx="21534438" cy="16152813"/>
          </a:xfrm>
          <a:prstGeom prst="rect">
            <a:avLst/>
          </a:prstGeom>
          <a:noFill/>
          <a:ln w="12700">
            <a:solidFill>
              <a:prstClr val="black"/>
            </a:solidFill>
          </a:ln>
        </p:spPr>
        <p:txBody>
          <a:bodyPr vert="horz" lIns="440970" tIns="220488" rIns="440970" bIns="220488" rtlCol="0" anchor="ctr"/>
          <a:lstStyle/>
          <a:p>
            <a:endParaRPr lang="en-US"/>
          </a:p>
        </p:txBody>
      </p:sp>
      <p:sp>
        <p:nvSpPr>
          <p:cNvPr id="5" name="Notes Placeholder 4"/>
          <p:cNvSpPr>
            <a:spLocks noGrp="1"/>
          </p:cNvSpPr>
          <p:nvPr>
            <p:ph type="body" sz="quarter" idx="3"/>
          </p:nvPr>
        </p:nvSpPr>
        <p:spPr>
          <a:xfrm>
            <a:off x="3210086" y="20459981"/>
            <a:ext cx="25680669" cy="19383137"/>
          </a:xfrm>
          <a:prstGeom prst="rect">
            <a:avLst/>
          </a:prstGeom>
        </p:spPr>
        <p:txBody>
          <a:bodyPr vert="horz" lIns="440970" tIns="220488" rIns="440970" bIns="22048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40912480"/>
            <a:ext cx="13910363" cy="2153682"/>
          </a:xfrm>
          <a:prstGeom prst="rect">
            <a:avLst/>
          </a:prstGeom>
        </p:spPr>
        <p:txBody>
          <a:bodyPr vert="horz" lIns="440970" tIns="220488" rIns="440970" bIns="220488" rtlCol="0" anchor="b"/>
          <a:lstStyle>
            <a:lvl1pPr algn="l">
              <a:defRPr sz="5500"/>
            </a:lvl1pPr>
          </a:lstStyle>
          <a:p>
            <a:endParaRPr lang="en-US"/>
          </a:p>
        </p:txBody>
      </p:sp>
      <p:sp>
        <p:nvSpPr>
          <p:cNvPr id="7" name="Slide Number Placeholder 6"/>
          <p:cNvSpPr>
            <a:spLocks noGrp="1"/>
          </p:cNvSpPr>
          <p:nvPr>
            <p:ph type="sldNum" sz="quarter" idx="5"/>
          </p:nvPr>
        </p:nvSpPr>
        <p:spPr>
          <a:xfrm>
            <a:off x="18183052" y="40912480"/>
            <a:ext cx="13910363" cy="2153682"/>
          </a:xfrm>
          <a:prstGeom prst="rect">
            <a:avLst/>
          </a:prstGeom>
        </p:spPr>
        <p:txBody>
          <a:bodyPr vert="horz" lIns="440970" tIns="220488" rIns="440970" bIns="220488" rtlCol="0" anchor="b"/>
          <a:lstStyle>
            <a:lvl1pPr algn="r">
              <a:defRPr sz="5500"/>
            </a:lvl1pPr>
          </a:lstStyle>
          <a:p>
            <a:fld id="{5B75BCAF-0ACC-4604-A67D-BDEEE78A0190}" type="slidenum">
              <a:rPr lang="en-US" smtClean="0"/>
              <a:pPr/>
              <a:t>‹#›</a:t>
            </a:fld>
            <a:endParaRPr lang="en-US"/>
          </a:p>
        </p:txBody>
      </p:sp>
    </p:spTree>
    <p:extLst>
      <p:ext uri="{BB962C8B-B14F-4D97-AF65-F5344CB8AC3E}">
        <p14:creationId xmlns="" xmlns:p14="http://schemas.microsoft.com/office/powerpoint/2010/main" val="4205464106"/>
      </p:ext>
    </p:extLst>
  </p:cSld>
  <p:clrMap bg1="lt1" tx1="dk1" bg2="lt2" tx2="dk2" accent1="accent1" accent2="accent2" accent3="accent3" accent4="accent4" accent5="accent5" accent6="accent6" hlink="hlink" folHlink="folHlink"/>
  <p:notesStyle>
    <a:lvl1pPr marL="0" algn="l" defTabSz="1010434" rtl="0" eaLnBrk="1" latinLnBrk="0" hangingPunct="1">
      <a:defRPr sz="1400" kern="1200">
        <a:solidFill>
          <a:schemeClr val="tx1"/>
        </a:solidFill>
        <a:latin typeface="+mn-lt"/>
        <a:ea typeface="+mn-ea"/>
        <a:cs typeface="+mn-cs"/>
      </a:defRPr>
    </a:lvl1pPr>
    <a:lvl2pPr marL="505214" algn="l" defTabSz="1010434" rtl="0" eaLnBrk="1" latinLnBrk="0" hangingPunct="1">
      <a:defRPr sz="1400" kern="1200">
        <a:solidFill>
          <a:schemeClr val="tx1"/>
        </a:solidFill>
        <a:latin typeface="+mn-lt"/>
        <a:ea typeface="+mn-ea"/>
        <a:cs typeface="+mn-cs"/>
      </a:defRPr>
    </a:lvl2pPr>
    <a:lvl3pPr marL="1010434" algn="l" defTabSz="1010434" rtl="0" eaLnBrk="1" latinLnBrk="0" hangingPunct="1">
      <a:defRPr sz="1400" kern="1200">
        <a:solidFill>
          <a:schemeClr val="tx1"/>
        </a:solidFill>
        <a:latin typeface="+mn-lt"/>
        <a:ea typeface="+mn-ea"/>
        <a:cs typeface="+mn-cs"/>
      </a:defRPr>
    </a:lvl3pPr>
    <a:lvl4pPr marL="1515648" algn="l" defTabSz="1010434" rtl="0" eaLnBrk="1" latinLnBrk="0" hangingPunct="1">
      <a:defRPr sz="1400" kern="1200">
        <a:solidFill>
          <a:schemeClr val="tx1"/>
        </a:solidFill>
        <a:latin typeface="+mn-lt"/>
        <a:ea typeface="+mn-ea"/>
        <a:cs typeface="+mn-cs"/>
      </a:defRPr>
    </a:lvl4pPr>
    <a:lvl5pPr marL="2020867" algn="l" defTabSz="1010434" rtl="0" eaLnBrk="1" latinLnBrk="0" hangingPunct="1">
      <a:defRPr sz="1400" kern="1200">
        <a:solidFill>
          <a:schemeClr val="tx1"/>
        </a:solidFill>
        <a:latin typeface="+mn-lt"/>
        <a:ea typeface="+mn-ea"/>
        <a:cs typeface="+mn-cs"/>
      </a:defRPr>
    </a:lvl5pPr>
    <a:lvl6pPr marL="2526082" algn="l" defTabSz="1010434" rtl="0" eaLnBrk="1" latinLnBrk="0" hangingPunct="1">
      <a:defRPr sz="1400" kern="1200">
        <a:solidFill>
          <a:schemeClr val="tx1"/>
        </a:solidFill>
        <a:latin typeface="+mn-lt"/>
        <a:ea typeface="+mn-ea"/>
        <a:cs typeface="+mn-cs"/>
      </a:defRPr>
    </a:lvl6pPr>
    <a:lvl7pPr marL="3031301" algn="l" defTabSz="1010434" rtl="0" eaLnBrk="1" latinLnBrk="0" hangingPunct="1">
      <a:defRPr sz="1400" kern="1200">
        <a:solidFill>
          <a:schemeClr val="tx1"/>
        </a:solidFill>
        <a:latin typeface="+mn-lt"/>
        <a:ea typeface="+mn-ea"/>
        <a:cs typeface="+mn-cs"/>
      </a:defRPr>
    </a:lvl7pPr>
    <a:lvl8pPr marL="3536515" algn="l" defTabSz="1010434" rtl="0" eaLnBrk="1" latinLnBrk="0" hangingPunct="1">
      <a:defRPr sz="1400" kern="1200">
        <a:solidFill>
          <a:schemeClr val="tx1"/>
        </a:solidFill>
        <a:latin typeface="+mn-lt"/>
        <a:ea typeface="+mn-ea"/>
        <a:cs typeface="+mn-cs"/>
      </a:defRPr>
    </a:lvl8pPr>
    <a:lvl9pPr marL="4041734" algn="l" defTabSz="1010434"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283200" y="3235325"/>
            <a:ext cx="21534438" cy="161528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B75BCAF-0ACC-4604-A67D-BDEEE78A0190}"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2808" indent="0" algn="ctr">
              <a:buNone/>
              <a:defRPr>
                <a:solidFill>
                  <a:schemeClr val="tx1">
                    <a:tint val="75000"/>
                  </a:schemeClr>
                </a:solidFill>
              </a:defRPr>
            </a:lvl2pPr>
            <a:lvl3pPr marL="4385616" indent="0" algn="ctr">
              <a:buNone/>
              <a:defRPr>
                <a:solidFill>
                  <a:schemeClr val="tx1">
                    <a:tint val="75000"/>
                  </a:schemeClr>
                </a:solidFill>
              </a:defRPr>
            </a:lvl3pPr>
            <a:lvl4pPr marL="6578424" indent="0" algn="ctr">
              <a:buNone/>
              <a:defRPr>
                <a:solidFill>
                  <a:schemeClr val="tx1">
                    <a:tint val="75000"/>
                  </a:schemeClr>
                </a:solidFill>
              </a:defRPr>
            </a:lvl4pPr>
            <a:lvl5pPr marL="8771222" indent="0" algn="ctr">
              <a:buNone/>
              <a:defRPr>
                <a:solidFill>
                  <a:schemeClr val="tx1">
                    <a:tint val="75000"/>
                  </a:schemeClr>
                </a:solidFill>
              </a:defRPr>
            </a:lvl5pPr>
            <a:lvl6pPr marL="10964021" indent="0" algn="ctr">
              <a:buNone/>
              <a:defRPr>
                <a:solidFill>
                  <a:schemeClr val="tx1">
                    <a:tint val="75000"/>
                  </a:schemeClr>
                </a:solidFill>
              </a:defRPr>
            </a:lvl6pPr>
            <a:lvl7pPr marL="13156824" indent="0" algn="ctr">
              <a:buNone/>
              <a:defRPr>
                <a:solidFill>
                  <a:schemeClr val="tx1">
                    <a:tint val="75000"/>
                  </a:schemeClr>
                </a:solidFill>
              </a:defRPr>
            </a:lvl7pPr>
            <a:lvl8pPr marL="15349632" indent="0" algn="ctr">
              <a:buNone/>
              <a:defRPr>
                <a:solidFill>
                  <a:schemeClr val="tx1">
                    <a:tint val="75000"/>
                  </a:schemeClr>
                </a:solidFill>
              </a:defRPr>
            </a:lvl8pPr>
            <a:lvl9pPr marL="1754244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2782E39-B060-4223-A425-49B82352D7F9}"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331188C-A4DC-404B-9EAE-FE5DCDEAFE5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9" y="6324600"/>
            <a:ext cx="47404018"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7" y="6324600"/>
            <a:ext cx="141480542"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510BCDE-DE2E-491A-9737-7945B0E6F340}"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1B6661B-40FB-404C-A16D-A978B5D9E2AA}"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9"/>
            <a:ext cx="37307520" cy="7200898"/>
          </a:xfrm>
        </p:spPr>
        <p:txBody>
          <a:bodyPr anchor="b"/>
          <a:lstStyle>
            <a:lvl1pPr marL="0" indent="0">
              <a:buNone/>
              <a:defRPr sz="9600">
                <a:solidFill>
                  <a:schemeClr val="tx1">
                    <a:tint val="75000"/>
                  </a:schemeClr>
                </a:solidFill>
              </a:defRPr>
            </a:lvl1pPr>
            <a:lvl2pPr marL="2192808" indent="0">
              <a:buNone/>
              <a:defRPr sz="8600">
                <a:solidFill>
                  <a:schemeClr val="tx1">
                    <a:tint val="75000"/>
                  </a:schemeClr>
                </a:solidFill>
              </a:defRPr>
            </a:lvl2pPr>
            <a:lvl3pPr marL="4385616" indent="0">
              <a:buNone/>
              <a:defRPr sz="7700">
                <a:solidFill>
                  <a:schemeClr val="tx1">
                    <a:tint val="75000"/>
                  </a:schemeClr>
                </a:solidFill>
              </a:defRPr>
            </a:lvl3pPr>
            <a:lvl4pPr marL="6578424" indent="0">
              <a:buNone/>
              <a:defRPr sz="6700">
                <a:solidFill>
                  <a:schemeClr val="tx1">
                    <a:tint val="75000"/>
                  </a:schemeClr>
                </a:solidFill>
              </a:defRPr>
            </a:lvl4pPr>
            <a:lvl5pPr marL="8771222" indent="0">
              <a:buNone/>
              <a:defRPr sz="6700">
                <a:solidFill>
                  <a:schemeClr val="tx1">
                    <a:tint val="75000"/>
                  </a:schemeClr>
                </a:solidFill>
              </a:defRPr>
            </a:lvl5pPr>
            <a:lvl6pPr marL="10964021" indent="0">
              <a:buNone/>
              <a:defRPr sz="6700">
                <a:solidFill>
                  <a:schemeClr val="tx1">
                    <a:tint val="75000"/>
                  </a:schemeClr>
                </a:solidFill>
              </a:defRPr>
            </a:lvl6pPr>
            <a:lvl7pPr marL="13156824" indent="0">
              <a:buNone/>
              <a:defRPr sz="6700">
                <a:solidFill>
                  <a:schemeClr val="tx1">
                    <a:tint val="75000"/>
                  </a:schemeClr>
                </a:solidFill>
              </a:defRPr>
            </a:lvl7pPr>
            <a:lvl8pPr marL="15349632" indent="0">
              <a:buNone/>
              <a:defRPr sz="6700">
                <a:solidFill>
                  <a:schemeClr val="tx1">
                    <a:tint val="75000"/>
                  </a:schemeClr>
                </a:solidFill>
              </a:defRPr>
            </a:lvl8pPr>
            <a:lvl9pPr marL="1754244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76D5D39-3A7B-40A5-B822-1ABD69BD29F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59FBC3C-810B-4F27-BDF9-F9C084850231}"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2808" indent="0">
              <a:buNone/>
              <a:defRPr sz="9600" b="1"/>
            </a:lvl2pPr>
            <a:lvl3pPr marL="4385616" indent="0">
              <a:buNone/>
              <a:defRPr sz="8600" b="1"/>
            </a:lvl3pPr>
            <a:lvl4pPr marL="6578424" indent="0">
              <a:buNone/>
              <a:defRPr sz="7700" b="1"/>
            </a:lvl4pPr>
            <a:lvl5pPr marL="8771222" indent="0">
              <a:buNone/>
              <a:defRPr sz="7700" b="1"/>
            </a:lvl5pPr>
            <a:lvl6pPr marL="10964021" indent="0">
              <a:buNone/>
              <a:defRPr sz="7700" b="1"/>
            </a:lvl6pPr>
            <a:lvl7pPr marL="13156824" indent="0">
              <a:buNone/>
              <a:defRPr sz="7700" b="1"/>
            </a:lvl7pPr>
            <a:lvl8pPr marL="15349632" indent="0">
              <a:buNone/>
              <a:defRPr sz="7700" b="1"/>
            </a:lvl8pPr>
            <a:lvl9pPr marL="1754244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2808" indent="0">
              <a:buNone/>
              <a:defRPr sz="9600" b="1"/>
            </a:lvl2pPr>
            <a:lvl3pPr marL="4385616" indent="0">
              <a:buNone/>
              <a:defRPr sz="8600" b="1"/>
            </a:lvl3pPr>
            <a:lvl4pPr marL="6578424" indent="0">
              <a:buNone/>
              <a:defRPr sz="7700" b="1"/>
            </a:lvl4pPr>
            <a:lvl5pPr marL="8771222" indent="0">
              <a:buNone/>
              <a:defRPr sz="7700" b="1"/>
            </a:lvl5pPr>
            <a:lvl6pPr marL="10964021" indent="0">
              <a:buNone/>
              <a:defRPr sz="7700" b="1"/>
            </a:lvl6pPr>
            <a:lvl7pPr marL="13156824" indent="0">
              <a:buNone/>
              <a:defRPr sz="7700" b="1"/>
            </a:lvl7pPr>
            <a:lvl8pPr marL="15349632" indent="0">
              <a:buNone/>
              <a:defRPr sz="7700" b="1"/>
            </a:lvl8pPr>
            <a:lvl9pPr marL="1754244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18A5ADEA-0A8F-43A2-9631-5FC40AF0C1C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E534F348-A0EA-4BD9-AF83-BFBB335FC25C}"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88AC2875-478D-4124-B329-8A77C546707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7"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7"/>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7" y="6888487"/>
            <a:ext cx="14439902" cy="22517102"/>
          </a:xfrm>
        </p:spPr>
        <p:txBody>
          <a:bodyPr/>
          <a:lstStyle>
            <a:lvl1pPr marL="0" indent="0">
              <a:buNone/>
              <a:defRPr sz="6700"/>
            </a:lvl1pPr>
            <a:lvl2pPr marL="2192808" indent="0">
              <a:buNone/>
              <a:defRPr sz="5800"/>
            </a:lvl2pPr>
            <a:lvl3pPr marL="4385616" indent="0">
              <a:buNone/>
              <a:defRPr sz="4800"/>
            </a:lvl3pPr>
            <a:lvl4pPr marL="6578424" indent="0">
              <a:buNone/>
              <a:defRPr sz="4300"/>
            </a:lvl4pPr>
            <a:lvl5pPr marL="8771222" indent="0">
              <a:buNone/>
              <a:defRPr sz="4300"/>
            </a:lvl5pPr>
            <a:lvl6pPr marL="10964021" indent="0">
              <a:buNone/>
              <a:defRPr sz="4300"/>
            </a:lvl6pPr>
            <a:lvl7pPr marL="13156824" indent="0">
              <a:buNone/>
              <a:defRPr sz="4300"/>
            </a:lvl7pPr>
            <a:lvl8pPr marL="15349632" indent="0">
              <a:buNone/>
              <a:defRPr sz="4300"/>
            </a:lvl8pPr>
            <a:lvl9pPr marL="1754244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A380258-7864-44CC-87AD-44A1037660C8}"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2808" indent="0">
              <a:buNone/>
              <a:defRPr sz="13400"/>
            </a:lvl2pPr>
            <a:lvl3pPr marL="4385616" indent="0">
              <a:buNone/>
              <a:defRPr sz="11500"/>
            </a:lvl3pPr>
            <a:lvl4pPr marL="6578424" indent="0">
              <a:buNone/>
              <a:defRPr sz="9600"/>
            </a:lvl4pPr>
            <a:lvl5pPr marL="8771222" indent="0">
              <a:buNone/>
              <a:defRPr sz="9600"/>
            </a:lvl5pPr>
            <a:lvl6pPr marL="10964021" indent="0">
              <a:buNone/>
              <a:defRPr sz="9600"/>
            </a:lvl6pPr>
            <a:lvl7pPr marL="13156824" indent="0">
              <a:buNone/>
              <a:defRPr sz="9600"/>
            </a:lvl7pPr>
            <a:lvl8pPr marL="15349632" indent="0">
              <a:buNone/>
              <a:defRPr sz="9600"/>
            </a:lvl8pPr>
            <a:lvl9pPr marL="1754244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2808" indent="0">
              <a:buNone/>
              <a:defRPr sz="5800"/>
            </a:lvl2pPr>
            <a:lvl3pPr marL="4385616" indent="0">
              <a:buNone/>
              <a:defRPr sz="4800"/>
            </a:lvl3pPr>
            <a:lvl4pPr marL="6578424" indent="0">
              <a:buNone/>
              <a:defRPr sz="4300"/>
            </a:lvl4pPr>
            <a:lvl5pPr marL="8771222" indent="0">
              <a:buNone/>
              <a:defRPr sz="4300"/>
            </a:lvl5pPr>
            <a:lvl6pPr marL="10964021" indent="0">
              <a:buNone/>
              <a:defRPr sz="4300"/>
            </a:lvl6pPr>
            <a:lvl7pPr marL="13156824" indent="0">
              <a:buNone/>
              <a:defRPr sz="4300"/>
            </a:lvl7pPr>
            <a:lvl8pPr marL="15349632" indent="0">
              <a:buNone/>
              <a:defRPr sz="4300"/>
            </a:lvl8pPr>
            <a:lvl9pPr marL="1754244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7566B2C-185E-409C-84E6-8A122BB3849C}"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552" tIns="219288" rIns="438552" bIns="21928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7"/>
            <a:ext cx="39502080" cy="21724622"/>
          </a:xfrm>
          <a:prstGeom prst="rect">
            <a:avLst/>
          </a:prstGeom>
        </p:spPr>
        <p:txBody>
          <a:bodyPr vert="horz" lIns="438552" tIns="219288" rIns="438552" bIns="21928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552" tIns="219288" rIns="438552" bIns="219288" rtlCol="0" anchor="ctr"/>
          <a:lstStyle>
            <a:lvl1pPr algn="l">
              <a:defRPr sz="58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552" tIns="219288" rIns="438552" bIns="219288" rtlCol="0" anchor="ctr"/>
          <a:lstStyle>
            <a:lvl1pPr algn="ctr">
              <a:defRPr sz="58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552" tIns="219288" rIns="438552" bIns="219288" rtlCol="0" anchor="ctr"/>
          <a:lstStyle>
            <a:lvl1pPr algn="r">
              <a:defRPr sz="5800">
                <a:solidFill>
                  <a:schemeClr val="tx1">
                    <a:tint val="75000"/>
                  </a:schemeClr>
                </a:solidFill>
              </a:defRPr>
            </a:lvl1pPr>
          </a:lstStyle>
          <a:p>
            <a:pPr>
              <a:defRPr/>
            </a:pPr>
            <a:fld id="{81DF2BE4-D72C-4553-A041-780FE4786BAD}"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ctr" defTabSz="4385616" rtl="0" eaLnBrk="1" latinLnBrk="0" hangingPunct="1">
        <a:spcBef>
          <a:spcPct val="0"/>
        </a:spcBef>
        <a:buNone/>
        <a:defRPr sz="21100" kern="1200">
          <a:solidFill>
            <a:schemeClr val="tx1"/>
          </a:solidFill>
          <a:latin typeface="+mj-lt"/>
          <a:ea typeface="+mj-ea"/>
          <a:cs typeface="+mj-cs"/>
        </a:defRPr>
      </a:lvl1pPr>
    </p:titleStyle>
    <p:bodyStyle>
      <a:lvl1pPr marL="1644600" indent="-1644600" algn="l" defTabSz="4385616"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3304" indent="-1370496" algn="l" defTabSz="4385616"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2008" indent="-1096397" algn="l" defTabSz="4385616"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74816" indent="-1096397" algn="l" defTabSz="4385616"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67624" indent="-1096397" algn="l" defTabSz="4385616"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0432" indent="-1096397" algn="l" defTabSz="4385616"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53240" indent="-1096397" algn="l" defTabSz="4385616"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46038" indent="-1096397" algn="l" defTabSz="4385616"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38837" indent="-1096397" algn="l" defTabSz="4385616"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5616" rtl="0" eaLnBrk="1" latinLnBrk="0" hangingPunct="1">
        <a:defRPr sz="8600" kern="1200">
          <a:solidFill>
            <a:schemeClr val="tx1"/>
          </a:solidFill>
          <a:latin typeface="+mn-lt"/>
          <a:ea typeface="+mn-ea"/>
          <a:cs typeface="+mn-cs"/>
        </a:defRPr>
      </a:lvl1pPr>
      <a:lvl2pPr marL="2192808" algn="l" defTabSz="4385616" rtl="0" eaLnBrk="1" latinLnBrk="0" hangingPunct="1">
        <a:defRPr sz="8600" kern="1200">
          <a:solidFill>
            <a:schemeClr val="tx1"/>
          </a:solidFill>
          <a:latin typeface="+mn-lt"/>
          <a:ea typeface="+mn-ea"/>
          <a:cs typeface="+mn-cs"/>
        </a:defRPr>
      </a:lvl2pPr>
      <a:lvl3pPr marL="4385616" algn="l" defTabSz="4385616" rtl="0" eaLnBrk="1" latinLnBrk="0" hangingPunct="1">
        <a:defRPr sz="8600" kern="1200">
          <a:solidFill>
            <a:schemeClr val="tx1"/>
          </a:solidFill>
          <a:latin typeface="+mn-lt"/>
          <a:ea typeface="+mn-ea"/>
          <a:cs typeface="+mn-cs"/>
        </a:defRPr>
      </a:lvl3pPr>
      <a:lvl4pPr marL="6578424" algn="l" defTabSz="4385616" rtl="0" eaLnBrk="1" latinLnBrk="0" hangingPunct="1">
        <a:defRPr sz="8600" kern="1200">
          <a:solidFill>
            <a:schemeClr val="tx1"/>
          </a:solidFill>
          <a:latin typeface="+mn-lt"/>
          <a:ea typeface="+mn-ea"/>
          <a:cs typeface="+mn-cs"/>
        </a:defRPr>
      </a:lvl4pPr>
      <a:lvl5pPr marL="8771222" algn="l" defTabSz="4385616" rtl="0" eaLnBrk="1" latinLnBrk="0" hangingPunct="1">
        <a:defRPr sz="8600" kern="1200">
          <a:solidFill>
            <a:schemeClr val="tx1"/>
          </a:solidFill>
          <a:latin typeface="+mn-lt"/>
          <a:ea typeface="+mn-ea"/>
          <a:cs typeface="+mn-cs"/>
        </a:defRPr>
      </a:lvl5pPr>
      <a:lvl6pPr marL="10964021" algn="l" defTabSz="4385616" rtl="0" eaLnBrk="1" latinLnBrk="0" hangingPunct="1">
        <a:defRPr sz="8600" kern="1200">
          <a:solidFill>
            <a:schemeClr val="tx1"/>
          </a:solidFill>
          <a:latin typeface="+mn-lt"/>
          <a:ea typeface="+mn-ea"/>
          <a:cs typeface="+mn-cs"/>
        </a:defRPr>
      </a:lvl6pPr>
      <a:lvl7pPr marL="13156824" algn="l" defTabSz="4385616" rtl="0" eaLnBrk="1" latinLnBrk="0" hangingPunct="1">
        <a:defRPr sz="8600" kern="1200">
          <a:solidFill>
            <a:schemeClr val="tx1"/>
          </a:solidFill>
          <a:latin typeface="+mn-lt"/>
          <a:ea typeface="+mn-ea"/>
          <a:cs typeface="+mn-cs"/>
        </a:defRPr>
      </a:lvl7pPr>
      <a:lvl8pPr marL="15349632" algn="l" defTabSz="4385616" rtl="0" eaLnBrk="1" latinLnBrk="0" hangingPunct="1">
        <a:defRPr sz="8600" kern="1200">
          <a:solidFill>
            <a:schemeClr val="tx1"/>
          </a:solidFill>
          <a:latin typeface="+mn-lt"/>
          <a:ea typeface="+mn-ea"/>
          <a:cs typeface="+mn-cs"/>
        </a:defRPr>
      </a:lvl8pPr>
      <a:lvl9pPr marL="17542440" algn="l" defTabSz="4385616"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image" Target="../media/image1.png"/><Relationship Id="rId7"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chart" Target="../charts/chart1.xml"/><Relationship Id="rId10" Type="http://schemas.openxmlformats.org/officeDocument/2006/relationships/image" Target="../media/image5.png"/><Relationship Id="rId4" Type="http://schemas.openxmlformats.org/officeDocument/2006/relationships/image" Target="../media/image2.jpeg"/><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p:cNvSpPr/>
          <p:nvPr/>
        </p:nvSpPr>
        <p:spPr>
          <a:xfrm>
            <a:off x="0" y="0"/>
            <a:ext cx="43891200" cy="3429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0" y="29489400"/>
            <a:ext cx="43891200" cy="34290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2" name="Text Box 6"/>
          <p:cNvSpPr txBox="1">
            <a:spLocks noChangeArrowheads="1"/>
          </p:cNvSpPr>
          <p:nvPr/>
        </p:nvSpPr>
        <p:spPr bwMode="auto">
          <a:xfrm>
            <a:off x="33661356" y="921125"/>
            <a:ext cx="9154392" cy="414841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538550" tIns="269275" rIns="538550" bIns="269275"/>
          <a:lstStyle>
            <a:lvl1pPr defTabSz="4181475" eaLnBrk="0" hangingPunct="0">
              <a:defRPr sz="9000">
                <a:solidFill>
                  <a:schemeClr val="tx1"/>
                </a:solidFill>
                <a:latin typeface="Arial" charset="0"/>
                <a:cs typeface="Arial" charset="0"/>
              </a:defRPr>
            </a:lvl1pPr>
            <a:lvl2pPr marL="742950" indent="-285750" defTabSz="4181475" eaLnBrk="0" hangingPunct="0">
              <a:defRPr sz="9000">
                <a:solidFill>
                  <a:schemeClr val="tx1"/>
                </a:solidFill>
                <a:latin typeface="Arial" charset="0"/>
                <a:cs typeface="Arial" charset="0"/>
              </a:defRPr>
            </a:lvl2pPr>
            <a:lvl3pPr marL="1143000" indent="-228600" defTabSz="4181475" eaLnBrk="0" hangingPunct="0">
              <a:defRPr sz="9000">
                <a:solidFill>
                  <a:schemeClr val="tx1"/>
                </a:solidFill>
                <a:latin typeface="Arial" charset="0"/>
                <a:cs typeface="Arial" charset="0"/>
              </a:defRPr>
            </a:lvl3pPr>
            <a:lvl4pPr marL="1600200" indent="-228600" defTabSz="4181475" eaLnBrk="0" hangingPunct="0">
              <a:defRPr sz="9000">
                <a:solidFill>
                  <a:schemeClr val="tx1"/>
                </a:solidFill>
                <a:latin typeface="Arial" charset="0"/>
                <a:cs typeface="Arial" charset="0"/>
              </a:defRPr>
            </a:lvl4pPr>
            <a:lvl5pPr marL="2057400" indent="-228600" defTabSz="4181475" eaLnBrk="0" hangingPunct="0">
              <a:defRPr sz="9000">
                <a:solidFill>
                  <a:schemeClr val="tx1"/>
                </a:solidFill>
                <a:latin typeface="Arial" charset="0"/>
                <a:cs typeface="Arial" charset="0"/>
              </a:defRPr>
            </a:lvl5pPr>
            <a:lvl6pPr marL="2514600" indent="-228600" defTabSz="4181475" eaLnBrk="0" fontAlgn="base" hangingPunct="0">
              <a:spcBef>
                <a:spcPct val="0"/>
              </a:spcBef>
              <a:spcAft>
                <a:spcPct val="0"/>
              </a:spcAft>
              <a:defRPr sz="9000">
                <a:solidFill>
                  <a:schemeClr val="tx1"/>
                </a:solidFill>
                <a:latin typeface="Arial" charset="0"/>
                <a:cs typeface="Arial" charset="0"/>
              </a:defRPr>
            </a:lvl6pPr>
            <a:lvl7pPr marL="2971800" indent="-228600" defTabSz="4181475" eaLnBrk="0" fontAlgn="base" hangingPunct="0">
              <a:spcBef>
                <a:spcPct val="0"/>
              </a:spcBef>
              <a:spcAft>
                <a:spcPct val="0"/>
              </a:spcAft>
              <a:defRPr sz="9000">
                <a:solidFill>
                  <a:schemeClr val="tx1"/>
                </a:solidFill>
                <a:latin typeface="Arial" charset="0"/>
                <a:cs typeface="Arial" charset="0"/>
              </a:defRPr>
            </a:lvl7pPr>
            <a:lvl8pPr marL="3429000" indent="-228600" defTabSz="4181475" eaLnBrk="0" fontAlgn="base" hangingPunct="0">
              <a:spcBef>
                <a:spcPct val="0"/>
              </a:spcBef>
              <a:spcAft>
                <a:spcPct val="0"/>
              </a:spcAft>
              <a:defRPr sz="9000">
                <a:solidFill>
                  <a:schemeClr val="tx1"/>
                </a:solidFill>
                <a:latin typeface="Arial" charset="0"/>
                <a:cs typeface="Arial" charset="0"/>
              </a:defRPr>
            </a:lvl8pPr>
            <a:lvl9pPr marL="3886200" indent="-228600" defTabSz="4181475" eaLnBrk="0" fontAlgn="base" hangingPunct="0">
              <a:spcBef>
                <a:spcPct val="0"/>
              </a:spcBef>
              <a:spcAft>
                <a:spcPct val="0"/>
              </a:spcAft>
              <a:defRPr sz="9000">
                <a:solidFill>
                  <a:schemeClr val="tx1"/>
                </a:solidFill>
                <a:latin typeface="Arial" charset="0"/>
                <a:cs typeface="Arial" charset="0"/>
              </a:defRPr>
            </a:lvl9pPr>
          </a:lstStyle>
          <a:p>
            <a:pPr eaLnBrk="1" hangingPunct="1"/>
            <a:endParaRPr lang="en-US" sz="8600" b="1" dirty="0">
              <a:latin typeface="+mn-lt"/>
            </a:endParaRPr>
          </a:p>
        </p:txBody>
      </p:sp>
      <p:pic>
        <p:nvPicPr>
          <p:cNvPr id="2072" name="Picture 24" descr="C:\Users\owner\Desktop\594px-Clemson_University_Logo2.svg.pn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3223200" y="2133600"/>
            <a:ext cx="9705739" cy="1834036"/>
          </a:xfrm>
          <a:prstGeom prst="rect">
            <a:avLst/>
          </a:prstGeom>
          <a:noFill/>
          <a:extLst>
            <a:ext uri="{909E8E84-426E-40DD-AFC4-6F175D3DCCD1}">
              <a14:hiddenFill xmlns="" xmlns:a14="http://schemas.microsoft.com/office/drawing/2010/main">
                <a:solidFill>
                  <a:srgbClr val="FFFFFF"/>
                </a:solidFill>
              </a14:hiddenFill>
            </a:ext>
          </a:extLst>
        </p:spPr>
      </p:pic>
      <p:sp>
        <p:nvSpPr>
          <p:cNvPr id="24" name="TextBox 23"/>
          <p:cNvSpPr txBox="1"/>
          <p:nvPr/>
        </p:nvSpPr>
        <p:spPr>
          <a:xfrm>
            <a:off x="0" y="1752600"/>
            <a:ext cx="43891200" cy="1425466"/>
          </a:xfrm>
          <a:prstGeom prst="rect">
            <a:avLst/>
          </a:prstGeom>
          <a:noFill/>
        </p:spPr>
        <p:txBody>
          <a:bodyPr wrap="square" lIns="101045" tIns="50520" rIns="101045" bIns="50520" rtlCol="0">
            <a:spAutoFit/>
          </a:bodyPr>
          <a:lstStyle/>
          <a:p>
            <a:pPr algn="ctr"/>
            <a:r>
              <a:rPr lang="en-US" sz="4300" i="1" dirty="0" smtClean="0">
                <a:solidFill>
                  <a:schemeClr val="bg1"/>
                </a:solidFill>
                <a:latin typeface="+mn-lt"/>
              </a:rPr>
              <a:t>ERIN PARTLAN,  DAVID LADNER</a:t>
            </a:r>
          </a:p>
          <a:p>
            <a:pPr algn="ctr"/>
            <a:r>
              <a:rPr lang="en-US" sz="4300" i="1" dirty="0" smtClean="0">
                <a:solidFill>
                  <a:schemeClr val="bg1"/>
                </a:solidFill>
                <a:latin typeface="+mn-lt"/>
              </a:rPr>
              <a:t>Clemson University</a:t>
            </a:r>
          </a:p>
        </p:txBody>
      </p:sp>
      <p:sp>
        <p:nvSpPr>
          <p:cNvPr id="25" name="TextBox 24"/>
          <p:cNvSpPr txBox="1"/>
          <p:nvPr/>
        </p:nvSpPr>
        <p:spPr>
          <a:xfrm>
            <a:off x="0" y="457203"/>
            <a:ext cx="43891200" cy="1256189"/>
          </a:xfrm>
          <a:prstGeom prst="rect">
            <a:avLst/>
          </a:prstGeom>
          <a:noFill/>
        </p:spPr>
        <p:txBody>
          <a:bodyPr wrap="square" lIns="101045" tIns="50520" rIns="101045" bIns="50520" rtlCol="0">
            <a:spAutoFit/>
          </a:bodyPr>
          <a:lstStyle/>
          <a:p>
            <a:pPr algn="ctr"/>
            <a:r>
              <a:rPr lang="en-US" sz="7500" dirty="0" smtClean="0">
                <a:solidFill>
                  <a:schemeClr val="bg1"/>
                </a:solidFill>
              </a:rPr>
              <a:t>Dissolved CO</a:t>
            </a:r>
            <a:r>
              <a:rPr lang="en-US" sz="7500" baseline="-25000" dirty="0" smtClean="0">
                <a:solidFill>
                  <a:schemeClr val="bg1"/>
                </a:solidFill>
              </a:rPr>
              <a:t>2</a:t>
            </a:r>
            <a:r>
              <a:rPr lang="en-US" sz="7500" dirty="0" smtClean="0">
                <a:solidFill>
                  <a:schemeClr val="bg1"/>
                </a:solidFill>
              </a:rPr>
              <a:t> – An Alternative for Cleaning Inorganic Scale from RO Membranes</a:t>
            </a:r>
            <a:endParaRPr lang="en-US" sz="7500" dirty="0">
              <a:solidFill>
                <a:schemeClr val="bg1"/>
              </a:solidFill>
              <a:latin typeface="+mn-lt"/>
            </a:endParaRPr>
          </a:p>
        </p:txBody>
      </p:sp>
      <p:sp>
        <p:nvSpPr>
          <p:cNvPr id="34" name="TextBox 33"/>
          <p:cNvSpPr txBox="1"/>
          <p:nvPr/>
        </p:nvSpPr>
        <p:spPr>
          <a:xfrm>
            <a:off x="31013400" y="29961493"/>
            <a:ext cx="6019800" cy="2194907"/>
          </a:xfrm>
          <a:prstGeom prst="rect">
            <a:avLst/>
          </a:prstGeom>
          <a:noFill/>
        </p:spPr>
        <p:txBody>
          <a:bodyPr wrap="square" lIns="101045" tIns="50520" rIns="101045" bIns="50520" rtlCol="0">
            <a:spAutoFit/>
          </a:bodyPr>
          <a:lstStyle/>
          <a:p>
            <a:r>
              <a:rPr lang="en-US" sz="3600" b="1" dirty="0" smtClean="0">
                <a:solidFill>
                  <a:schemeClr val="bg1"/>
                </a:solidFill>
                <a:latin typeface="+mn-lt"/>
              </a:rPr>
              <a:t>Acknowledgements</a:t>
            </a:r>
            <a:r>
              <a:rPr lang="en-US" sz="3200" dirty="0" smtClean="0">
                <a:solidFill>
                  <a:schemeClr val="bg1"/>
                </a:solidFill>
                <a:latin typeface="+mn-lt"/>
              </a:rPr>
              <a:t> Clemson University Dept. of Environmental  Engineering and Science</a:t>
            </a:r>
          </a:p>
          <a:p>
            <a:r>
              <a:rPr lang="en-US" sz="3600" b="1" dirty="0" smtClean="0">
                <a:solidFill>
                  <a:schemeClr val="bg1"/>
                </a:solidFill>
                <a:latin typeface="+mn-lt"/>
              </a:rPr>
              <a:t>Contact</a:t>
            </a:r>
            <a:r>
              <a:rPr lang="en-US" sz="3200" dirty="0" smtClean="0">
                <a:solidFill>
                  <a:schemeClr val="bg1"/>
                </a:solidFill>
                <a:latin typeface="+mn-lt"/>
              </a:rPr>
              <a:t> epartla@clemson.edu</a:t>
            </a:r>
            <a:endParaRPr lang="en-US" sz="3200" dirty="0">
              <a:solidFill>
                <a:schemeClr val="bg1"/>
              </a:solidFill>
              <a:latin typeface="+mn-lt"/>
            </a:endParaRPr>
          </a:p>
        </p:txBody>
      </p:sp>
      <p:sp>
        <p:nvSpPr>
          <p:cNvPr id="32" name="TextBox 31"/>
          <p:cNvSpPr txBox="1"/>
          <p:nvPr/>
        </p:nvSpPr>
        <p:spPr>
          <a:xfrm>
            <a:off x="609601" y="29826466"/>
            <a:ext cx="24231599" cy="2810460"/>
          </a:xfrm>
          <a:prstGeom prst="rect">
            <a:avLst/>
          </a:prstGeom>
          <a:noFill/>
        </p:spPr>
        <p:txBody>
          <a:bodyPr wrap="square" lIns="101045" tIns="50520" rIns="101045" bIns="50520" rtlCol="0">
            <a:spAutoFit/>
          </a:bodyPr>
          <a:lstStyle/>
          <a:p>
            <a:r>
              <a:rPr lang="en-US" sz="3600" dirty="0" smtClean="0">
                <a:solidFill>
                  <a:schemeClr val="bg1"/>
                </a:solidFill>
                <a:latin typeface="Arial" pitchFamily="34" charset="0"/>
                <a:cs typeface="Arial" pitchFamily="34" charset="0"/>
              </a:rPr>
              <a:t>References</a:t>
            </a:r>
          </a:p>
          <a:p>
            <a:pPr>
              <a:tabLst>
                <a:tab pos="1056043" algn="l"/>
              </a:tabLst>
            </a:pPr>
            <a:r>
              <a:rPr lang="en-US" sz="2800" dirty="0" smtClean="0">
                <a:solidFill>
                  <a:schemeClr val="bg1"/>
                </a:solidFill>
                <a:latin typeface="Arial" pitchFamily="34" charset="0"/>
                <a:cs typeface="Arial" pitchFamily="34" charset="0"/>
              </a:rPr>
              <a:t>1. </a:t>
            </a:r>
            <a:r>
              <a:rPr lang="en-US" sz="2800" dirty="0">
                <a:solidFill>
                  <a:schemeClr val="bg1"/>
                </a:solidFill>
              </a:rPr>
              <a:t>Cui, Z. F., S. Chang, and A. G. Fane. "The use of gas bubbling to enhance membrane processes." </a:t>
            </a:r>
            <a:r>
              <a:rPr lang="en-US" sz="2800" i="1" dirty="0">
                <a:solidFill>
                  <a:schemeClr val="bg1"/>
                </a:solidFill>
              </a:rPr>
              <a:t>Journal of Membrane Science</a:t>
            </a:r>
            <a:r>
              <a:rPr lang="en-US" sz="2800" dirty="0">
                <a:solidFill>
                  <a:schemeClr val="bg1"/>
                </a:solidFill>
              </a:rPr>
              <a:t> 221.1 (2003): 1-35.</a:t>
            </a:r>
            <a:endParaRPr lang="en-US" sz="2800" dirty="0" smtClean="0">
              <a:solidFill>
                <a:schemeClr val="bg1"/>
              </a:solidFill>
              <a:latin typeface="Arial" pitchFamily="34" charset="0"/>
              <a:cs typeface="Arial" pitchFamily="34" charset="0"/>
            </a:endParaRPr>
          </a:p>
          <a:p>
            <a:pPr>
              <a:tabLst>
                <a:tab pos="1056043" algn="l"/>
              </a:tabLst>
            </a:pPr>
            <a:r>
              <a:rPr lang="en-US" sz="2800" dirty="0" smtClean="0">
                <a:solidFill>
                  <a:schemeClr val="bg1"/>
                </a:solidFill>
                <a:latin typeface="Arial" pitchFamily="34" charset="0"/>
                <a:cs typeface="Arial" pitchFamily="34" charset="0"/>
              </a:rPr>
              <a:t>2. </a:t>
            </a:r>
            <a:r>
              <a:rPr lang="en-US" sz="2800" dirty="0" err="1" smtClean="0">
                <a:solidFill>
                  <a:schemeClr val="bg1"/>
                </a:solidFill>
                <a:latin typeface="Arial" pitchFamily="34" charset="0"/>
                <a:cs typeface="Arial" pitchFamily="34" charset="0"/>
              </a:rPr>
              <a:t>Ngene</a:t>
            </a:r>
            <a:r>
              <a:rPr lang="en-US" sz="2800" dirty="0">
                <a:solidFill>
                  <a:schemeClr val="bg1"/>
                </a:solidFill>
                <a:latin typeface="Arial" pitchFamily="34" charset="0"/>
                <a:cs typeface="Arial" pitchFamily="34" charset="0"/>
              </a:rPr>
              <a:t>, </a:t>
            </a:r>
            <a:r>
              <a:rPr lang="en-US" sz="2800" dirty="0" err="1">
                <a:solidFill>
                  <a:schemeClr val="bg1"/>
                </a:solidFill>
                <a:latin typeface="Arial" pitchFamily="34" charset="0"/>
                <a:cs typeface="Arial" pitchFamily="34" charset="0"/>
              </a:rPr>
              <a:t>Ikenna</a:t>
            </a:r>
            <a:r>
              <a:rPr lang="en-US" sz="2800" dirty="0">
                <a:solidFill>
                  <a:schemeClr val="bg1"/>
                </a:solidFill>
                <a:latin typeface="Arial" pitchFamily="34" charset="0"/>
                <a:cs typeface="Arial" pitchFamily="34" charset="0"/>
              </a:rPr>
              <a:t> S., et al. "CO2 nucleation in membrane spacer channels remove biofilms and fouling deposits." </a:t>
            </a:r>
            <a:r>
              <a:rPr lang="en-US" sz="2800" i="1" dirty="0">
                <a:solidFill>
                  <a:schemeClr val="bg1"/>
                </a:solidFill>
                <a:latin typeface="Arial" pitchFamily="34" charset="0"/>
                <a:cs typeface="Arial" pitchFamily="34" charset="0"/>
              </a:rPr>
              <a:t>Industrial &amp; Engineering Chemistry </a:t>
            </a:r>
            <a:r>
              <a:rPr lang="en-US" sz="2800" i="1" dirty="0" smtClean="0">
                <a:solidFill>
                  <a:schemeClr val="bg1"/>
                </a:solidFill>
                <a:latin typeface="Arial" pitchFamily="34" charset="0"/>
                <a:cs typeface="Arial" pitchFamily="34" charset="0"/>
              </a:rPr>
              <a:t>Research </a:t>
            </a:r>
            <a:r>
              <a:rPr lang="en-US" sz="2800" dirty="0" smtClean="0">
                <a:solidFill>
                  <a:schemeClr val="bg1"/>
                </a:solidFill>
                <a:latin typeface="Arial" pitchFamily="34" charset="0"/>
                <a:cs typeface="Arial" pitchFamily="34" charset="0"/>
              </a:rPr>
              <a:t>49.20 </a:t>
            </a:r>
            <a:r>
              <a:rPr lang="en-US" sz="2800" dirty="0">
                <a:solidFill>
                  <a:schemeClr val="bg1"/>
                </a:solidFill>
                <a:latin typeface="Arial" pitchFamily="34" charset="0"/>
                <a:cs typeface="Arial" pitchFamily="34" charset="0"/>
              </a:rPr>
              <a:t>(2010): 10034-10039</a:t>
            </a:r>
            <a:r>
              <a:rPr lang="en-US" sz="2800" dirty="0" smtClean="0">
                <a:solidFill>
                  <a:schemeClr val="bg1"/>
                </a:solidFill>
                <a:latin typeface="Arial" pitchFamily="34" charset="0"/>
                <a:cs typeface="Arial" pitchFamily="34" charset="0"/>
              </a:rPr>
              <a:t>.</a:t>
            </a:r>
          </a:p>
          <a:p>
            <a:pPr>
              <a:tabLst>
                <a:tab pos="1056043" algn="l"/>
              </a:tabLst>
            </a:pPr>
            <a:r>
              <a:rPr lang="en-US" sz="2800" dirty="0" smtClean="0">
                <a:solidFill>
                  <a:schemeClr val="bg1"/>
                </a:solidFill>
                <a:latin typeface="Arial" pitchFamily="34" charset="0"/>
                <a:cs typeface="Arial" pitchFamily="34" charset="0"/>
              </a:rPr>
              <a:t>3. </a:t>
            </a:r>
            <a:r>
              <a:rPr lang="en-US" sz="2800" dirty="0" smtClean="0">
                <a:solidFill>
                  <a:schemeClr val="bg1"/>
                </a:solidFill>
              </a:rPr>
              <a:t>Mi, </a:t>
            </a:r>
            <a:r>
              <a:rPr lang="en-US" sz="2800" dirty="0" err="1" smtClean="0">
                <a:solidFill>
                  <a:schemeClr val="bg1"/>
                </a:solidFill>
              </a:rPr>
              <a:t>Baoxia</a:t>
            </a:r>
            <a:r>
              <a:rPr lang="en-US" sz="2800" dirty="0" smtClean="0">
                <a:solidFill>
                  <a:schemeClr val="bg1"/>
                </a:solidFill>
              </a:rPr>
              <a:t>, and </a:t>
            </a:r>
            <a:r>
              <a:rPr lang="en-US" sz="2800" dirty="0" err="1" smtClean="0">
                <a:solidFill>
                  <a:schemeClr val="bg1"/>
                </a:solidFill>
              </a:rPr>
              <a:t>Menachem</a:t>
            </a:r>
            <a:r>
              <a:rPr lang="en-US" sz="2800" dirty="0" smtClean="0">
                <a:solidFill>
                  <a:schemeClr val="bg1"/>
                </a:solidFill>
              </a:rPr>
              <a:t> </a:t>
            </a:r>
            <a:r>
              <a:rPr lang="en-US" sz="2800" dirty="0" err="1" smtClean="0">
                <a:solidFill>
                  <a:schemeClr val="bg1"/>
                </a:solidFill>
              </a:rPr>
              <a:t>Elimelech</a:t>
            </a:r>
            <a:r>
              <a:rPr lang="en-US" sz="2800" dirty="0" smtClean="0">
                <a:solidFill>
                  <a:schemeClr val="bg1"/>
                </a:solidFill>
              </a:rPr>
              <a:t>. "Organic fouling of forward osmosis membranes: Fouling reversibility and cleaning without chemical reagents."</a:t>
            </a:r>
            <a:r>
              <a:rPr lang="en-US" sz="2800" i="1" dirty="0" smtClean="0">
                <a:solidFill>
                  <a:schemeClr val="bg1"/>
                </a:solidFill>
              </a:rPr>
              <a:t>Journal of membrane science</a:t>
            </a:r>
            <a:r>
              <a:rPr lang="en-US" sz="2800" dirty="0" smtClean="0">
                <a:solidFill>
                  <a:schemeClr val="bg1"/>
                </a:solidFill>
              </a:rPr>
              <a:t> 348.1 (2010): 337-345.</a:t>
            </a:r>
            <a:endParaRPr lang="en-US" sz="2800" dirty="0">
              <a:solidFill>
                <a:schemeClr val="bg1"/>
              </a:solidFill>
              <a:latin typeface="Arial" pitchFamily="34" charset="0"/>
              <a:cs typeface="Arial" pitchFamily="34" charset="0"/>
            </a:endParaRPr>
          </a:p>
        </p:txBody>
      </p:sp>
      <p:pic>
        <p:nvPicPr>
          <p:cNvPr id="6" name="Picture 2" descr="C:\Users\Erin\Documents\My Dropbox\ECE 851 Term paper\8479618937_1a3980d09b_b-001.jpg"/>
          <p:cNvPicPr>
            <a:picLocks noChangeAspect="1" noChangeArrowheads="1"/>
          </p:cNvPicPr>
          <p:nvPr/>
        </p:nvPicPr>
        <p:blipFill>
          <a:blip r:embed="rId4"/>
          <a:srcRect/>
          <a:stretch>
            <a:fillRect/>
          </a:stretch>
        </p:blipFill>
        <p:spPr bwMode="auto">
          <a:xfrm>
            <a:off x="37414200" y="29718000"/>
            <a:ext cx="2895600" cy="2895600"/>
          </a:xfrm>
          <a:prstGeom prst="rect">
            <a:avLst/>
          </a:prstGeom>
          <a:noFill/>
        </p:spPr>
      </p:pic>
      <p:sp>
        <p:nvSpPr>
          <p:cNvPr id="14" name="Content Placeholder 2"/>
          <p:cNvSpPr txBox="1">
            <a:spLocks/>
          </p:cNvSpPr>
          <p:nvPr/>
        </p:nvSpPr>
        <p:spPr>
          <a:xfrm>
            <a:off x="609602" y="3967636"/>
            <a:ext cx="10134598" cy="25140764"/>
          </a:xfrm>
          <a:prstGeom prst="rect">
            <a:avLst/>
          </a:prstGeom>
        </p:spPr>
        <p:txBody>
          <a:bodyPr>
            <a:noAutofit/>
          </a:bodyPr>
          <a:lstStyle/>
          <a:p>
            <a:pPr marL="0" marR="0" lvl="0" indent="0" algn="just" defTabSz="4385616" rtl="0" eaLnBrk="1" fontAlgn="auto" latinLnBrk="0" hangingPunct="1">
              <a:lnSpc>
                <a:spcPct val="100000"/>
              </a:lnSpc>
              <a:spcBef>
                <a:spcPct val="20000"/>
              </a:spcBef>
              <a:spcAft>
                <a:spcPts val="0"/>
              </a:spcAft>
              <a:buClrTx/>
              <a:buSzTx/>
              <a:buFont typeface="Arial" pitchFamily="34" charset="0"/>
              <a:buNone/>
              <a:tabLst/>
              <a:defRPr/>
            </a:pPr>
            <a:r>
              <a:rPr kumimoji="0" lang="en-US" sz="3600" b="1" i="0" u="none" strike="noStrike" kern="1200" cap="none" spc="0" normalizeH="0" baseline="0" noProof="0" dirty="0" smtClean="0">
                <a:ln>
                  <a:noFill/>
                </a:ln>
                <a:solidFill>
                  <a:schemeClr val="tx1"/>
                </a:solidFill>
                <a:effectLst/>
                <a:uLnTx/>
                <a:uFillTx/>
                <a:latin typeface="Arial" pitchFamily="34" charset="0"/>
                <a:cs typeface="Arial" pitchFamily="34" charset="0"/>
              </a:rPr>
              <a:t>Background</a:t>
            </a:r>
          </a:p>
          <a:p>
            <a:pPr marL="0" marR="0" lvl="0" indent="0" algn="just" defTabSz="4385616" rtl="0" eaLnBrk="1" fontAlgn="auto" latinLnBrk="0" hangingPunct="1">
              <a:lnSpc>
                <a:spcPct val="114000"/>
              </a:lnSpc>
              <a:spcBef>
                <a:spcPts val="2400"/>
              </a:spcBef>
              <a:spcAft>
                <a:spcPts val="0"/>
              </a:spcAft>
              <a:buClrTx/>
              <a:buSzTx/>
              <a:buFont typeface="Arial" pitchFamily="34" charset="0"/>
              <a:buNone/>
              <a:tabLst/>
              <a:defRPr/>
            </a:pPr>
            <a:r>
              <a:rPr lang="en-US" sz="3200" dirty="0" smtClean="0">
                <a:latin typeface="Arial" pitchFamily="34" charset="0"/>
                <a:cs typeface="Arial" pitchFamily="34" charset="0"/>
              </a:rPr>
              <a:t>Membrane fouling is a major operational issue in reverse osmosis desalination plants. In particular, plants treating brackish surface waters or groundwater can encounter troublesome inorganic scales that cling to membranes and are difficult to remove.</a:t>
            </a:r>
          </a:p>
          <a:p>
            <a:pPr marL="0" marR="0" lvl="0" indent="0" algn="just" defTabSz="4385616" rtl="0" eaLnBrk="1" fontAlgn="auto" latinLnBrk="0" hangingPunct="1">
              <a:lnSpc>
                <a:spcPct val="114000"/>
              </a:lnSpc>
              <a:spcBef>
                <a:spcPts val="2400"/>
              </a:spcBef>
              <a:spcAft>
                <a:spcPts val="0"/>
              </a:spcAft>
              <a:buClrTx/>
              <a:buSzTx/>
              <a:buFont typeface="Arial" pitchFamily="34" charset="0"/>
              <a:buNone/>
              <a:tabLst/>
              <a:defRPr/>
            </a:pPr>
            <a:r>
              <a:rPr lang="en-US" sz="3200" noProof="0" dirty="0" smtClean="0">
                <a:latin typeface="Arial" pitchFamily="34" charset="0"/>
                <a:cs typeface="Arial" pitchFamily="34" charset="0"/>
              </a:rPr>
              <a:t>While many efforts focus on methods to prevent fouling, it is inevitable in a major plant. Here, dissolved CO</a:t>
            </a:r>
            <a:r>
              <a:rPr lang="en-US" sz="3200" baseline="-25000" noProof="0" dirty="0" smtClean="0">
                <a:latin typeface="Arial" pitchFamily="34" charset="0"/>
                <a:cs typeface="Arial" pitchFamily="34" charset="0"/>
              </a:rPr>
              <a:t>2</a:t>
            </a:r>
            <a:r>
              <a:rPr lang="en-US" sz="3200" noProof="0" dirty="0" smtClean="0">
                <a:latin typeface="Arial" pitchFamily="34" charset="0"/>
                <a:cs typeface="Arial" pitchFamily="34" charset="0"/>
              </a:rPr>
              <a:t> is proposed as a novel cleaning method to remove scales from inorganically fouled membranes.</a:t>
            </a:r>
          </a:p>
          <a:p>
            <a:pPr marL="0" marR="0" lvl="0" indent="0" algn="just" defTabSz="4385616" rtl="0" eaLnBrk="1" fontAlgn="auto" latinLnBrk="0" hangingPunct="1">
              <a:lnSpc>
                <a:spcPct val="114000"/>
              </a:lnSpc>
              <a:spcBef>
                <a:spcPts val="2400"/>
              </a:spcBef>
              <a:spcAft>
                <a:spcPts val="0"/>
              </a:spcAft>
              <a:buClrTx/>
              <a:buSzTx/>
              <a:buFont typeface="Arial" pitchFamily="34" charset="0"/>
              <a:buNone/>
              <a:tabLst/>
              <a:defRPr/>
            </a:pPr>
            <a:endParaRPr lang="en-US" sz="800" noProof="0" dirty="0" smtClean="0">
              <a:latin typeface="Arial" pitchFamily="34" charset="0"/>
              <a:cs typeface="Arial" pitchFamily="34" charset="0"/>
            </a:endParaRPr>
          </a:p>
        </p:txBody>
      </p:sp>
      <p:sp>
        <p:nvSpPr>
          <p:cNvPr id="29" name="Content Placeholder 2"/>
          <p:cNvSpPr txBox="1">
            <a:spLocks/>
          </p:cNvSpPr>
          <p:nvPr/>
        </p:nvSpPr>
        <p:spPr>
          <a:xfrm>
            <a:off x="37185600" y="4724399"/>
            <a:ext cx="5715000" cy="24384001"/>
          </a:xfrm>
          <a:prstGeom prst="rect">
            <a:avLst/>
          </a:prstGeom>
        </p:spPr>
        <p:txBody>
          <a:bodyPr>
            <a:noAutofit/>
          </a:bodyPr>
          <a:lstStyle/>
          <a:p>
            <a:pPr marL="0" marR="0" lvl="0" indent="0" algn="l" defTabSz="4385616" rtl="0" eaLnBrk="1" fontAlgn="auto" latinLnBrk="0" hangingPunct="1">
              <a:lnSpc>
                <a:spcPct val="100000"/>
              </a:lnSpc>
              <a:spcBef>
                <a:spcPct val="20000"/>
              </a:spcBef>
              <a:spcAft>
                <a:spcPts val="0"/>
              </a:spcAft>
              <a:buClrTx/>
              <a:buSzTx/>
              <a:buFont typeface="Arial" pitchFamily="34" charset="0"/>
              <a:buNone/>
              <a:tabLst/>
              <a:defRPr/>
            </a:pPr>
            <a:r>
              <a:rPr lang="en-US" sz="3600" b="1" dirty="0" smtClean="0">
                <a:latin typeface="Arial" pitchFamily="34" charset="0"/>
                <a:cs typeface="Arial" pitchFamily="34" charset="0"/>
              </a:rPr>
              <a:t>Discussion</a:t>
            </a:r>
            <a:endParaRPr kumimoji="0" lang="en-US" sz="3600" b="1"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0" marR="0" lvl="0" indent="0" algn="just" defTabSz="4385616" rtl="0" eaLnBrk="1" fontAlgn="auto" latinLnBrk="0" hangingPunct="1">
              <a:lnSpc>
                <a:spcPct val="114000"/>
              </a:lnSpc>
              <a:spcBef>
                <a:spcPts val="2400"/>
              </a:spcBef>
              <a:spcAft>
                <a:spcPts val="0"/>
              </a:spcAft>
              <a:buClrTx/>
              <a:buSzTx/>
              <a:buFont typeface="Arial" pitchFamily="34" charset="0"/>
              <a:buNone/>
              <a:tabLst/>
              <a:defRPr/>
            </a:pPr>
            <a:r>
              <a:rPr lang="en-US" sz="3200" dirty="0" smtClean="0">
                <a:latin typeface="Arial" pitchFamily="34" charset="0"/>
                <a:cs typeface="Arial" pitchFamily="34" charset="0"/>
              </a:rPr>
              <a:t>The fact that dissolved CO</a:t>
            </a:r>
            <a:r>
              <a:rPr lang="en-US" sz="3200" baseline="-25000" dirty="0" smtClean="0">
                <a:latin typeface="Arial" pitchFamily="34" charset="0"/>
                <a:cs typeface="Arial" pitchFamily="34" charset="0"/>
              </a:rPr>
              <a:t>2</a:t>
            </a:r>
            <a:r>
              <a:rPr lang="en-US" sz="3200" dirty="0" smtClean="0">
                <a:latin typeface="Arial" pitchFamily="34" charset="0"/>
                <a:cs typeface="Arial" pitchFamily="34" charset="0"/>
              </a:rPr>
              <a:t> works to remove CaCO</a:t>
            </a:r>
            <a:r>
              <a:rPr lang="en-US" sz="3200" baseline="-25000" dirty="0" smtClean="0">
                <a:latin typeface="Arial" pitchFamily="34" charset="0"/>
                <a:cs typeface="Arial" pitchFamily="34" charset="0"/>
              </a:rPr>
              <a:t>3</a:t>
            </a:r>
            <a:r>
              <a:rPr lang="en-US" sz="3200" dirty="0" smtClean="0">
                <a:latin typeface="Arial" pitchFamily="34" charset="0"/>
                <a:cs typeface="Arial" pitchFamily="34" charset="0"/>
              </a:rPr>
              <a:t> poses questions about the mechanism by which it cleans. The cell is opaque, so visual confirmation of bubble formation is not possible. Other possible methods by which cleaning can occur include pH effects and reactivity. These are especially true for calcium carbonate scale since the cleaning solution drops to pH 4 after carbonation, and the addition of CO</a:t>
            </a:r>
            <a:r>
              <a:rPr lang="en-US" sz="3200" baseline="-25000" dirty="0" smtClean="0">
                <a:latin typeface="Arial" pitchFamily="34" charset="0"/>
                <a:cs typeface="Arial" pitchFamily="34" charset="0"/>
              </a:rPr>
              <a:t>2</a:t>
            </a:r>
            <a:r>
              <a:rPr lang="en-US" sz="3200" dirty="0" smtClean="0">
                <a:latin typeface="Arial" pitchFamily="34" charset="0"/>
                <a:cs typeface="Arial" pitchFamily="34" charset="0"/>
              </a:rPr>
              <a:t> itself stimulates changes in carbonate equilibrium. Further work can be done to explore more of these interactions to arrive at the dominant mechanism.</a:t>
            </a:r>
          </a:p>
          <a:p>
            <a:pPr marL="0" marR="0" lvl="0" indent="0" algn="just" defTabSz="4385616" rtl="0" eaLnBrk="1" fontAlgn="auto" latinLnBrk="0" hangingPunct="1">
              <a:lnSpc>
                <a:spcPct val="114000"/>
              </a:lnSpc>
              <a:spcBef>
                <a:spcPts val="2400"/>
              </a:spcBef>
              <a:spcAft>
                <a:spcPts val="0"/>
              </a:spcAft>
              <a:buClrTx/>
              <a:buSzTx/>
              <a:buFont typeface="Arial" pitchFamily="34" charset="0"/>
              <a:buNone/>
              <a:tabLst/>
              <a:defRPr/>
            </a:pPr>
            <a:endParaRPr kumimoji="0" lang="en-US" sz="800" u="none" strike="noStrike" kern="1200" cap="none" spc="0" normalizeH="0" noProof="0" dirty="0">
              <a:ln>
                <a:noFill/>
              </a:ln>
              <a:solidFill>
                <a:schemeClr val="tx1"/>
              </a:solidFill>
              <a:effectLst/>
              <a:uLnTx/>
              <a:uFillTx/>
              <a:latin typeface="Arial" pitchFamily="34" charset="0"/>
              <a:cs typeface="Arial" pitchFamily="34" charset="0"/>
            </a:endParaRPr>
          </a:p>
          <a:p>
            <a:pPr marL="0" marR="0" lvl="0" indent="0" algn="just" defTabSz="4385616" rtl="0" eaLnBrk="1" fontAlgn="auto" latinLnBrk="0" hangingPunct="1">
              <a:lnSpc>
                <a:spcPct val="114000"/>
              </a:lnSpc>
              <a:spcBef>
                <a:spcPts val="2400"/>
              </a:spcBef>
              <a:spcAft>
                <a:spcPts val="0"/>
              </a:spcAft>
              <a:buClrTx/>
              <a:buSzTx/>
              <a:buFont typeface="Arial" pitchFamily="34" charset="0"/>
              <a:buNone/>
              <a:tabLst/>
              <a:defRPr/>
            </a:pPr>
            <a:r>
              <a:rPr lang="en-US" sz="3600" b="1" noProof="0" dirty="0" smtClean="0">
                <a:latin typeface="Arial" pitchFamily="34" charset="0"/>
                <a:cs typeface="Arial" pitchFamily="34" charset="0"/>
              </a:rPr>
              <a:t>Applications</a:t>
            </a:r>
          </a:p>
          <a:p>
            <a:pPr marL="0" marR="0" lvl="0" indent="0" algn="just" defTabSz="4385616" rtl="0" eaLnBrk="1" fontAlgn="auto" latinLnBrk="0" hangingPunct="1">
              <a:lnSpc>
                <a:spcPct val="114000"/>
              </a:lnSpc>
              <a:spcBef>
                <a:spcPts val="2400"/>
              </a:spcBef>
              <a:spcAft>
                <a:spcPts val="0"/>
              </a:spcAft>
              <a:buClrTx/>
              <a:buSzTx/>
              <a:buFont typeface="Arial" pitchFamily="34" charset="0"/>
              <a:buNone/>
              <a:tabLst/>
              <a:defRPr/>
            </a:pPr>
            <a:r>
              <a:rPr kumimoji="0" lang="en-US" sz="3200" b="1" i="1" u="none" strike="noStrike" kern="1200" cap="none" spc="0" normalizeH="0" dirty="0" smtClean="0">
                <a:ln>
                  <a:noFill/>
                </a:ln>
                <a:solidFill>
                  <a:schemeClr val="tx1"/>
                </a:solidFill>
                <a:effectLst/>
                <a:uLnTx/>
                <a:uFillTx/>
                <a:latin typeface="Arial" pitchFamily="34" charset="0"/>
                <a:cs typeface="Arial" pitchFamily="34" charset="0"/>
              </a:rPr>
              <a:t>Green Alternative </a:t>
            </a:r>
            <a:r>
              <a:rPr lang="en-US" sz="3200" dirty="0" smtClean="0">
                <a:latin typeface="Arial" pitchFamily="34" charset="0"/>
                <a:cs typeface="Arial" pitchFamily="34" charset="0"/>
              </a:rPr>
              <a:t>Dissolved CO</a:t>
            </a:r>
            <a:r>
              <a:rPr lang="en-US" sz="3200" baseline="-25000" dirty="0" smtClean="0">
                <a:latin typeface="Arial" pitchFamily="34" charset="0"/>
                <a:cs typeface="Arial" pitchFamily="34" charset="0"/>
              </a:rPr>
              <a:t>2</a:t>
            </a:r>
            <a:r>
              <a:rPr lang="en-US" sz="3200" dirty="0" smtClean="0">
                <a:latin typeface="Arial" pitchFamily="34" charset="0"/>
                <a:cs typeface="Arial" pitchFamily="34" charset="0"/>
              </a:rPr>
              <a:t> can replace conventional </a:t>
            </a:r>
            <a:r>
              <a:rPr lang="en-US" sz="3200" dirty="0" err="1" smtClean="0">
                <a:latin typeface="Arial" pitchFamily="34" charset="0"/>
                <a:cs typeface="Arial" pitchFamily="34" charset="0"/>
              </a:rPr>
              <a:t>antiscalants</a:t>
            </a:r>
            <a:r>
              <a:rPr lang="en-US" sz="3200" dirty="0" smtClean="0">
                <a:latin typeface="Arial" pitchFamily="34" charset="0"/>
                <a:cs typeface="Arial" pitchFamily="34" charset="0"/>
              </a:rPr>
              <a:t> and/or cleaning solutions. </a:t>
            </a:r>
            <a:r>
              <a:rPr lang="en-US" sz="3200" dirty="0" err="1" smtClean="0">
                <a:latin typeface="Arial" pitchFamily="34" charset="0"/>
                <a:cs typeface="Arial" pitchFamily="34" charset="0"/>
              </a:rPr>
              <a:t>Antiscalants</a:t>
            </a:r>
            <a:r>
              <a:rPr lang="en-US" sz="3200" dirty="0" smtClean="0">
                <a:latin typeface="Arial" pitchFamily="34" charset="0"/>
                <a:cs typeface="Arial" pitchFamily="34" charset="0"/>
              </a:rPr>
              <a:t> are typically costly and pose a question of disposal. Acidic and caustic cleaning solutions are often prepared on site and require storage of toxic chemicals.</a:t>
            </a:r>
            <a:endParaRPr kumimoji="0" lang="en-US" sz="3200" u="none" strike="noStrike" kern="1200" cap="none" spc="0" normalizeH="0" dirty="0" smtClean="0">
              <a:ln>
                <a:noFill/>
              </a:ln>
              <a:solidFill>
                <a:schemeClr val="tx1"/>
              </a:solidFill>
              <a:effectLst/>
              <a:uLnTx/>
              <a:uFillTx/>
              <a:latin typeface="Arial" pitchFamily="34" charset="0"/>
              <a:cs typeface="Arial" pitchFamily="34" charset="0"/>
            </a:endParaRPr>
          </a:p>
          <a:p>
            <a:pPr marL="0" marR="0" lvl="0" indent="0" algn="just" defTabSz="4385616" rtl="0" eaLnBrk="1" fontAlgn="auto" latinLnBrk="0" hangingPunct="1">
              <a:lnSpc>
                <a:spcPct val="114000"/>
              </a:lnSpc>
              <a:spcBef>
                <a:spcPts val="2400"/>
              </a:spcBef>
              <a:spcAft>
                <a:spcPts val="0"/>
              </a:spcAft>
              <a:buClrTx/>
              <a:buSzTx/>
              <a:buFont typeface="Arial" pitchFamily="34" charset="0"/>
              <a:buNone/>
              <a:tabLst/>
              <a:defRPr/>
            </a:pPr>
            <a:r>
              <a:rPr lang="en-US" sz="3200" b="1" i="1" noProof="0" dirty="0" smtClean="0">
                <a:latin typeface="Arial" pitchFamily="34" charset="0"/>
                <a:cs typeface="Arial" pitchFamily="34" charset="0"/>
              </a:rPr>
              <a:t>Carbon Sequestration </a:t>
            </a:r>
            <a:r>
              <a:rPr lang="en-US" sz="3200" dirty="0" smtClean="0">
                <a:latin typeface="Arial" pitchFamily="34" charset="0"/>
                <a:cs typeface="Arial" pitchFamily="34" charset="0"/>
              </a:rPr>
              <a:t>For an in-line CO</a:t>
            </a:r>
            <a:r>
              <a:rPr lang="en-US" sz="3200" baseline="-25000" dirty="0" smtClean="0">
                <a:latin typeface="Arial" pitchFamily="34" charset="0"/>
                <a:cs typeface="Arial" pitchFamily="34" charset="0"/>
              </a:rPr>
              <a:t>2</a:t>
            </a:r>
            <a:r>
              <a:rPr lang="en-US" sz="3200" dirty="0" smtClean="0">
                <a:latin typeface="Arial" pitchFamily="34" charset="0"/>
                <a:cs typeface="Arial" pitchFamily="34" charset="0"/>
              </a:rPr>
              <a:t> application with concentrate disposal through underground well injection, this process could have the added benefit of carbon sequestration.</a:t>
            </a:r>
            <a:endParaRPr kumimoji="0" lang="en-US" sz="3200" b="1" i="1" u="none" strike="noStrike" kern="1200" cap="none" spc="0" normalizeH="0" noProof="0" dirty="0" smtClean="0">
              <a:ln>
                <a:noFill/>
              </a:ln>
              <a:solidFill>
                <a:schemeClr val="tx1"/>
              </a:solidFill>
              <a:effectLst/>
              <a:uLnTx/>
              <a:uFillTx/>
              <a:latin typeface="Arial" pitchFamily="34" charset="0"/>
              <a:cs typeface="Arial" pitchFamily="34" charset="0"/>
            </a:endParaRPr>
          </a:p>
        </p:txBody>
      </p:sp>
      <p:grpSp>
        <p:nvGrpSpPr>
          <p:cNvPr id="67" name="Group 66"/>
          <p:cNvGrpSpPr/>
          <p:nvPr/>
        </p:nvGrpSpPr>
        <p:grpSpPr>
          <a:xfrm>
            <a:off x="591606" y="10515600"/>
            <a:ext cx="10762194" cy="18669000"/>
            <a:chOff x="591606" y="10687417"/>
            <a:chExt cx="10762194" cy="18669000"/>
          </a:xfrm>
        </p:grpSpPr>
        <p:sp>
          <p:nvSpPr>
            <p:cNvPr id="36" name="Content Placeholder 2"/>
            <p:cNvSpPr txBox="1">
              <a:spLocks/>
            </p:cNvSpPr>
            <p:nvPr/>
          </p:nvSpPr>
          <p:spPr>
            <a:xfrm>
              <a:off x="609603" y="10687417"/>
              <a:ext cx="6019797" cy="18116183"/>
            </a:xfrm>
            <a:prstGeom prst="rect">
              <a:avLst/>
            </a:prstGeom>
          </p:spPr>
          <p:txBody>
            <a:bodyPr>
              <a:noAutofit/>
            </a:bodyPr>
            <a:lstStyle/>
            <a:p>
              <a:pPr lvl="0" algn="just" defTabSz="4385616" fontAlgn="auto">
                <a:spcBef>
                  <a:spcPts val="2400"/>
                </a:spcBef>
                <a:spcAft>
                  <a:spcPts val="0"/>
                </a:spcAft>
                <a:defRPr/>
              </a:pPr>
              <a:r>
                <a:rPr lang="en-US" sz="3600" b="1" dirty="0" smtClean="0">
                  <a:latin typeface="Arial" pitchFamily="34" charset="0"/>
                  <a:cs typeface="Arial" pitchFamily="34" charset="0"/>
                </a:rPr>
                <a:t>Theory</a:t>
              </a:r>
            </a:p>
            <a:p>
              <a:pPr lvl="0" algn="just" defTabSz="4385616" fontAlgn="auto">
                <a:lnSpc>
                  <a:spcPct val="114000"/>
                </a:lnSpc>
                <a:spcBef>
                  <a:spcPts val="2400"/>
                </a:spcBef>
                <a:spcAft>
                  <a:spcPts val="0"/>
                </a:spcAft>
                <a:defRPr/>
              </a:pPr>
              <a:r>
                <a:rPr lang="en-US" sz="3200" dirty="0" smtClean="0">
                  <a:latin typeface="Arial" pitchFamily="34" charset="0"/>
                  <a:cs typeface="Arial" pitchFamily="34" charset="0"/>
                </a:rPr>
                <a:t>The use of gas for membrane cleaning uses contact between the bubble surface and </a:t>
              </a:r>
              <a:r>
                <a:rPr lang="en-US" sz="3200" dirty="0" err="1" smtClean="0">
                  <a:latin typeface="Arial" pitchFamily="34" charset="0"/>
                  <a:cs typeface="Arial" pitchFamily="34" charset="0"/>
                </a:rPr>
                <a:t>foulants</a:t>
              </a:r>
              <a:r>
                <a:rPr lang="en-US" sz="3200" dirty="0" smtClean="0">
                  <a:latin typeface="Arial" pitchFamily="34" charset="0"/>
                  <a:cs typeface="Arial" pitchFamily="34" charset="0"/>
                </a:rPr>
                <a:t> to shear material from the membrane. Various applications of air flowing over and through membranes have been applied to micro- and </a:t>
              </a:r>
              <a:r>
                <a:rPr lang="en-US" sz="3200" dirty="0" err="1" smtClean="0">
                  <a:latin typeface="Arial" pitchFamily="34" charset="0"/>
                  <a:cs typeface="Arial" pitchFamily="34" charset="0"/>
                </a:rPr>
                <a:t>ultrafiltration</a:t>
              </a:r>
              <a:r>
                <a:rPr lang="en-US" sz="3200" dirty="0" smtClean="0">
                  <a:latin typeface="Arial" pitchFamily="34" charset="0"/>
                  <a:cs typeface="Arial" pitchFamily="34" charset="0"/>
                </a:rPr>
                <a:t> membranes,</a:t>
              </a:r>
              <a:r>
                <a:rPr lang="en-US" sz="3200" baseline="30000" dirty="0" smtClean="0">
                  <a:latin typeface="Arial" pitchFamily="34" charset="0"/>
                  <a:cs typeface="Arial" pitchFamily="34" charset="0"/>
                </a:rPr>
                <a:t>1</a:t>
              </a:r>
              <a:endParaRPr lang="en-US" sz="3200" dirty="0" smtClean="0">
                <a:latin typeface="Arial" pitchFamily="34" charset="0"/>
                <a:cs typeface="Arial" pitchFamily="34" charset="0"/>
              </a:endParaRPr>
            </a:p>
          </p:txBody>
        </p:sp>
        <p:sp>
          <p:nvSpPr>
            <p:cNvPr id="37" name="Content Placeholder 2"/>
            <p:cNvSpPr txBox="1">
              <a:spLocks/>
            </p:cNvSpPr>
            <p:nvPr/>
          </p:nvSpPr>
          <p:spPr>
            <a:xfrm>
              <a:off x="591606" y="24327217"/>
              <a:ext cx="10762194" cy="5029200"/>
            </a:xfrm>
            <a:prstGeom prst="rect">
              <a:avLst/>
            </a:prstGeom>
          </p:spPr>
          <p:txBody>
            <a:bodyPr>
              <a:noAutofit/>
            </a:bodyPr>
            <a:lstStyle/>
            <a:p>
              <a:pPr algn="just" defTabSz="4385616" fontAlgn="auto">
                <a:lnSpc>
                  <a:spcPct val="114000"/>
                </a:lnSpc>
                <a:spcBef>
                  <a:spcPts val="2400"/>
                </a:spcBef>
                <a:spcAft>
                  <a:spcPts val="0"/>
                </a:spcAft>
                <a:defRPr/>
              </a:pPr>
              <a:r>
                <a:rPr lang="en-US" sz="3200" dirty="0" smtClean="0">
                  <a:latin typeface="Arial" pitchFamily="34" charset="0"/>
                  <a:cs typeface="Arial" pitchFamily="34" charset="0"/>
                </a:rPr>
                <a:t>The difference with dissolved CO</a:t>
              </a:r>
              <a:r>
                <a:rPr lang="en-US" sz="3200" baseline="-25000" dirty="0" smtClean="0">
                  <a:latin typeface="Arial" pitchFamily="34" charset="0"/>
                  <a:cs typeface="Arial" pitchFamily="34" charset="0"/>
                </a:rPr>
                <a:t>2</a:t>
              </a:r>
              <a:r>
                <a:rPr lang="en-US" sz="3200" dirty="0" smtClean="0">
                  <a:latin typeface="Arial" pitchFamily="34" charset="0"/>
                  <a:cs typeface="Arial" pitchFamily="34" charset="0"/>
                </a:rPr>
                <a:t> is that it is not present as gas until it reaches the membrane.  The membrane surface provides nucleation sites for gas bubbles to form. This produces bubbles that are smaller and closer to the scales than any type of two-phase air cleaning. This method was shown to be effective in removing </a:t>
              </a:r>
              <a:r>
                <a:rPr lang="en-US" sz="3200" dirty="0" err="1" smtClean="0">
                  <a:latin typeface="Arial" pitchFamily="34" charset="0"/>
                  <a:cs typeface="Arial" pitchFamily="34" charset="0"/>
                </a:rPr>
                <a:t>biofilms</a:t>
              </a:r>
              <a:r>
                <a:rPr lang="en-US" sz="3200" dirty="0" smtClean="0">
                  <a:latin typeface="Arial" pitchFamily="34" charset="0"/>
                  <a:cs typeface="Arial" pitchFamily="34" charset="0"/>
                </a:rPr>
                <a:t> from reverse osmosis membranes by </a:t>
              </a:r>
              <a:r>
                <a:rPr lang="en-US" sz="3200" dirty="0" err="1" smtClean="0">
                  <a:latin typeface="Arial" pitchFamily="34" charset="0"/>
                  <a:cs typeface="Arial" pitchFamily="34" charset="0"/>
                </a:rPr>
                <a:t>Vitens</a:t>
              </a:r>
              <a:r>
                <a:rPr lang="en-US" sz="3200" dirty="0" smtClean="0">
                  <a:latin typeface="Arial" pitchFamily="34" charset="0"/>
                  <a:cs typeface="Arial" pitchFamily="34" charset="0"/>
                </a:rPr>
                <a:t> Water Technology, a company in the Netherlands.</a:t>
              </a:r>
              <a:r>
                <a:rPr lang="en-US" sz="3200" baseline="30000" dirty="0" smtClean="0">
                  <a:latin typeface="Arial" pitchFamily="34" charset="0"/>
                  <a:cs typeface="Arial" pitchFamily="34" charset="0"/>
                </a:rPr>
                <a:t>2</a:t>
              </a:r>
            </a:p>
          </p:txBody>
        </p:sp>
      </p:grpSp>
      <p:grpSp>
        <p:nvGrpSpPr>
          <p:cNvPr id="62" name="Group 61"/>
          <p:cNvGrpSpPr/>
          <p:nvPr/>
        </p:nvGrpSpPr>
        <p:grpSpPr>
          <a:xfrm>
            <a:off x="7543800" y="3967636"/>
            <a:ext cx="16992600" cy="24660429"/>
            <a:chOff x="7162800" y="3967636"/>
            <a:chExt cx="16992600" cy="24660429"/>
          </a:xfrm>
        </p:grpSpPr>
        <p:grpSp>
          <p:nvGrpSpPr>
            <p:cNvPr id="4" name="Group 3"/>
            <p:cNvGrpSpPr/>
            <p:nvPr/>
          </p:nvGrpSpPr>
          <p:grpSpPr>
            <a:xfrm>
              <a:off x="11734800" y="21488400"/>
              <a:ext cx="12420599" cy="7139665"/>
              <a:chOff x="13334792" y="23254163"/>
              <a:chExt cx="13498073" cy="4591696"/>
            </a:xfrm>
          </p:grpSpPr>
          <p:graphicFrame>
            <p:nvGraphicFramePr>
              <p:cNvPr id="52" name="Content Placeholder 7"/>
              <p:cNvGraphicFramePr>
                <a:graphicFrameLocks/>
              </p:cNvGraphicFramePr>
              <p:nvPr>
                <p:extLst>
                  <p:ext uri="{D42A27DB-BD31-4B8C-83A1-F6EECF244321}">
                    <p14:modId xmlns="" xmlns:p14="http://schemas.microsoft.com/office/powerpoint/2010/main" val="2727190060"/>
                  </p:ext>
                </p:extLst>
              </p:nvPr>
            </p:nvGraphicFramePr>
            <p:xfrm>
              <a:off x="13334792" y="23254163"/>
              <a:ext cx="13498073" cy="3187131"/>
            </p:xfrm>
            <a:graphic>
              <a:graphicData uri="http://schemas.openxmlformats.org/drawingml/2006/chart">
                <c:chart xmlns:c="http://schemas.openxmlformats.org/drawingml/2006/chart" xmlns:r="http://schemas.openxmlformats.org/officeDocument/2006/relationships" r:id="rId5"/>
              </a:graphicData>
            </a:graphic>
          </p:graphicFrame>
          <p:sp>
            <p:nvSpPr>
              <p:cNvPr id="3" name="TextBox 2"/>
              <p:cNvSpPr txBox="1"/>
              <p:nvPr/>
            </p:nvSpPr>
            <p:spPr>
              <a:xfrm>
                <a:off x="13685127" y="26519669"/>
                <a:ext cx="13113418" cy="1326190"/>
              </a:xfrm>
              <a:prstGeom prst="rect">
                <a:avLst/>
              </a:prstGeom>
              <a:noFill/>
            </p:spPr>
            <p:txBody>
              <a:bodyPr wrap="square" rtlCol="0">
                <a:spAutoFit/>
              </a:bodyPr>
              <a:lstStyle/>
              <a:p>
                <a:pPr algn="just"/>
                <a:r>
                  <a:rPr lang="en-US" sz="3200" i="1" dirty="0" smtClean="0"/>
                  <a:t>Figure 3: An example of a scaling experiment. </a:t>
                </a:r>
                <a:r>
                  <a:rPr lang="en-US" sz="3200" i="1" dirty="0" err="1" smtClean="0"/>
                  <a:t>NaCl</a:t>
                </a:r>
                <a:r>
                  <a:rPr lang="en-US" sz="3200" i="1" dirty="0" smtClean="0"/>
                  <a:t> does not produce scales and flux decline is linear with increasing concentration. In scaling solutions, flux decreases both due to increasing concentration and scale formation.</a:t>
                </a:r>
                <a:endParaRPr lang="en-US" sz="3200" i="1" dirty="0"/>
              </a:p>
            </p:txBody>
          </p:sp>
        </p:grpSp>
        <p:sp>
          <p:nvSpPr>
            <p:cNvPr id="22" name="Content Placeholder 2"/>
            <p:cNvSpPr txBox="1">
              <a:spLocks/>
            </p:cNvSpPr>
            <p:nvPr/>
          </p:nvSpPr>
          <p:spPr>
            <a:xfrm>
              <a:off x="11734800" y="3967636"/>
              <a:ext cx="12420600" cy="12720164"/>
            </a:xfrm>
            <a:prstGeom prst="rect">
              <a:avLst/>
            </a:prstGeom>
          </p:spPr>
          <p:txBody>
            <a:bodyPr>
              <a:noAutofit/>
            </a:bodyPr>
            <a:lstStyle/>
            <a:p>
              <a:pPr marL="0" marR="0" lvl="0" indent="0" algn="l" defTabSz="4385616" rtl="0" eaLnBrk="1" fontAlgn="auto" latinLnBrk="0" hangingPunct="1">
                <a:lnSpc>
                  <a:spcPct val="100000"/>
                </a:lnSpc>
                <a:spcBef>
                  <a:spcPct val="20000"/>
                </a:spcBef>
                <a:spcAft>
                  <a:spcPts val="0"/>
                </a:spcAft>
                <a:buClrTx/>
                <a:buSzTx/>
                <a:buFont typeface="Arial" pitchFamily="34" charset="0"/>
                <a:buNone/>
                <a:tabLst/>
                <a:defRPr/>
              </a:pPr>
              <a:r>
                <a:rPr lang="en-US" sz="3600" b="1" dirty="0" smtClean="0">
                  <a:latin typeface="Arial" pitchFamily="34" charset="0"/>
                  <a:cs typeface="Arial" pitchFamily="34" charset="0"/>
                </a:rPr>
                <a:t>Materials</a:t>
              </a:r>
            </a:p>
            <a:p>
              <a:pPr marL="457200" marR="0" lvl="0" indent="-457200" algn="l" defTabSz="4385616" rtl="0" eaLnBrk="1" fontAlgn="auto" latinLnBrk="0" hangingPunct="1">
                <a:lnSpc>
                  <a:spcPct val="113000"/>
                </a:lnSpc>
                <a:spcBef>
                  <a:spcPct val="20000"/>
                </a:spcBef>
                <a:spcAft>
                  <a:spcPts val="0"/>
                </a:spcAft>
                <a:buClrTx/>
                <a:buSzTx/>
                <a:buFont typeface="Arial" pitchFamily="34" charset="0"/>
                <a:buChar char="•"/>
                <a:tabLst/>
                <a:defRPr/>
              </a:pPr>
              <a:r>
                <a:rPr lang="en-US" sz="3200" dirty="0" smtClean="0">
                  <a:latin typeface="Arial" pitchFamily="34" charset="0"/>
                  <a:cs typeface="Arial" pitchFamily="34" charset="0"/>
                </a:rPr>
                <a:t>CPA2 </a:t>
              </a:r>
              <a:r>
                <a:rPr lang="en-US" sz="3200" dirty="0" err="1" smtClean="0">
                  <a:latin typeface="Arial" pitchFamily="34" charset="0"/>
                  <a:cs typeface="Arial" pitchFamily="34" charset="0"/>
                </a:rPr>
                <a:t>Hydranautics</a:t>
              </a:r>
              <a:r>
                <a:rPr lang="en-US" sz="3200" dirty="0" smtClean="0">
                  <a:latin typeface="Arial" pitchFamily="34" charset="0"/>
                  <a:cs typeface="Arial" pitchFamily="34" charset="0"/>
                </a:rPr>
                <a:t> Low-pressure Reverse Osmosis Membrane</a:t>
              </a:r>
            </a:p>
            <a:p>
              <a:pPr marL="457200" marR="0" lvl="0" indent="-457200" algn="l" defTabSz="4385616" rtl="0" eaLnBrk="1" fontAlgn="auto" latinLnBrk="0" hangingPunct="1">
                <a:lnSpc>
                  <a:spcPct val="113000"/>
                </a:lnSpc>
                <a:spcBef>
                  <a:spcPct val="20000"/>
                </a:spcBef>
                <a:spcAft>
                  <a:spcPts val="0"/>
                </a:spcAft>
                <a:buClrTx/>
                <a:buSzTx/>
                <a:buFont typeface="Arial" pitchFamily="34" charset="0"/>
                <a:buChar char="•"/>
                <a:tabLst/>
                <a:defRPr/>
              </a:pPr>
              <a:r>
                <a:rPr lang="en-US" sz="3200" dirty="0" smtClean="0">
                  <a:latin typeface="Arial" pitchFamily="34" charset="0"/>
                  <a:cs typeface="Arial" pitchFamily="34" charset="0"/>
                </a:rPr>
                <a:t>Plate-and-frame membrane cell (GE SEPA)</a:t>
              </a:r>
            </a:p>
            <a:p>
              <a:pPr marL="457200" marR="0" lvl="0" indent="-457200" algn="l" defTabSz="4385616" rtl="0" eaLnBrk="1" fontAlgn="auto" latinLnBrk="0" hangingPunct="1">
                <a:lnSpc>
                  <a:spcPct val="113000"/>
                </a:lnSpc>
                <a:spcBef>
                  <a:spcPct val="20000"/>
                </a:spcBef>
                <a:spcAft>
                  <a:spcPts val="0"/>
                </a:spcAft>
                <a:buClrTx/>
                <a:buSzTx/>
                <a:buFont typeface="Arial" pitchFamily="34" charset="0"/>
                <a:buChar char="•"/>
                <a:tabLst/>
                <a:defRPr/>
              </a:pPr>
              <a:r>
                <a:rPr kumimoji="0" lang="en-US" sz="3200" i="0" u="none" strike="noStrike" kern="1200" cap="none" spc="0" normalizeH="0" baseline="0" noProof="0" dirty="0" smtClean="0">
                  <a:ln>
                    <a:noFill/>
                  </a:ln>
                  <a:solidFill>
                    <a:schemeClr val="tx1"/>
                  </a:solidFill>
                  <a:effectLst/>
                  <a:uLnTx/>
                  <a:uFillTx/>
                  <a:latin typeface="Arial" pitchFamily="34" charset="0"/>
                  <a:cs typeface="Arial" pitchFamily="34" charset="0"/>
                </a:rPr>
                <a:t>CaCO</a:t>
              </a:r>
              <a:r>
                <a:rPr kumimoji="0" lang="en-US" sz="3200" i="0" u="none" strike="noStrike" kern="1200" cap="none" spc="0" normalizeH="0" baseline="-25000" noProof="0" dirty="0" smtClean="0">
                  <a:ln>
                    <a:noFill/>
                  </a:ln>
                  <a:solidFill>
                    <a:schemeClr val="tx1"/>
                  </a:solidFill>
                  <a:effectLst/>
                  <a:uLnTx/>
                  <a:uFillTx/>
                  <a:latin typeface="Arial" pitchFamily="34" charset="0"/>
                  <a:cs typeface="Arial" pitchFamily="34" charset="0"/>
                </a:rPr>
                <a:t>3</a:t>
              </a:r>
              <a:r>
                <a:rPr kumimoji="0" lang="en-US" sz="3200" i="0" u="none" strike="noStrike" kern="1200" cap="none" spc="0" normalizeH="0" noProof="0" dirty="0" smtClean="0">
                  <a:ln>
                    <a:noFill/>
                  </a:ln>
                  <a:solidFill>
                    <a:schemeClr val="tx1"/>
                  </a:solidFill>
                  <a:effectLst/>
                  <a:uLnTx/>
                  <a:uFillTx/>
                  <a:latin typeface="Arial" pitchFamily="34" charset="0"/>
                  <a:cs typeface="Arial" pitchFamily="34" charset="0"/>
                </a:rPr>
                <a:t> solution: 200 ppm CaCl</a:t>
              </a:r>
              <a:r>
                <a:rPr kumimoji="0" lang="en-US" sz="3200" i="0" u="none" strike="noStrike" kern="1200" cap="none" spc="0" normalizeH="0" baseline="-25000" noProof="0" dirty="0" smtClean="0">
                  <a:ln>
                    <a:noFill/>
                  </a:ln>
                  <a:solidFill>
                    <a:schemeClr val="tx1"/>
                  </a:solidFill>
                  <a:effectLst/>
                  <a:uLnTx/>
                  <a:uFillTx/>
                  <a:latin typeface="Arial" pitchFamily="34" charset="0"/>
                  <a:cs typeface="Arial" pitchFamily="34" charset="0"/>
                </a:rPr>
                <a:t>2</a:t>
              </a:r>
              <a:r>
                <a:rPr kumimoji="0" lang="en-US" sz="3200" i="0" u="none" strike="noStrike" kern="1200" cap="none" spc="0" normalizeH="0" noProof="0" dirty="0" smtClean="0">
                  <a:ln>
                    <a:noFill/>
                  </a:ln>
                  <a:solidFill>
                    <a:schemeClr val="tx1"/>
                  </a:solidFill>
                  <a:effectLst/>
                  <a:uLnTx/>
                  <a:uFillTx/>
                  <a:latin typeface="Arial" pitchFamily="34" charset="0"/>
                  <a:cs typeface="Arial" pitchFamily="34" charset="0"/>
                </a:rPr>
                <a:t>, 200 ppm Na</a:t>
              </a:r>
              <a:r>
                <a:rPr kumimoji="0" lang="en-US" sz="3200" i="0" u="none" strike="noStrike" kern="1200" cap="none" spc="0" normalizeH="0" baseline="-25000" noProof="0" dirty="0" smtClean="0">
                  <a:ln>
                    <a:noFill/>
                  </a:ln>
                  <a:solidFill>
                    <a:schemeClr val="tx1"/>
                  </a:solidFill>
                  <a:effectLst/>
                  <a:uLnTx/>
                  <a:uFillTx/>
                  <a:latin typeface="Arial" pitchFamily="34" charset="0"/>
                  <a:cs typeface="Arial" pitchFamily="34" charset="0"/>
                </a:rPr>
                <a:t>2</a:t>
              </a:r>
              <a:r>
                <a:rPr kumimoji="0" lang="en-US" sz="3200" i="0" u="none" strike="noStrike" kern="1200" cap="none" spc="0" normalizeH="0" noProof="0" dirty="0" smtClean="0">
                  <a:ln>
                    <a:noFill/>
                  </a:ln>
                  <a:solidFill>
                    <a:schemeClr val="tx1"/>
                  </a:solidFill>
                  <a:effectLst/>
                  <a:uLnTx/>
                  <a:uFillTx/>
                  <a:latin typeface="Arial" pitchFamily="34" charset="0"/>
                  <a:cs typeface="Arial" pitchFamily="34" charset="0"/>
                </a:rPr>
                <a:t>CO</a:t>
              </a:r>
              <a:r>
                <a:rPr kumimoji="0" lang="en-US" sz="3200" i="0" u="none" strike="noStrike" kern="1200" cap="none" spc="0" normalizeH="0" baseline="-25000" noProof="0" dirty="0" smtClean="0">
                  <a:ln>
                    <a:noFill/>
                  </a:ln>
                  <a:solidFill>
                    <a:schemeClr val="tx1"/>
                  </a:solidFill>
                  <a:effectLst/>
                  <a:uLnTx/>
                  <a:uFillTx/>
                  <a:latin typeface="Arial" pitchFamily="34" charset="0"/>
                  <a:cs typeface="Arial" pitchFamily="34" charset="0"/>
                </a:rPr>
                <a:t>3</a:t>
              </a:r>
              <a:r>
                <a:rPr kumimoji="0" lang="en-US" sz="3200" i="0" u="none" strike="noStrike" kern="1200" cap="none" spc="0" normalizeH="0" noProof="0" dirty="0" smtClean="0">
                  <a:ln>
                    <a:noFill/>
                  </a:ln>
                  <a:solidFill>
                    <a:schemeClr val="tx1"/>
                  </a:solidFill>
                  <a:effectLst/>
                  <a:uLnTx/>
                  <a:uFillTx/>
                  <a:latin typeface="Arial" pitchFamily="34" charset="0"/>
                  <a:cs typeface="Arial" pitchFamily="34" charset="0"/>
                </a:rPr>
                <a:t>, 10 g/L </a:t>
              </a:r>
              <a:r>
                <a:rPr kumimoji="0" lang="en-US" sz="3200" i="0" u="none" strike="noStrike" kern="1200" cap="none" spc="0" normalizeH="0" noProof="0" dirty="0" err="1" smtClean="0">
                  <a:ln>
                    <a:noFill/>
                  </a:ln>
                  <a:solidFill>
                    <a:schemeClr val="tx1"/>
                  </a:solidFill>
                  <a:effectLst/>
                  <a:uLnTx/>
                  <a:uFillTx/>
                  <a:latin typeface="Arial" pitchFamily="34" charset="0"/>
                  <a:cs typeface="Arial" pitchFamily="34" charset="0"/>
                </a:rPr>
                <a:t>NaCl</a:t>
              </a:r>
              <a:endParaRPr kumimoji="0" lang="en-US" sz="3200" i="0" u="none" strike="noStrike" kern="1200" cap="none" spc="0" normalizeH="0" noProof="0" dirty="0" smtClean="0">
                <a:ln>
                  <a:noFill/>
                </a:ln>
                <a:solidFill>
                  <a:schemeClr val="tx1"/>
                </a:solidFill>
                <a:effectLst/>
                <a:uLnTx/>
                <a:uFillTx/>
                <a:latin typeface="Arial" pitchFamily="34" charset="0"/>
                <a:cs typeface="Arial" pitchFamily="34" charset="0"/>
              </a:endParaRPr>
            </a:p>
            <a:p>
              <a:pPr marL="457200" lvl="0" indent="-457200" defTabSz="4385616" fontAlgn="auto">
                <a:lnSpc>
                  <a:spcPct val="113000"/>
                </a:lnSpc>
                <a:spcBef>
                  <a:spcPct val="20000"/>
                </a:spcBef>
                <a:spcAft>
                  <a:spcPts val="0"/>
                </a:spcAft>
                <a:buFont typeface="Arial" pitchFamily="34" charset="0"/>
                <a:buChar char="•"/>
                <a:defRPr/>
              </a:pPr>
              <a:r>
                <a:rPr lang="en-US" sz="3200" baseline="0" dirty="0" smtClean="0">
                  <a:latin typeface="Arial" pitchFamily="34" charset="0"/>
                  <a:cs typeface="Arial" pitchFamily="34" charset="0"/>
                </a:rPr>
                <a:t>Silicate solution:</a:t>
              </a:r>
              <a:r>
                <a:rPr lang="en-US" sz="3200" dirty="0" smtClean="0">
                  <a:latin typeface="Arial" pitchFamily="34" charset="0"/>
                  <a:cs typeface="Arial" pitchFamily="34" charset="0"/>
                </a:rPr>
                <a:t> 400 </a:t>
              </a:r>
              <a:r>
                <a:rPr lang="en-US" sz="3200" dirty="0">
                  <a:latin typeface="Arial" pitchFamily="34" charset="0"/>
                  <a:cs typeface="Arial" pitchFamily="34" charset="0"/>
                </a:rPr>
                <a:t>ppm CaCl</a:t>
              </a:r>
              <a:r>
                <a:rPr lang="en-US" sz="3200" baseline="-25000" dirty="0">
                  <a:latin typeface="Arial" pitchFamily="34" charset="0"/>
                  <a:cs typeface="Arial" pitchFamily="34" charset="0"/>
                </a:rPr>
                <a:t>2</a:t>
              </a:r>
              <a:r>
                <a:rPr lang="en-US" sz="3200" dirty="0">
                  <a:latin typeface="Arial" pitchFamily="34" charset="0"/>
                  <a:cs typeface="Arial" pitchFamily="34" charset="0"/>
                </a:rPr>
                <a:t>, </a:t>
              </a:r>
              <a:r>
                <a:rPr lang="en-US" sz="3200" dirty="0" smtClean="0">
                  <a:latin typeface="Arial" pitchFamily="34" charset="0"/>
                  <a:cs typeface="Arial" pitchFamily="34" charset="0"/>
                </a:rPr>
                <a:t>300 ppm SiO</a:t>
              </a:r>
              <a:r>
                <a:rPr lang="en-US" sz="3200" baseline="-25000" dirty="0" smtClean="0">
                  <a:latin typeface="Arial" pitchFamily="34" charset="0"/>
                  <a:cs typeface="Arial" pitchFamily="34" charset="0"/>
                </a:rPr>
                <a:t>2</a:t>
              </a:r>
              <a:r>
                <a:rPr lang="en-US" sz="3200" dirty="0" smtClean="0">
                  <a:latin typeface="Arial" pitchFamily="34" charset="0"/>
                  <a:cs typeface="Arial" pitchFamily="34" charset="0"/>
                </a:rPr>
                <a:t>, 10 g/L </a:t>
              </a:r>
              <a:r>
                <a:rPr lang="en-US" sz="3200" dirty="0" err="1" smtClean="0">
                  <a:latin typeface="Arial" pitchFamily="34" charset="0"/>
                  <a:cs typeface="Arial" pitchFamily="34" charset="0"/>
                </a:rPr>
                <a:t>NaCl</a:t>
              </a:r>
              <a:endParaRPr lang="en-US" sz="3200" dirty="0" smtClean="0">
                <a:latin typeface="Arial" pitchFamily="34" charset="0"/>
                <a:cs typeface="Arial" pitchFamily="34" charset="0"/>
              </a:endParaRPr>
            </a:p>
          </p:txBody>
        </p:sp>
        <p:grpSp>
          <p:nvGrpSpPr>
            <p:cNvPr id="38" name="Group 37"/>
            <p:cNvGrpSpPr/>
            <p:nvPr/>
          </p:nvGrpSpPr>
          <p:grpSpPr>
            <a:xfrm>
              <a:off x="7162800" y="10515600"/>
              <a:ext cx="16383000" cy="12333831"/>
              <a:chOff x="7036584" y="9395379"/>
              <a:chExt cx="16552606" cy="12333831"/>
            </a:xfrm>
          </p:grpSpPr>
          <p:sp>
            <p:nvSpPr>
              <p:cNvPr id="23" name="Content Placeholder 2"/>
              <p:cNvSpPr txBox="1">
                <a:spLocks/>
              </p:cNvSpPr>
              <p:nvPr/>
            </p:nvSpPr>
            <p:spPr>
              <a:xfrm>
                <a:off x="7036584" y="9395379"/>
                <a:ext cx="5158254" cy="6005619"/>
              </a:xfrm>
              <a:prstGeom prst="rect">
                <a:avLst/>
              </a:prstGeom>
            </p:spPr>
            <p:txBody>
              <a:bodyPr>
                <a:noAutofit/>
              </a:bodyPr>
              <a:lstStyle/>
              <a:p>
                <a:pPr lvl="0" defTabSz="4385616" fontAlgn="auto">
                  <a:spcBef>
                    <a:spcPct val="20000"/>
                  </a:spcBef>
                  <a:spcAft>
                    <a:spcPts val="0"/>
                  </a:spcAft>
                  <a:defRPr/>
                </a:pPr>
                <a:r>
                  <a:rPr lang="en-US" sz="3600" b="1" dirty="0" smtClean="0">
                    <a:latin typeface="Arial" pitchFamily="34" charset="0"/>
                    <a:cs typeface="Arial" pitchFamily="34" charset="0"/>
                  </a:rPr>
                  <a:t>Procedure</a:t>
                </a:r>
              </a:p>
              <a:p>
                <a:pPr lvl="0" defTabSz="4385616" fontAlgn="auto">
                  <a:lnSpc>
                    <a:spcPct val="113000"/>
                  </a:lnSpc>
                  <a:spcBef>
                    <a:spcPct val="20000"/>
                  </a:spcBef>
                  <a:spcAft>
                    <a:spcPts val="0"/>
                  </a:spcAft>
                  <a:defRPr/>
                </a:pPr>
                <a:r>
                  <a:rPr lang="en-US" sz="3200" dirty="0" smtClean="0">
                    <a:latin typeface="Arial" pitchFamily="34" charset="0"/>
                    <a:cs typeface="Arial" pitchFamily="34" charset="0"/>
                  </a:rPr>
                  <a:t>(Clean water flux taken after each step)</a:t>
                </a:r>
              </a:p>
              <a:p>
                <a:pPr marL="514350" lvl="0" indent="-514350" defTabSz="4385616" fontAlgn="auto">
                  <a:lnSpc>
                    <a:spcPct val="113000"/>
                  </a:lnSpc>
                  <a:spcBef>
                    <a:spcPct val="20000"/>
                  </a:spcBef>
                  <a:spcAft>
                    <a:spcPts val="0"/>
                  </a:spcAft>
                  <a:buAutoNum type="arabicPeriod"/>
                  <a:defRPr/>
                </a:pPr>
                <a:r>
                  <a:rPr lang="en-US" sz="3200" dirty="0" smtClean="0">
                    <a:latin typeface="Arial" pitchFamily="34" charset="0"/>
                    <a:cs typeface="Arial" pitchFamily="34" charset="0"/>
                  </a:rPr>
                  <a:t>Membrane compaction</a:t>
                </a:r>
              </a:p>
              <a:p>
                <a:pPr marL="514350" lvl="0" indent="-514350" defTabSz="4385616" fontAlgn="auto">
                  <a:lnSpc>
                    <a:spcPct val="113000"/>
                  </a:lnSpc>
                  <a:spcBef>
                    <a:spcPct val="20000"/>
                  </a:spcBef>
                  <a:spcAft>
                    <a:spcPts val="0"/>
                  </a:spcAft>
                  <a:buAutoNum type="arabicPeriod"/>
                  <a:defRPr/>
                </a:pPr>
                <a:r>
                  <a:rPr lang="en-US" sz="3200" dirty="0" smtClean="0">
                    <a:latin typeface="Arial" pitchFamily="34" charset="0"/>
                    <a:cs typeface="Arial" pitchFamily="34" charset="0"/>
                  </a:rPr>
                  <a:t>Reference salt flux</a:t>
                </a:r>
              </a:p>
              <a:p>
                <a:pPr marL="514350" lvl="0" indent="-514350" defTabSz="4385616" fontAlgn="auto">
                  <a:lnSpc>
                    <a:spcPct val="113000"/>
                  </a:lnSpc>
                  <a:spcBef>
                    <a:spcPct val="20000"/>
                  </a:spcBef>
                  <a:spcAft>
                    <a:spcPts val="0"/>
                  </a:spcAft>
                  <a:buAutoNum type="arabicPeriod"/>
                  <a:defRPr/>
                </a:pPr>
                <a:r>
                  <a:rPr lang="en-US" sz="3200" dirty="0" smtClean="0">
                    <a:latin typeface="Arial" pitchFamily="34" charset="0"/>
                    <a:cs typeface="Arial" pitchFamily="34" charset="0"/>
                  </a:rPr>
                  <a:t>Membrane scaling</a:t>
                </a:r>
              </a:p>
              <a:p>
                <a:pPr marL="514350" lvl="0" indent="-514350" defTabSz="4385616" fontAlgn="auto">
                  <a:lnSpc>
                    <a:spcPct val="113000"/>
                  </a:lnSpc>
                  <a:spcBef>
                    <a:spcPct val="20000"/>
                  </a:spcBef>
                  <a:spcAft>
                    <a:spcPts val="0"/>
                  </a:spcAft>
                  <a:buAutoNum type="arabicPeriod"/>
                  <a:defRPr/>
                </a:pPr>
                <a:r>
                  <a:rPr lang="en-US" sz="3200" dirty="0" smtClean="0">
                    <a:latin typeface="Arial" pitchFamily="34" charset="0"/>
                    <a:cs typeface="Arial" pitchFamily="34" charset="0"/>
                  </a:rPr>
                  <a:t>Membrane cleaning</a:t>
                </a:r>
              </a:p>
            </p:txBody>
          </p:sp>
          <p:sp>
            <p:nvSpPr>
              <p:cNvPr id="30" name="Content Placeholder 2"/>
              <p:cNvSpPr txBox="1">
                <a:spLocks/>
              </p:cNvSpPr>
              <p:nvPr/>
            </p:nvSpPr>
            <p:spPr>
              <a:xfrm>
                <a:off x="11981623" y="16014211"/>
                <a:ext cx="11607567" cy="5714999"/>
              </a:xfrm>
              <a:prstGeom prst="rect">
                <a:avLst/>
              </a:prstGeom>
            </p:spPr>
            <p:txBody>
              <a:bodyPr>
                <a:noAutofit/>
              </a:bodyPr>
              <a:lstStyle/>
              <a:p>
                <a:pPr marL="514350" indent="-514350" algn="just" defTabSz="4385616" fontAlgn="auto">
                  <a:lnSpc>
                    <a:spcPct val="113000"/>
                  </a:lnSpc>
                  <a:spcBef>
                    <a:spcPct val="20000"/>
                  </a:spcBef>
                  <a:spcAft>
                    <a:spcPts val="0"/>
                  </a:spcAft>
                  <a:defRPr/>
                </a:pPr>
                <a:r>
                  <a:rPr lang="en-US" sz="3200" b="1" i="1" dirty="0" smtClean="0">
                    <a:latin typeface="Arial" pitchFamily="34" charset="0"/>
                    <a:cs typeface="Arial" pitchFamily="34" charset="0"/>
                  </a:rPr>
                  <a:t>Dissolved CO</a:t>
                </a:r>
                <a:r>
                  <a:rPr lang="en-US" sz="3200" b="1" i="1" baseline="-25000" dirty="0" smtClean="0">
                    <a:latin typeface="Arial" pitchFamily="34" charset="0"/>
                    <a:cs typeface="Arial" pitchFamily="34" charset="0"/>
                  </a:rPr>
                  <a:t>2</a:t>
                </a:r>
                <a:r>
                  <a:rPr lang="en-US" sz="3200" b="1" i="1" dirty="0" smtClean="0">
                    <a:latin typeface="Arial" pitchFamily="34" charset="0"/>
                    <a:cs typeface="Arial" pitchFamily="34" charset="0"/>
                  </a:rPr>
                  <a:t> Cleaning</a:t>
                </a:r>
                <a:endParaRPr lang="en-US" sz="3200" dirty="0" smtClean="0">
                  <a:latin typeface="Arial" pitchFamily="34" charset="0"/>
                  <a:cs typeface="Arial" pitchFamily="34" charset="0"/>
                </a:endParaRPr>
              </a:p>
              <a:p>
                <a:pPr marL="514350" indent="-514350" algn="just" defTabSz="4385616" fontAlgn="auto">
                  <a:lnSpc>
                    <a:spcPct val="113000"/>
                  </a:lnSpc>
                  <a:spcBef>
                    <a:spcPct val="20000"/>
                  </a:spcBef>
                  <a:spcAft>
                    <a:spcPts val="0"/>
                  </a:spcAft>
                  <a:buFont typeface="+mj-lt"/>
                  <a:buAutoNum type="arabicPeriod"/>
                  <a:defRPr/>
                </a:pPr>
                <a:r>
                  <a:rPr lang="en-US" sz="3200" dirty="0" smtClean="0">
                    <a:latin typeface="Arial" pitchFamily="34" charset="0"/>
                    <a:cs typeface="Arial" pitchFamily="34" charset="0"/>
                  </a:rPr>
                  <a:t>Carbonate water for cleaning solution. Accomplished by bubbling CO</a:t>
                </a:r>
                <a:r>
                  <a:rPr lang="en-US" sz="3200" baseline="-25000" dirty="0" smtClean="0">
                    <a:latin typeface="Arial" pitchFamily="34" charset="0"/>
                    <a:cs typeface="Arial" pitchFamily="34" charset="0"/>
                  </a:rPr>
                  <a:t>2</a:t>
                </a:r>
                <a:r>
                  <a:rPr lang="en-US" sz="3200" dirty="0" smtClean="0">
                    <a:latin typeface="Arial" pitchFamily="34" charset="0"/>
                    <a:cs typeface="Arial" pitchFamily="34" charset="0"/>
                  </a:rPr>
                  <a:t> into the water column in a vertical pressure vessel. Water volume is 7.5 liters.</a:t>
                </a:r>
              </a:p>
              <a:p>
                <a:pPr marL="514350" lvl="0" indent="-514350" algn="just" defTabSz="4385616" fontAlgn="auto">
                  <a:lnSpc>
                    <a:spcPct val="113000"/>
                  </a:lnSpc>
                  <a:spcBef>
                    <a:spcPct val="20000"/>
                  </a:spcBef>
                  <a:spcAft>
                    <a:spcPts val="0"/>
                  </a:spcAft>
                  <a:buFont typeface="+mj-lt"/>
                  <a:buAutoNum type="arabicPeriod" startAt="2"/>
                  <a:defRPr/>
                </a:pPr>
                <a:r>
                  <a:rPr lang="en-US" sz="3200" dirty="0" smtClean="0">
                    <a:latin typeface="Arial" pitchFamily="34" charset="0"/>
                    <a:cs typeface="Arial" pitchFamily="34" charset="0"/>
                  </a:rPr>
                  <a:t>Open </a:t>
                </a:r>
                <a:r>
                  <a:rPr lang="en-US" sz="3200" dirty="0">
                    <a:latin typeface="Arial" pitchFamily="34" charset="0"/>
                    <a:cs typeface="Arial" pitchFamily="34" charset="0"/>
                  </a:rPr>
                  <a:t>valve to divert water </a:t>
                </a:r>
                <a:r>
                  <a:rPr lang="en-US" sz="3200" dirty="0" smtClean="0">
                    <a:latin typeface="Arial" pitchFamily="34" charset="0"/>
                    <a:cs typeface="Arial" pitchFamily="34" charset="0"/>
                  </a:rPr>
                  <a:t>in pressure vessel through membrane cell. Water exits under headspace pressure until empty, a process which takes </a:t>
                </a:r>
                <a:r>
                  <a:rPr lang="en-US" sz="3200" b="1" i="1" dirty="0" smtClean="0">
                    <a:latin typeface="Arial" pitchFamily="34" charset="0"/>
                    <a:cs typeface="Arial" pitchFamily="34" charset="0"/>
                  </a:rPr>
                  <a:t>less than 10 minutes</a:t>
                </a:r>
                <a:r>
                  <a:rPr lang="en-US" sz="3200" dirty="0" smtClean="0">
                    <a:latin typeface="Arial" pitchFamily="34" charset="0"/>
                    <a:cs typeface="Arial" pitchFamily="34" charset="0"/>
                  </a:rPr>
                  <a:t>.</a:t>
                </a:r>
                <a:endParaRPr lang="en-US" sz="3200" dirty="0">
                  <a:latin typeface="Arial" pitchFamily="34" charset="0"/>
                  <a:cs typeface="Arial" pitchFamily="34" charset="0"/>
                </a:endParaRPr>
              </a:p>
            </p:txBody>
          </p:sp>
        </p:grpSp>
        <p:grpSp>
          <p:nvGrpSpPr>
            <p:cNvPr id="43" name="Group 42"/>
            <p:cNvGrpSpPr/>
            <p:nvPr/>
          </p:nvGrpSpPr>
          <p:grpSpPr>
            <a:xfrm>
              <a:off x="12192000" y="7696200"/>
              <a:ext cx="11353800" cy="8979515"/>
              <a:chOff x="11734800" y="9220200"/>
              <a:chExt cx="9906000" cy="7886438"/>
            </a:xfrm>
          </p:grpSpPr>
          <p:sp>
            <p:nvSpPr>
              <p:cNvPr id="31" name="TextBox 30"/>
              <p:cNvSpPr txBox="1"/>
              <p:nvPr/>
            </p:nvSpPr>
            <p:spPr>
              <a:xfrm>
                <a:off x="11734800" y="16593048"/>
                <a:ext cx="9906000" cy="513590"/>
              </a:xfrm>
              <a:prstGeom prst="rect">
                <a:avLst/>
              </a:prstGeom>
              <a:noFill/>
            </p:spPr>
            <p:txBody>
              <a:bodyPr wrap="square" rtlCol="0">
                <a:spAutoFit/>
              </a:bodyPr>
              <a:lstStyle/>
              <a:p>
                <a:pPr algn="ctr"/>
                <a:r>
                  <a:rPr lang="en-US" sz="3200" i="1" dirty="0" smtClean="0"/>
                  <a:t>Figure 2: Sketch of bench-scale testing apparatus.</a:t>
                </a:r>
                <a:endParaRPr lang="en-US" sz="3200" i="1" dirty="0"/>
              </a:p>
            </p:txBody>
          </p:sp>
          <p:sp>
            <p:nvSpPr>
              <p:cNvPr id="7" name="Rectangle 6"/>
              <p:cNvSpPr/>
              <p:nvPr/>
            </p:nvSpPr>
            <p:spPr>
              <a:xfrm>
                <a:off x="11811000" y="9220200"/>
                <a:ext cx="9519697" cy="723731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p:cNvPicPr>
                <a:picLocks noChangeAspect="1" noChangeArrowheads="1"/>
              </p:cNvPicPr>
              <p:nvPr/>
            </p:nvPicPr>
            <p:blipFill>
              <a:blip r:embed="rId6"/>
              <a:srcRect/>
              <a:stretch>
                <a:fillRect/>
              </a:stretch>
            </p:blipFill>
            <p:spPr bwMode="auto">
              <a:xfrm>
                <a:off x="12163425" y="9448800"/>
                <a:ext cx="8943975" cy="6724650"/>
              </a:xfrm>
              <a:prstGeom prst="rect">
                <a:avLst/>
              </a:prstGeom>
              <a:noFill/>
              <a:ln w="9525">
                <a:noFill/>
                <a:miter lim="800000"/>
                <a:headEnd/>
                <a:tailEnd/>
              </a:ln>
              <a:effectLst/>
            </p:spPr>
          </p:pic>
        </p:grpSp>
      </p:grpSp>
      <p:grpSp>
        <p:nvGrpSpPr>
          <p:cNvPr id="63" name="Group 62"/>
          <p:cNvGrpSpPr/>
          <p:nvPr/>
        </p:nvGrpSpPr>
        <p:grpSpPr>
          <a:xfrm>
            <a:off x="24841200" y="3967636"/>
            <a:ext cx="11658600" cy="24683564"/>
            <a:chOff x="25374600" y="3967636"/>
            <a:chExt cx="11658600" cy="24683564"/>
          </a:xfrm>
        </p:grpSpPr>
        <p:sp>
          <p:nvSpPr>
            <p:cNvPr id="19" name="Content Placeholder 2"/>
            <p:cNvSpPr txBox="1">
              <a:spLocks/>
            </p:cNvSpPr>
            <p:nvPr/>
          </p:nvSpPr>
          <p:spPr>
            <a:xfrm>
              <a:off x="25374600" y="3967636"/>
              <a:ext cx="11658600" cy="8681564"/>
            </a:xfrm>
            <a:prstGeom prst="rect">
              <a:avLst/>
            </a:prstGeom>
          </p:spPr>
          <p:txBody>
            <a:bodyPr>
              <a:noAutofit/>
            </a:bodyPr>
            <a:lstStyle/>
            <a:p>
              <a:pPr marL="0" marR="0" lvl="0" indent="0" algn="l" defTabSz="4385616" rtl="0" eaLnBrk="1" fontAlgn="auto" latinLnBrk="0" hangingPunct="1">
                <a:lnSpc>
                  <a:spcPct val="100000"/>
                </a:lnSpc>
                <a:spcBef>
                  <a:spcPct val="20000"/>
                </a:spcBef>
                <a:spcAft>
                  <a:spcPts val="0"/>
                </a:spcAft>
                <a:buClrTx/>
                <a:buSzTx/>
                <a:buFont typeface="Arial" pitchFamily="34" charset="0"/>
                <a:buNone/>
                <a:tabLst/>
                <a:defRPr/>
              </a:pPr>
              <a:r>
                <a:rPr kumimoji="0" lang="en-US" sz="3600" b="1" i="0" u="none" strike="noStrike" kern="1200" cap="none" spc="0" normalizeH="0" baseline="0" noProof="0" dirty="0" smtClean="0">
                  <a:ln>
                    <a:noFill/>
                  </a:ln>
                  <a:solidFill>
                    <a:schemeClr val="tx1"/>
                  </a:solidFill>
                  <a:effectLst/>
                  <a:uLnTx/>
                  <a:uFillTx/>
                  <a:latin typeface="Arial" pitchFamily="34" charset="0"/>
                  <a:cs typeface="Arial" pitchFamily="34" charset="0"/>
                </a:rPr>
                <a:t>Results</a:t>
              </a:r>
            </a:p>
            <a:p>
              <a:pPr marL="0" marR="0" lvl="0" indent="0" algn="just" defTabSz="4385616" rtl="0" eaLnBrk="1" fontAlgn="auto" latinLnBrk="0" hangingPunct="1">
                <a:lnSpc>
                  <a:spcPct val="114000"/>
                </a:lnSpc>
                <a:spcBef>
                  <a:spcPts val="2400"/>
                </a:spcBef>
                <a:spcAft>
                  <a:spcPts val="0"/>
                </a:spcAft>
                <a:buClrTx/>
                <a:buSzTx/>
                <a:buFont typeface="Arial" pitchFamily="34" charset="0"/>
                <a:buNone/>
                <a:tabLst/>
                <a:defRPr/>
              </a:pPr>
              <a:r>
                <a:rPr kumimoji="0" lang="en-US" sz="3200" b="1" i="1" u="none" strike="noStrike" kern="1200" cap="none" spc="0" normalizeH="0" baseline="0" noProof="0" dirty="0" smtClean="0">
                  <a:ln>
                    <a:noFill/>
                  </a:ln>
                  <a:solidFill>
                    <a:schemeClr val="tx1"/>
                  </a:solidFill>
                  <a:effectLst/>
                  <a:uLnTx/>
                  <a:uFillTx/>
                  <a:latin typeface="Arial" pitchFamily="34" charset="0"/>
                  <a:cs typeface="Arial" pitchFamily="34" charset="0"/>
                </a:rPr>
                <a:t>Calcium</a:t>
              </a:r>
              <a:r>
                <a:rPr kumimoji="0" lang="en-US" sz="3200" b="1" i="1" u="none" strike="noStrike" kern="1200" cap="none" spc="0" normalizeH="0" noProof="0" dirty="0" smtClean="0">
                  <a:ln>
                    <a:noFill/>
                  </a:ln>
                  <a:solidFill>
                    <a:schemeClr val="tx1"/>
                  </a:solidFill>
                  <a:effectLst/>
                  <a:uLnTx/>
                  <a:uFillTx/>
                  <a:latin typeface="Arial" pitchFamily="34" charset="0"/>
                  <a:cs typeface="Arial" pitchFamily="34" charset="0"/>
                </a:rPr>
                <a:t> Carbonate</a:t>
              </a:r>
              <a:r>
                <a:rPr lang="en-US" sz="3200" dirty="0">
                  <a:latin typeface="Arial" pitchFamily="34" charset="0"/>
                  <a:cs typeface="Arial" pitchFamily="34" charset="0"/>
                </a:rPr>
                <a:t> </a:t>
              </a:r>
              <a:r>
                <a:rPr lang="en-US" sz="3200" dirty="0" smtClean="0">
                  <a:latin typeface="Arial" pitchFamily="34" charset="0"/>
                  <a:cs typeface="Arial" pitchFamily="34" charset="0"/>
                </a:rPr>
                <a:t> The best cleaning resulted from dissolved CO</a:t>
              </a:r>
              <a:r>
                <a:rPr lang="en-US" sz="3200" baseline="-25000" dirty="0" smtClean="0">
                  <a:latin typeface="Arial" pitchFamily="34" charset="0"/>
                  <a:cs typeface="Arial" pitchFamily="34" charset="0"/>
                </a:rPr>
                <a:t>2</a:t>
              </a:r>
              <a:r>
                <a:rPr lang="en-US" sz="3200" dirty="0" smtClean="0">
                  <a:latin typeface="Arial" pitchFamily="34" charset="0"/>
                  <a:cs typeface="Arial" pitchFamily="34" charset="0"/>
                </a:rPr>
                <a:t>. When cleaned with acid – the standard for removing many types of inorganic scale – similar results were observed. Lastly, clean water provided minimal cleaning.</a:t>
              </a:r>
            </a:p>
            <a:p>
              <a:pPr marL="0" marR="0" lvl="0" indent="0" algn="just" defTabSz="4385616" rtl="0" eaLnBrk="1" fontAlgn="auto" latinLnBrk="0" hangingPunct="1">
                <a:lnSpc>
                  <a:spcPct val="114000"/>
                </a:lnSpc>
                <a:spcBef>
                  <a:spcPts val="2400"/>
                </a:spcBef>
                <a:spcAft>
                  <a:spcPts val="0"/>
                </a:spcAft>
                <a:buClrTx/>
                <a:buSzTx/>
                <a:buFont typeface="Arial" pitchFamily="34" charset="0"/>
                <a:buNone/>
                <a:tabLst/>
                <a:defRPr/>
              </a:pPr>
              <a:r>
                <a:rPr lang="en-US" sz="3200" b="1" i="1" dirty="0" smtClean="0">
                  <a:latin typeface="Arial" pitchFamily="34" charset="0"/>
                  <a:cs typeface="Arial" pitchFamily="34" charset="0"/>
                </a:rPr>
                <a:t>Calcium Silicates </a:t>
              </a:r>
              <a:r>
                <a:rPr lang="en-US" sz="3200" dirty="0" smtClean="0">
                  <a:latin typeface="Arial" pitchFamily="34" charset="0"/>
                  <a:cs typeface="Arial" pitchFamily="34" charset="0"/>
                </a:rPr>
                <a:t> None of the attempted cleaning solutions were able to remove silicate scale. Silica is known to be problematic and typically handled with pretreatment to reduce concentration levels. For cleaning, industrial standards vary between acid and alkaline cleaning solutions.</a:t>
              </a:r>
            </a:p>
            <a:p>
              <a:pPr marL="0" marR="0" lvl="0" indent="0" algn="l" defTabSz="4385616" rtl="0" eaLnBrk="1" fontAlgn="auto" latinLnBrk="0" hangingPunct="1">
                <a:lnSpc>
                  <a:spcPct val="114000"/>
                </a:lnSpc>
                <a:spcBef>
                  <a:spcPts val="2400"/>
                </a:spcBef>
                <a:spcAft>
                  <a:spcPts val="0"/>
                </a:spcAft>
                <a:buClrTx/>
                <a:buSzTx/>
                <a:buFont typeface="Arial" pitchFamily="34" charset="0"/>
                <a:buNone/>
                <a:tabLst/>
                <a:defRPr/>
              </a:pPr>
              <a:endParaRPr kumimoji="0" lang="en-US" sz="3200" b="1" i="1" u="none" strike="noStrike" kern="1200" cap="none" spc="0" normalizeH="0" noProof="0" dirty="0">
                <a:ln>
                  <a:noFill/>
                </a:ln>
                <a:solidFill>
                  <a:schemeClr val="tx1"/>
                </a:solidFill>
                <a:effectLst/>
                <a:uLnTx/>
                <a:uFillTx/>
                <a:latin typeface="Arial" pitchFamily="34" charset="0"/>
                <a:cs typeface="Arial" pitchFamily="34" charset="0"/>
              </a:endParaRPr>
            </a:p>
            <a:p>
              <a:pPr marL="0" marR="0" lvl="0" indent="0" algn="l" defTabSz="4385616" rtl="0" eaLnBrk="1" fontAlgn="auto" latinLnBrk="0" hangingPunct="1">
                <a:lnSpc>
                  <a:spcPct val="114000"/>
                </a:lnSpc>
                <a:spcBef>
                  <a:spcPts val="2400"/>
                </a:spcBef>
                <a:spcAft>
                  <a:spcPts val="0"/>
                </a:spcAft>
                <a:buClrTx/>
                <a:buSzTx/>
                <a:buFont typeface="Arial" pitchFamily="34" charset="0"/>
                <a:buNone/>
                <a:tabLst/>
                <a:defRPr/>
              </a:pPr>
              <a:endParaRPr kumimoji="0" lang="en-US" sz="3200" b="1" i="1" u="none" strike="noStrike" kern="1200" cap="none" spc="0" normalizeH="0" noProof="0" dirty="0" smtClean="0">
                <a:ln>
                  <a:noFill/>
                </a:ln>
                <a:solidFill>
                  <a:schemeClr val="tx1"/>
                </a:solidFill>
                <a:effectLst/>
                <a:uLnTx/>
                <a:uFillTx/>
                <a:latin typeface="Arial" pitchFamily="34" charset="0"/>
                <a:cs typeface="Arial" pitchFamily="34" charset="0"/>
              </a:endParaRPr>
            </a:p>
          </p:txBody>
        </p:sp>
        <p:grpSp>
          <p:nvGrpSpPr>
            <p:cNvPr id="59" name="Group 58"/>
            <p:cNvGrpSpPr/>
            <p:nvPr/>
          </p:nvGrpSpPr>
          <p:grpSpPr>
            <a:xfrm>
              <a:off x="25755600" y="20860385"/>
              <a:ext cx="10972800" cy="7790815"/>
              <a:chOff x="25603200" y="20860385"/>
              <a:chExt cx="10287000" cy="7790815"/>
            </a:xfrm>
          </p:grpSpPr>
          <p:sp>
            <p:nvSpPr>
              <p:cNvPr id="28" name="TextBox 27"/>
              <p:cNvSpPr txBox="1"/>
              <p:nvPr/>
            </p:nvSpPr>
            <p:spPr>
              <a:xfrm>
                <a:off x="26822399" y="27081540"/>
                <a:ext cx="9067801" cy="1569660"/>
              </a:xfrm>
              <a:prstGeom prst="rect">
                <a:avLst/>
              </a:prstGeom>
              <a:noFill/>
            </p:spPr>
            <p:txBody>
              <a:bodyPr wrap="square" rtlCol="0">
                <a:spAutoFit/>
              </a:bodyPr>
              <a:lstStyle/>
              <a:p>
                <a:pPr algn="just"/>
                <a:r>
                  <a:rPr lang="en-US" sz="3200" i="1" dirty="0" smtClean="0"/>
                  <a:t>Figure 5: Comparison of cleaning efficiencies for membranes scaled by silicates. None of the attempted cleaning procedures regenerated flux.</a:t>
                </a:r>
                <a:endParaRPr lang="en-US" sz="3200" i="1" dirty="0"/>
              </a:p>
            </p:txBody>
          </p:sp>
          <p:graphicFrame>
            <p:nvGraphicFramePr>
              <p:cNvPr id="56" name="Chart 55"/>
              <p:cNvGraphicFramePr/>
              <p:nvPr/>
            </p:nvGraphicFramePr>
            <p:xfrm>
              <a:off x="25603200" y="20860385"/>
              <a:ext cx="10287000" cy="6118427"/>
            </p:xfrm>
            <a:graphic>
              <a:graphicData uri="http://schemas.openxmlformats.org/drawingml/2006/chart">
                <c:chart xmlns:c="http://schemas.openxmlformats.org/drawingml/2006/chart" xmlns:r="http://schemas.openxmlformats.org/officeDocument/2006/relationships" r:id="rId7"/>
              </a:graphicData>
            </a:graphic>
          </p:graphicFrame>
        </p:grpSp>
        <p:grpSp>
          <p:nvGrpSpPr>
            <p:cNvPr id="58" name="Group 57"/>
            <p:cNvGrpSpPr/>
            <p:nvPr/>
          </p:nvGrpSpPr>
          <p:grpSpPr>
            <a:xfrm>
              <a:off x="25755600" y="10687417"/>
              <a:ext cx="10972800" cy="9505583"/>
              <a:chOff x="24917399" y="10306417"/>
              <a:chExt cx="11877515" cy="9505583"/>
            </a:xfrm>
          </p:grpSpPr>
          <p:sp>
            <p:nvSpPr>
              <p:cNvPr id="17" name="TextBox 16"/>
              <p:cNvSpPr txBox="1"/>
              <p:nvPr/>
            </p:nvSpPr>
            <p:spPr>
              <a:xfrm>
                <a:off x="26042587" y="17749897"/>
                <a:ext cx="10287000" cy="2062103"/>
              </a:xfrm>
              <a:prstGeom prst="rect">
                <a:avLst/>
              </a:prstGeom>
              <a:noFill/>
            </p:spPr>
            <p:txBody>
              <a:bodyPr wrap="square" rtlCol="0">
                <a:spAutoFit/>
              </a:bodyPr>
              <a:lstStyle/>
              <a:p>
                <a:pPr algn="just"/>
                <a:r>
                  <a:rPr lang="en-US" sz="3200" i="1" dirty="0" smtClean="0"/>
                  <a:t>Figure 4: Comparison of cleaning efficiencies for membranes scaled by CaCO</a:t>
                </a:r>
                <a:r>
                  <a:rPr lang="en-US" sz="3200" i="1" baseline="-25000" dirty="0" smtClean="0"/>
                  <a:t>3</a:t>
                </a:r>
                <a:r>
                  <a:rPr lang="en-US" sz="3200" i="1" dirty="0" smtClean="0"/>
                  <a:t>. Cleaning with dissolved CO</a:t>
                </a:r>
                <a:r>
                  <a:rPr lang="en-US" sz="3200" i="1" baseline="-25000" dirty="0" smtClean="0"/>
                  <a:t>2</a:t>
                </a:r>
                <a:r>
                  <a:rPr lang="en-US" sz="3200" i="1" dirty="0" smtClean="0"/>
                  <a:t> returned the most flux, followed by acid cleaning. </a:t>
                </a:r>
                <a:endParaRPr lang="en-US" sz="3200" i="1" dirty="0"/>
              </a:p>
            </p:txBody>
          </p:sp>
          <p:graphicFrame>
            <p:nvGraphicFramePr>
              <p:cNvPr id="57" name="Chart 56"/>
              <p:cNvGraphicFramePr/>
              <p:nvPr/>
            </p:nvGraphicFramePr>
            <p:xfrm>
              <a:off x="24917399" y="10306417"/>
              <a:ext cx="11877515" cy="7242412"/>
            </p:xfrm>
            <a:graphic>
              <a:graphicData uri="http://schemas.openxmlformats.org/drawingml/2006/chart">
                <c:chart xmlns:c="http://schemas.openxmlformats.org/drawingml/2006/chart" xmlns:r="http://schemas.openxmlformats.org/officeDocument/2006/relationships" r:id="rId8"/>
              </a:graphicData>
            </a:graphic>
          </p:graphicFrame>
        </p:grpSp>
      </p:grpSp>
      <p:sp>
        <p:nvSpPr>
          <p:cNvPr id="1033" name="AutoShape 9" descr="https://mail-attachment.googleusercontent.com/attachment/u/0/?ui=2&amp;ik=4c99323fce&amp;view=att&amp;th=13d40d0591260299&amp;attid=0.1.0&amp;disp=inline&amp;safe=1&amp;zw&amp;saduie=AG9B_P_HqOcqrq0rPdb3ylnTbCZz&amp;sadet=1362714566758&amp;sads=tdH9KnVQH7Siq18VIx15t2Ndcy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4" name="Picture 10"/>
          <p:cNvPicPr>
            <a:picLocks noChangeAspect="1" noChangeArrowheads="1"/>
          </p:cNvPicPr>
          <p:nvPr/>
        </p:nvPicPr>
        <p:blipFill>
          <a:blip r:embed="rId9"/>
          <a:srcRect/>
          <a:stretch>
            <a:fillRect/>
          </a:stretch>
        </p:blipFill>
        <p:spPr bwMode="auto">
          <a:xfrm>
            <a:off x="40728900" y="29756100"/>
            <a:ext cx="2857500" cy="2857500"/>
          </a:xfrm>
          <a:prstGeom prst="rect">
            <a:avLst/>
          </a:prstGeom>
          <a:noFill/>
          <a:ln w="9525">
            <a:noFill/>
            <a:miter lim="800000"/>
            <a:headEnd/>
            <a:tailEnd/>
          </a:ln>
        </p:spPr>
      </p:pic>
      <p:grpSp>
        <p:nvGrpSpPr>
          <p:cNvPr id="68" name="Group 67"/>
          <p:cNvGrpSpPr/>
          <p:nvPr/>
        </p:nvGrpSpPr>
        <p:grpSpPr>
          <a:xfrm>
            <a:off x="1371600" y="16687800"/>
            <a:ext cx="9525000" cy="4613040"/>
            <a:chOff x="4724400" y="17408760"/>
            <a:chExt cx="9525000" cy="4613040"/>
          </a:xfrm>
        </p:grpSpPr>
        <p:sp>
          <p:nvSpPr>
            <p:cNvPr id="64" name="Rectangle 63"/>
            <p:cNvSpPr/>
            <p:nvPr/>
          </p:nvSpPr>
          <p:spPr>
            <a:xfrm>
              <a:off x="4724400" y="17408760"/>
              <a:ext cx="9525000" cy="46130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6" name="Picture 12"/>
            <p:cNvPicPr>
              <a:picLocks noChangeAspect="1" noChangeArrowheads="1"/>
            </p:cNvPicPr>
            <p:nvPr/>
          </p:nvPicPr>
          <p:blipFill>
            <a:blip r:embed="rId10"/>
            <a:srcRect b="7457"/>
            <a:stretch>
              <a:fillRect/>
            </a:stretch>
          </p:blipFill>
          <p:spPr bwMode="auto">
            <a:xfrm>
              <a:off x="5075526" y="17748720"/>
              <a:ext cx="9032440" cy="4196880"/>
            </a:xfrm>
            <a:prstGeom prst="rect">
              <a:avLst/>
            </a:prstGeom>
            <a:noFill/>
            <a:ln w="9525">
              <a:noFill/>
              <a:miter lim="800000"/>
              <a:headEnd/>
              <a:tailEnd/>
            </a:ln>
            <a:effectLst/>
          </p:spPr>
        </p:pic>
      </p:grpSp>
      <p:sp>
        <p:nvSpPr>
          <p:cNvPr id="65" name="TextBox 64"/>
          <p:cNvSpPr txBox="1"/>
          <p:nvPr/>
        </p:nvSpPr>
        <p:spPr>
          <a:xfrm>
            <a:off x="1371600" y="21557284"/>
            <a:ext cx="9525000" cy="2062103"/>
          </a:xfrm>
          <a:prstGeom prst="rect">
            <a:avLst/>
          </a:prstGeom>
          <a:noFill/>
        </p:spPr>
        <p:txBody>
          <a:bodyPr wrap="square" rtlCol="0">
            <a:spAutoFit/>
          </a:bodyPr>
          <a:lstStyle/>
          <a:p>
            <a:pPr algn="just"/>
            <a:r>
              <a:rPr lang="en-US" sz="3200" i="1" dirty="0" smtClean="0"/>
              <a:t>Figure 1: Depiction of gas cleaning mechanism for fouled membranes. Nucleated bubbles form on the membrane and particulates while gas phase bubbles stay in the bulk.</a:t>
            </a:r>
            <a:endParaRPr lang="en-US" sz="3200"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5433</TotalTime>
  <Words>768</Words>
  <Application>Microsoft Office PowerPoint</Application>
  <PresentationFormat>Custom</PresentationFormat>
  <Paragraphs>50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Clemson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Client Support</dc:creator>
  <cp:lastModifiedBy>Erin</cp:lastModifiedBy>
  <cp:revision>269</cp:revision>
  <cp:lastPrinted>2006-11-19T21:13:26Z</cp:lastPrinted>
  <dcterms:created xsi:type="dcterms:W3CDTF">2004-03-03T14:19:40Z</dcterms:created>
  <dcterms:modified xsi:type="dcterms:W3CDTF">2013-03-08T16:02:55Z</dcterms:modified>
</cp:coreProperties>
</file>