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1.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12.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13.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18.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32" r:id="rId2"/>
    <p:sldMasterId id="2147483744" r:id="rId3"/>
    <p:sldMasterId id="2147483756" r:id="rId4"/>
  </p:sldMasterIdLst>
  <p:notesMasterIdLst>
    <p:notesMasterId r:id="rId50"/>
  </p:notesMasterIdLst>
  <p:handoutMasterIdLst>
    <p:handoutMasterId r:id="rId51"/>
  </p:handoutMasterIdLst>
  <p:sldIdLst>
    <p:sldId id="257" r:id="rId5"/>
    <p:sldId id="412" r:id="rId6"/>
    <p:sldId id="413" r:id="rId7"/>
    <p:sldId id="371" r:id="rId8"/>
    <p:sldId id="443" r:id="rId9"/>
    <p:sldId id="463" r:id="rId10"/>
    <p:sldId id="444" r:id="rId11"/>
    <p:sldId id="414" r:id="rId12"/>
    <p:sldId id="415" r:id="rId13"/>
    <p:sldId id="445" r:id="rId14"/>
    <p:sldId id="417" r:id="rId15"/>
    <p:sldId id="450" r:id="rId16"/>
    <p:sldId id="451" r:id="rId17"/>
    <p:sldId id="452" r:id="rId18"/>
    <p:sldId id="453" r:id="rId19"/>
    <p:sldId id="454" r:id="rId20"/>
    <p:sldId id="455" r:id="rId21"/>
    <p:sldId id="456" r:id="rId22"/>
    <p:sldId id="447" r:id="rId23"/>
    <p:sldId id="457" r:id="rId24"/>
    <p:sldId id="458" r:id="rId25"/>
    <p:sldId id="459" r:id="rId26"/>
    <p:sldId id="418" r:id="rId27"/>
    <p:sldId id="419" r:id="rId28"/>
    <p:sldId id="420" r:id="rId29"/>
    <p:sldId id="421" r:id="rId30"/>
    <p:sldId id="422" r:id="rId31"/>
    <p:sldId id="464" r:id="rId32"/>
    <p:sldId id="424" r:id="rId33"/>
    <p:sldId id="427" r:id="rId34"/>
    <p:sldId id="448" r:id="rId35"/>
    <p:sldId id="431" r:id="rId36"/>
    <p:sldId id="432" r:id="rId37"/>
    <p:sldId id="433" r:id="rId38"/>
    <p:sldId id="434" r:id="rId39"/>
    <p:sldId id="435" r:id="rId40"/>
    <p:sldId id="436" r:id="rId41"/>
    <p:sldId id="437" r:id="rId42"/>
    <p:sldId id="449" r:id="rId43"/>
    <p:sldId id="438" r:id="rId44"/>
    <p:sldId id="271" r:id="rId45"/>
    <p:sldId id="461" r:id="rId46"/>
    <p:sldId id="462" r:id="rId47"/>
    <p:sldId id="460" r:id="rId48"/>
    <p:sldId id="465" r:id="rId49"/>
  </p:sldIdLst>
  <p:sldSz cx="9144000" cy="6858000" type="screen4x3"/>
  <p:notesSz cx="6858000" cy="9144000"/>
  <p:custDataLst>
    <p:tags r:id="rId5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152"/>
    <a:srgbClr val="D53E04"/>
    <a:srgbClr val="C73B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4" autoAdjust="0"/>
    <p:restoredTop sz="98872" autoAdjust="0"/>
  </p:normalViewPr>
  <p:slideViewPr>
    <p:cSldViewPr snapToGrid="0" snapToObjects="1">
      <p:cViewPr>
        <p:scale>
          <a:sx n="94" d="100"/>
          <a:sy n="94" d="100"/>
        </p:scale>
        <p:origin x="-1504" y="-80"/>
      </p:cViewPr>
      <p:guideLst>
        <p:guide orient="horz" pos="2160"/>
        <p:guide pos="2880"/>
      </p:guideLst>
    </p:cSldViewPr>
  </p:slideViewPr>
  <p:outlineViewPr>
    <p:cViewPr>
      <p:scale>
        <a:sx n="33" d="100"/>
        <a:sy n="33" d="100"/>
      </p:scale>
      <p:origin x="0" y="45232"/>
    </p:cViewPr>
  </p:outlineViewPr>
  <p:notesTextViewPr>
    <p:cViewPr>
      <p:scale>
        <a:sx n="100" d="100"/>
        <a:sy n="100" d="100"/>
      </p:scale>
      <p:origin x="0" y="0"/>
    </p:cViewPr>
  </p:notesTextViewPr>
  <p:sorterViewPr>
    <p:cViewPr>
      <p:scale>
        <a:sx n="66" d="100"/>
        <a:sy n="66" d="100"/>
      </p:scale>
      <p:origin x="0" y="1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tags" Target="tags/tag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C9942-F18A-DF44-8D53-E1DBF39B8EEB}" type="doc">
      <dgm:prSet loTypeId="urn:microsoft.com/office/officeart/2005/8/layout/process2" loCatId="" qsTypeId="urn:microsoft.com/office/officeart/2005/8/quickstyle/simple1" qsCatId="simple" csTypeId="urn:microsoft.com/office/officeart/2005/8/colors/accent0_3" csCatId="mainScheme" phldr="1"/>
      <dgm:spPr/>
      <dgm:t>
        <a:bodyPr/>
        <a:lstStyle/>
        <a:p>
          <a:endParaRPr lang="en-US"/>
        </a:p>
      </dgm:t>
    </dgm:pt>
    <dgm:pt modelId="{AD87FCBC-0EC4-1B49-AAF3-2F562359ECA6}">
      <dgm:prSet custT="1"/>
      <dgm:spPr>
        <a:solidFill>
          <a:srgbClr val="D53E04"/>
        </a:solidFill>
        <a:ln>
          <a:solidFill>
            <a:srgbClr val="D53E04"/>
          </a:solidFill>
        </a:ln>
      </dgm:spPr>
      <dgm:t>
        <a:bodyPr/>
        <a:lstStyle/>
        <a:p>
          <a:pPr rtl="0"/>
          <a:r>
            <a:rPr lang="en-US" sz="2000" b="1" dirty="0" smtClean="0"/>
            <a:t>Introduction</a:t>
          </a:r>
          <a:endParaRPr lang="en-US" sz="2000" dirty="0"/>
        </a:p>
      </dgm:t>
    </dgm:pt>
    <dgm:pt modelId="{7535C3B8-46A5-6D4D-A8C4-66C23407AC5A}" type="parTrans" cxnId="{18E05AFA-4CD2-A341-B60F-9DECA6ED0BCC}">
      <dgm:prSet/>
      <dgm:spPr/>
      <dgm:t>
        <a:bodyPr/>
        <a:lstStyle/>
        <a:p>
          <a:endParaRPr lang="en-US"/>
        </a:p>
      </dgm:t>
    </dgm:pt>
    <dgm:pt modelId="{5C21AB86-9757-7541-BEE4-5E51633BF292}" type="sibTrans" cxnId="{18E05AFA-4CD2-A341-B60F-9DECA6ED0BCC}">
      <dgm:prSet/>
      <dgm:spPr>
        <a:solidFill>
          <a:schemeClr val="tx1"/>
        </a:solidFill>
      </dgm:spPr>
      <dgm:t>
        <a:bodyPr/>
        <a:lstStyle/>
        <a:p>
          <a:endParaRPr lang="en-US"/>
        </a:p>
      </dgm:t>
    </dgm:pt>
    <dgm:pt modelId="{A3B01C85-297B-1845-AFF9-E415F1F2A22E}">
      <dgm:prSet/>
      <dgm:spPr>
        <a:solidFill>
          <a:srgbClr val="403152"/>
        </a:solidFill>
        <a:ln>
          <a:solidFill>
            <a:srgbClr val="403152"/>
          </a:solidFill>
        </a:ln>
      </dgm:spPr>
      <dgm:t>
        <a:bodyPr/>
        <a:lstStyle/>
        <a:p>
          <a:pPr rtl="0"/>
          <a:r>
            <a:rPr lang="en-US" dirty="0" smtClean="0"/>
            <a:t>Filtering </a:t>
          </a:r>
          <a:endParaRPr lang="en-US" dirty="0"/>
        </a:p>
      </dgm:t>
    </dgm:pt>
    <dgm:pt modelId="{5C435502-D1EC-5F4F-84B9-48211ADE072D}" type="parTrans" cxnId="{D7C53D43-DD5A-D640-A0F8-EC2FA8B40FA4}">
      <dgm:prSet/>
      <dgm:spPr/>
      <dgm:t>
        <a:bodyPr/>
        <a:lstStyle/>
        <a:p>
          <a:endParaRPr lang="en-US"/>
        </a:p>
      </dgm:t>
    </dgm:pt>
    <dgm:pt modelId="{3646C196-9AD5-5B45-BE36-38A6E8B42C10}" type="sibTrans" cxnId="{D7C53D43-DD5A-D640-A0F8-EC2FA8B40FA4}">
      <dgm:prSet/>
      <dgm:spPr>
        <a:solidFill>
          <a:schemeClr val="tx1"/>
        </a:solidFill>
      </dgm:spPr>
      <dgm:t>
        <a:bodyPr/>
        <a:lstStyle/>
        <a:p>
          <a:endParaRPr lang="en-US"/>
        </a:p>
      </dgm:t>
    </dgm:pt>
    <dgm:pt modelId="{142FFE16-C0FB-2E41-AAF1-95E7B49FFD30}">
      <dgm:prSet/>
      <dgm:spPr>
        <a:solidFill>
          <a:srgbClr val="403152"/>
        </a:solidFill>
        <a:ln>
          <a:solidFill>
            <a:srgbClr val="403152"/>
          </a:solidFill>
        </a:ln>
      </dgm:spPr>
      <dgm:t>
        <a:bodyPr/>
        <a:lstStyle/>
        <a:p>
          <a:pPr rtl="0"/>
          <a:r>
            <a:rPr lang="en-US" dirty="0" smtClean="0"/>
            <a:t>Method</a:t>
          </a:r>
          <a:endParaRPr lang="en-US" dirty="0"/>
        </a:p>
      </dgm:t>
    </dgm:pt>
    <dgm:pt modelId="{9A1858D2-A98C-244D-836A-703B3B02A9C1}" type="parTrans" cxnId="{154269E2-08D7-B947-9157-01AA97C887E8}">
      <dgm:prSet/>
      <dgm:spPr/>
      <dgm:t>
        <a:bodyPr/>
        <a:lstStyle/>
        <a:p>
          <a:endParaRPr lang="en-US"/>
        </a:p>
      </dgm:t>
    </dgm:pt>
    <dgm:pt modelId="{E6F44545-6ADF-CF4E-8C44-BE102FF756EC}" type="sibTrans" cxnId="{154269E2-08D7-B947-9157-01AA97C887E8}">
      <dgm:prSet/>
      <dgm:spPr>
        <a:solidFill>
          <a:schemeClr val="tx1"/>
        </a:solidFill>
      </dgm:spPr>
      <dgm:t>
        <a:bodyPr/>
        <a:lstStyle/>
        <a:p>
          <a:endParaRPr lang="en-US"/>
        </a:p>
      </dgm:t>
    </dgm:pt>
    <dgm:pt modelId="{91416F42-6A6C-BE4A-8376-D3FB7E9951EC}">
      <dgm:prSet/>
      <dgm:spPr>
        <a:solidFill>
          <a:srgbClr val="403152"/>
        </a:solidFill>
        <a:ln>
          <a:solidFill>
            <a:srgbClr val="403152"/>
          </a:solidFill>
        </a:ln>
      </dgm:spPr>
      <dgm:t>
        <a:bodyPr/>
        <a:lstStyle/>
        <a:p>
          <a:pPr rtl="0"/>
          <a:r>
            <a:rPr lang="en-US" dirty="0" smtClean="0"/>
            <a:t>Results</a:t>
          </a:r>
          <a:endParaRPr lang="en-US" dirty="0"/>
        </a:p>
      </dgm:t>
    </dgm:pt>
    <dgm:pt modelId="{0254749A-4212-EF42-A7B6-8D2029BD898A}" type="parTrans" cxnId="{85B2E16D-66DD-F742-BEB7-49EE6F831015}">
      <dgm:prSet/>
      <dgm:spPr/>
      <dgm:t>
        <a:bodyPr/>
        <a:lstStyle/>
        <a:p>
          <a:endParaRPr lang="en-US"/>
        </a:p>
      </dgm:t>
    </dgm:pt>
    <dgm:pt modelId="{8DDBFD07-08C9-6A44-A714-7EA2707183A5}" type="sibTrans" cxnId="{85B2E16D-66DD-F742-BEB7-49EE6F831015}">
      <dgm:prSet/>
      <dgm:spPr>
        <a:solidFill>
          <a:schemeClr val="tx1"/>
        </a:solidFill>
      </dgm:spPr>
      <dgm:t>
        <a:bodyPr/>
        <a:lstStyle/>
        <a:p>
          <a:endParaRPr lang="en-US"/>
        </a:p>
      </dgm:t>
    </dgm:pt>
    <dgm:pt modelId="{CA0FD722-442D-3B4A-9D06-F2A2A29D0820}">
      <dgm:prSet/>
      <dgm:spPr>
        <a:solidFill>
          <a:srgbClr val="403152"/>
        </a:solidFill>
        <a:ln>
          <a:solidFill>
            <a:srgbClr val="403152"/>
          </a:solidFill>
        </a:ln>
      </dgm:spPr>
      <dgm:t>
        <a:bodyPr/>
        <a:lstStyle/>
        <a:p>
          <a:pPr rtl="0"/>
          <a:r>
            <a:rPr lang="en-US" smtClean="0"/>
            <a:t>Conclusion</a:t>
          </a:r>
          <a:endParaRPr lang="en-US"/>
        </a:p>
      </dgm:t>
    </dgm:pt>
    <dgm:pt modelId="{4858B15F-F295-2642-99C8-51F747FD749C}" type="parTrans" cxnId="{4CC253D1-00CF-B045-9BC0-D1DA45676F9D}">
      <dgm:prSet/>
      <dgm:spPr/>
      <dgm:t>
        <a:bodyPr/>
        <a:lstStyle/>
        <a:p>
          <a:endParaRPr lang="en-US"/>
        </a:p>
      </dgm:t>
    </dgm:pt>
    <dgm:pt modelId="{1370D8E5-4FD2-9549-BD11-55A5569FAF61}" type="sibTrans" cxnId="{4CC253D1-00CF-B045-9BC0-D1DA45676F9D}">
      <dgm:prSet/>
      <dgm:spPr>
        <a:solidFill>
          <a:schemeClr val="tx2">
            <a:lumMod val="75000"/>
          </a:schemeClr>
        </a:solidFill>
      </dgm:spPr>
      <dgm:t>
        <a:bodyPr/>
        <a:lstStyle/>
        <a:p>
          <a:endParaRPr lang="en-US"/>
        </a:p>
      </dgm:t>
    </dgm:pt>
    <dgm:pt modelId="{07854272-F512-874A-8C6B-A5C659C2E798}" type="pres">
      <dgm:prSet presAssocID="{4A8C9942-F18A-DF44-8D53-E1DBF39B8EEB}" presName="linearFlow" presStyleCnt="0">
        <dgm:presLayoutVars>
          <dgm:resizeHandles val="exact"/>
        </dgm:presLayoutVars>
      </dgm:prSet>
      <dgm:spPr/>
      <dgm:t>
        <a:bodyPr/>
        <a:lstStyle/>
        <a:p>
          <a:endParaRPr lang="en-US"/>
        </a:p>
      </dgm:t>
    </dgm:pt>
    <dgm:pt modelId="{B7391564-B704-2A4B-B76A-DF208387B6CC}" type="pres">
      <dgm:prSet presAssocID="{AD87FCBC-0EC4-1B49-AAF3-2F562359ECA6}" presName="node" presStyleLbl="node1" presStyleIdx="0" presStyleCnt="5">
        <dgm:presLayoutVars>
          <dgm:bulletEnabled val="1"/>
        </dgm:presLayoutVars>
      </dgm:prSet>
      <dgm:spPr/>
      <dgm:t>
        <a:bodyPr/>
        <a:lstStyle/>
        <a:p>
          <a:endParaRPr lang="en-US"/>
        </a:p>
      </dgm:t>
    </dgm:pt>
    <dgm:pt modelId="{78335EC7-F02A-B347-A26B-7EBE1FA94F4B}" type="pres">
      <dgm:prSet presAssocID="{5C21AB86-9757-7541-BEE4-5E51633BF292}" presName="sibTrans" presStyleLbl="sibTrans2D1" presStyleIdx="0" presStyleCnt="4"/>
      <dgm:spPr/>
      <dgm:t>
        <a:bodyPr/>
        <a:lstStyle/>
        <a:p>
          <a:endParaRPr lang="en-US"/>
        </a:p>
      </dgm:t>
    </dgm:pt>
    <dgm:pt modelId="{066C1AC7-D451-0A42-A90A-C63EB8E6D5F2}" type="pres">
      <dgm:prSet presAssocID="{5C21AB86-9757-7541-BEE4-5E51633BF292}" presName="connectorText" presStyleLbl="sibTrans2D1" presStyleIdx="0" presStyleCnt="4"/>
      <dgm:spPr/>
      <dgm:t>
        <a:bodyPr/>
        <a:lstStyle/>
        <a:p>
          <a:endParaRPr lang="en-US"/>
        </a:p>
      </dgm:t>
    </dgm:pt>
    <dgm:pt modelId="{DCB7EEDA-F1EE-0D42-980B-BA3532DF8689}" type="pres">
      <dgm:prSet presAssocID="{A3B01C85-297B-1845-AFF9-E415F1F2A22E}" presName="node" presStyleLbl="node1" presStyleIdx="1" presStyleCnt="5">
        <dgm:presLayoutVars>
          <dgm:bulletEnabled val="1"/>
        </dgm:presLayoutVars>
      </dgm:prSet>
      <dgm:spPr/>
      <dgm:t>
        <a:bodyPr/>
        <a:lstStyle/>
        <a:p>
          <a:endParaRPr lang="en-US"/>
        </a:p>
      </dgm:t>
    </dgm:pt>
    <dgm:pt modelId="{D8BAB05A-31AE-D044-BAC9-2B8FA4882EE4}" type="pres">
      <dgm:prSet presAssocID="{3646C196-9AD5-5B45-BE36-38A6E8B42C10}" presName="sibTrans" presStyleLbl="sibTrans2D1" presStyleIdx="1" presStyleCnt="4"/>
      <dgm:spPr/>
      <dgm:t>
        <a:bodyPr/>
        <a:lstStyle/>
        <a:p>
          <a:endParaRPr lang="en-US"/>
        </a:p>
      </dgm:t>
    </dgm:pt>
    <dgm:pt modelId="{8C8534D7-AFA4-BB44-ACD0-FDD85C9A5521}" type="pres">
      <dgm:prSet presAssocID="{3646C196-9AD5-5B45-BE36-38A6E8B42C10}" presName="connectorText" presStyleLbl="sibTrans2D1" presStyleIdx="1" presStyleCnt="4"/>
      <dgm:spPr/>
      <dgm:t>
        <a:bodyPr/>
        <a:lstStyle/>
        <a:p>
          <a:endParaRPr lang="en-US"/>
        </a:p>
      </dgm:t>
    </dgm:pt>
    <dgm:pt modelId="{7AC1B1BC-50BB-7D44-B6FF-7BABCCEF8E14}" type="pres">
      <dgm:prSet presAssocID="{142FFE16-C0FB-2E41-AAF1-95E7B49FFD30}" presName="node" presStyleLbl="node1" presStyleIdx="2" presStyleCnt="5">
        <dgm:presLayoutVars>
          <dgm:bulletEnabled val="1"/>
        </dgm:presLayoutVars>
      </dgm:prSet>
      <dgm:spPr/>
      <dgm:t>
        <a:bodyPr/>
        <a:lstStyle/>
        <a:p>
          <a:endParaRPr lang="en-US"/>
        </a:p>
      </dgm:t>
    </dgm:pt>
    <dgm:pt modelId="{E36538B1-77BB-5545-9884-4DF65CCA7E8D}" type="pres">
      <dgm:prSet presAssocID="{E6F44545-6ADF-CF4E-8C44-BE102FF756EC}" presName="sibTrans" presStyleLbl="sibTrans2D1" presStyleIdx="2" presStyleCnt="4"/>
      <dgm:spPr/>
      <dgm:t>
        <a:bodyPr/>
        <a:lstStyle/>
        <a:p>
          <a:endParaRPr lang="en-US"/>
        </a:p>
      </dgm:t>
    </dgm:pt>
    <dgm:pt modelId="{9CEE6BC7-2C9B-944F-B07D-F7724913E13A}" type="pres">
      <dgm:prSet presAssocID="{E6F44545-6ADF-CF4E-8C44-BE102FF756EC}" presName="connectorText" presStyleLbl="sibTrans2D1" presStyleIdx="2" presStyleCnt="4"/>
      <dgm:spPr/>
      <dgm:t>
        <a:bodyPr/>
        <a:lstStyle/>
        <a:p>
          <a:endParaRPr lang="en-US"/>
        </a:p>
      </dgm:t>
    </dgm:pt>
    <dgm:pt modelId="{DB2AB334-6DF5-804B-8FC3-813C325CF589}" type="pres">
      <dgm:prSet presAssocID="{91416F42-6A6C-BE4A-8376-D3FB7E9951EC}" presName="node" presStyleLbl="node1" presStyleIdx="3" presStyleCnt="5">
        <dgm:presLayoutVars>
          <dgm:bulletEnabled val="1"/>
        </dgm:presLayoutVars>
      </dgm:prSet>
      <dgm:spPr/>
      <dgm:t>
        <a:bodyPr/>
        <a:lstStyle/>
        <a:p>
          <a:endParaRPr lang="en-US"/>
        </a:p>
      </dgm:t>
    </dgm:pt>
    <dgm:pt modelId="{68A63C27-7FBF-B94E-BDEC-BCE38AAA8783}" type="pres">
      <dgm:prSet presAssocID="{8DDBFD07-08C9-6A44-A714-7EA2707183A5}" presName="sibTrans" presStyleLbl="sibTrans2D1" presStyleIdx="3" presStyleCnt="4"/>
      <dgm:spPr/>
      <dgm:t>
        <a:bodyPr/>
        <a:lstStyle/>
        <a:p>
          <a:endParaRPr lang="en-US"/>
        </a:p>
      </dgm:t>
    </dgm:pt>
    <dgm:pt modelId="{92EA8A54-F42A-534B-A384-F39CF7F93B98}" type="pres">
      <dgm:prSet presAssocID="{8DDBFD07-08C9-6A44-A714-7EA2707183A5}" presName="connectorText" presStyleLbl="sibTrans2D1" presStyleIdx="3" presStyleCnt="4"/>
      <dgm:spPr/>
      <dgm:t>
        <a:bodyPr/>
        <a:lstStyle/>
        <a:p>
          <a:endParaRPr lang="en-US"/>
        </a:p>
      </dgm:t>
    </dgm:pt>
    <dgm:pt modelId="{2D275F54-1136-E64E-BFC5-D23BFEE95C2E}" type="pres">
      <dgm:prSet presAssocID="{CA0FD722-442D-3B4A-9D06-F2A2A29D0820}" presName="node" presStyleLbl="node1" presStyleIdx="4" presStyleCnt="5">
        <dgm:presLayoutVars>
          <dgm:bulletEnabled val="1"/>
        </dgm:presLayoutVars>
      </dgm:prSet>
      <dgm:spPr/>
      <dgm:t>
        <a:bodyPr/>
        <a:lstStyle/>
        <a:p>
          <a:endParaRPr lang="en-US"/>
        </a:p>
      </dgm:t>
    </dgm:pt>
  </dgm:ptLst>
  <dgm:cxnLst>
    <dgm:cxn modelId="{18E05AFA-4CD2-A341-B60F-9DECA6ED0BCC}" srcId="{4A8C9942-F18A-DF44-8D53-E1DBF39B8EEB}" destId="{AD87FCBC-0EC4-1B49-AAF3-2F562359ECA6}" srcOrd="0" destOrd="0" parTransId="{7535C3B8-46A5-6D4D-A8C4-66C23407AC5A}" sibTransId="{5C21AB86-9757-7541-BEE4-5E51633BF292}"/>
    <dgm:cxn modelId="{D7C53D43-DD5A-D640-A0F8-EC2FA8B40FA4}" srcId="{4A8C9942-F18A-DF44-8D53-E1DBF39B8EEB}" destId="{A3B01C85-297B-1845-AFF9-E415F1F2A22E}" srcOrd="1" destOrd="0" parTransId="{5C435502-D1EC-5F4F-84B9-48211ADE072D}" sibTransId="{3646C196-9AD5-5B45-BE36-38A6E8B42C10}"/>
    <dgm:cxn modelId="{A6B8D829-0FA3-7043-A508-CDBFC58AD72F}" type="presOf" srcId="{5C21AB86-9757-7541-BEE4-5E51633BF292}" destId="{066C1AC7-D451-0A42-A90A-C63EB8E6D5F2}" srcOrd="1" destOrd="0" presId="urn:microsoft.com/office/officeart/2005/8/layout/process2"/>
    <dgm:cxn modelId="{9D446AAA-0C56-F540-B79B-ADDBECEA57FE}" type="presOf" srcId="{E6F44545-6ADF-CF4E-8C44-BE102FF756EC}" destId="{9CEE6BC7-2C9B-944F-B07D-F7724913E13A}" srcOrd="1" destOrd="0" presId="urn:microsoft.com/office/officeart/2005/8/layout/process2"/>
    <dgm:cxn modelId="{2E898AE9-501E-914F-9310-E4735AE07930}" type="presOf" srcId="{3646C196-9AD5-5B45-BE36-38A6E8B42C10}" destId="{8C8534D7-AFA4-BB44-ACD0-FDD85C9A5521}" srcOrd="1" destOrd="0" presId="urn:microsoft.com/office/officeart/2005/8/layout/process2"/>
    <dgm:cxn modelId="{65983261-976C-C64B-AA0A-1576AA5AD2AC}" type="presOf" srcId="{A3B01C85-297B-1845-AFF9-E415F1F2A22E}" destId="{DCB7EEDA-F1EE-0D42-980B-BA3532DF8689}" srcOrd="0" destOrd="0" presId="urn:microsoft.com/office/officeart/2005/8/layout/process2"/>
    <dgm:cxn modelId="{2353DF1A-3404-3C46-A41D-F09A47A0E0FB}" type="presOf" srcId="{8DDBFD07-08C9-6A44-A714-7EA2707183A5}" destId="{68A63C27-7FBF-B94E-BDEC-BCE38AAA8783}" srcOrd="0" destOrd="0" presId="urn:microsoft.com/office/officeart/2005/8/layout/process2"/>
    <dgm:cxn modelId="{3B65A371-8454-BA4C-9EBA-E7865FBE9542}" type="presOf" srcId="{142FFE16-C0FB-2E41-AAF1-95E7B49FFD30}" destId="{7AC1B1BC-50BB-7D44-B6FF-7BABCCEF8E14}" srcOrd="0" destOrd="0" presId="urn:microsoft.com/office/officeart/2005/8/layout/process2"/>
    <dgm:cxn modelId="{8B613DB5-CD68-7141-900D-BFACB84801C8}" type="presOf" srcId="{E6F44545-6ADF-CF4E-8C44-BE102FF756EC}" destId="{E36538B1-77BB-5545-9884-4DF65CCA7E8D}" srcOrd="0" destOrd="0" presId="urn:microsoft.com/office/officeart/2005/8/layout/process2"/>
    <dgm:cxn modelId="{FED6B3E1-CF5D-EE4C-9AE0-FF566450CEC3}" type="presOf" srcId="{4A8C9942-F18A-DF44-8D53-E1DBF39B8EEB}" destId="{07854272-F512-874A-8C6B-A5C659C2E798}" srcOrd="0" destOrd="0" presId="urn:microsoft.com/office/officeart/2005/8/layout/process2"/>
    <dgm:cxn modelId="{154269E2-08D7-B947-9157-01AA97C887E8}" srcId="{4A8C9942-F18A-DF44-8D53-E1DBF39B8EEB}" destId="{142FFE16-C0FB-2E41-AAF1-95E7B49FFD30}" srcOrd="2" destOrd="0" parTransId="{9A1858D2-A98C-244D-836A-703B3B02A9C1}" sibTransId="{E6F44545-6ADF-CF4E-8C44-BE102FF756EC}"/>
    <dgm:cxn modelId="{DE4D4BE4-3CB2-CB48-AED7-F752EAA712E7}" type="presOf" srcId="{8DDBFD07-08C9-6A44-A714-7EA2707183A5}" destId="{92EA8A54-F42A-534B-A384-F39CF7F93B98}" srcOrd="1" destOrd="0" presId="urn:microsoft.com/office/officeart/2005/8/layout/process2"/>
    <dgm:cxn modelId="{7D62885E-4090-4B4D-A8B9-AA733FE8AD4A}" type="presOf" srcId="{91416F42-6A6C-BE4A-8376-D3FB7E9951EC}" destId="{DB2AB334-6DF5-804B-8FC3-813C325CF589}" srcOrd="0" destOrd="0" presId="urn:microsoft.com/office/officeart/2005/8/layout/process2"/>
    <dgm:cxn modelId="{D5914B6A-E7E7-744E-A86B-D898FD6A1D8A}" type="presOf" srcId="{AD87FCBC-0EC4-1B49-AAF3-2F562359ECA6}" destId="{B7391564-B704-2A4B-B76A-DF208387B6CC}" srcOrd="0" destOrd="0" presId="urn:microsoft.com/office/officeart/2005/8/layout/process2"/>
    <dgm:cxn modelId="{1F953F1E-03A7-3D48-98FC-C5EB4970B9C0}" type="presOf" srcId="{5C21AB86-9757-7541-BEE4-5E51633BF292}" destId="{78335EC7-F02A-B347-A26B-7EBE1FA94F4B}" srcOrd="0" destOrd="0" presId="urn:microsoft.com/office/officeart/2005/8/layout/process2"/>
    <dgm:cxn modelId="{85B2E16D-66DD-F742-BEB7-49EE6F831015}" srcId="{4A8C9942-F18A-DF44-8D53-E1DBF39B8EEB}" destId="{91416F42-6A6C-BE4A-8376-D3FB7E9951EC}" srcOrd="3" destOrd="0" parTransId="{0254749A-4212-EF42-A7B6-8D2029BD898A}" sibTransId="{8DDBFD07-08C9-6A44-A714-7EA2707183A5}"/>
    <dgm:cxn modelId="{4CC253D1-00CF-B045-9BC0-D1DA45676F9D}" srcId="{4A8C9942-F18A-DF44-8D53-E1DBF39B8EEB}" destId="{CA0FD722-442D-3B4A-9D06-F2A2A29D0820}" srcOrd="4" destOrd="0" parTransId="{4858B15F-F295-2642-99C8-51F747FD749C}" sibTransId="{1370D8E5-4FD2-9549-BD11-55A5569FAF61}"/>
    <dgm:cxn modelId="{FD4C373F-E040-C245-AAD4-20AEC81E2B72}" type="presOf" srcId="{CA0FD722-442D-3B4A-9D06-F2A2A29D0820}" destId="{2D275F54-1136-E64E-BFC5-D23BFEE95C2E}" srcOrd="0" destOrd="0" presId="urn:microsoft.com/office/officeart/2005/8/layout/process2"/>
    <dgm:cxn modelId="{0DEDA6D9-54D4-494B-9054-EA834E9694D1}" type="presOf" srcId="{3646C196-9AD5-5B45-BE36-38A6E8B42C10}" destId="{D8BAB05A-31AE-D044-BAC9-2B8FA4882EE4}" srcOrd="0" destOrd="0" presId="urn:microsoft.com/office/officeart/2005/8/layout/process2"/>
    <dgm:cxn modelId="{C03EC050-5F8E-6A40-B401-99B59F1B4F64}" type="presParOf" srcId="{07854272-F512-874A-8C6B-A5C659C2E798}" destId="{B7391564-B704-2A4B-B76A-DF208387B6CC}" srcOrd="0" destOrd="0" presId="urn:microsoft.com/office/officeart/2005/8/layout/process2"/>
    <dgm:cxn modelId="{10A526FF-3B80-DA42-B598-AF25C096B8BD}" type="presParOf" srcId="{07854272-F512-874A-8C6B-A5C659C2E798}" destId="{78335EC7-F02A-B347-A26B-7EBE1FA94F4B}" srcOrd="1" destOrd="0" presId="urn:microsoft.com/office/officeart/2005/8/layout/process2"/>
    <dgm:cxn modelId="{D6AA265E-DBB7-8B46-8DCF-83C40A531C5D}" type="presParOf" srcId="{78335EC7-F02A-B347-A26B-7EBE1FA94F4B}" destId="{066C1AC7-D451-0A42-A90A-C63EB8E6D5F2}" srcOrd="0" destOrd="0" presId="urn:microsoft.com/office/officeart/2005/8/layout/process2"/>
    <dgm:cxn modelId="{76603976-7726-5341-8F91-D06B4B75005E}" type="presParOf" srcId="{07854272-F512-874A-8C6B-A5C659C2E798}" destId="{DCB7EEDA-F1EE-0D42-980B-BA3532DF8689}" srcOrd="2" destOrd="0" presId="urn:microsoft.com/office/officeart/2005/8/layout/process2"/>
    <dgm:cxn modelId="{34E9C373-7816-4849-B3DD-101E67123644}" type="presParOf" srcId="{07854272-F512-874A-8C6B-A5C659C2E798}" destId="{D8BAB05A-31AE-D044-BAC9-2B8FA4882EE4}" srcOrd="3" destOrd="0" presId="urn:microsoft.com/office/officeart/2005/8/layout/process2"/>
    <dgm:cxn modelId="{C945CB5E-91F7-F244-B034-CCAA972A945A}" type="presParOf" srcId="{D8BAB05A-31AE-D044-BAC9-2B8FA4882EE4}" destId="{8C8534D7-AFA4-BB44-ACD0-FDD85C9A5521}" srcOrd="0" destOrd="0" presId="urn:microsoft.com/office/officeart/2005/8/layout/process2"/>
    <dgm:cxn modelId="{6E1E3CD3-77BD-2B4E-ACF0-1A42740E2BA7}" type="presParOf" srcId="{07854272-F512-874A-8C6B-A5C659C2E798}" destId="{7AC1B1BC-50BB-7D44-B6FF-7BABCCEF8E14}" srcOrd="4" destOrd="0" presId="urn:microsoft.com/office/officeart/2005/8/layout/process2"/>
    <dgm:cxn modelId="{C3EF8D90-260A-F843-9578-21C2EF456BBD}" type="presParOf" srcId="{07854272-F512-874A-8C6B-A5C659C2E798}" destId="{E36538B1-77BB-5545-9884-4DF65CCA7E8D}" srcOrd="5" destOrd="0" presId="urn:microsoft.com/office/officeart/2005/8/layout/process2"/>
    <dgm:cxn modelId="{EB266FC3-F5EA-5F46-B7C6-88B89E65431B}" type="presParOf" srcId="{E36538B1-77BB-5545-9884-4DF65CCA7E8D}" destId="{9CEE6BC7-2C9B-944F-B07D-F7724913E13A}" srcOrd="0" destOrd="0" presId="urn:microsoft.com/office/officeart/2005/8/layout/process2"/>
    <dgm:cxn modelId="{1AE5FB1F-1079-B741-8E8E-5BDB1556F870}" type="presParOf" srcId="{07854272-F512-874A-8C6B-A5C659C2E798}" destId="{DB2AB334-6DF5-804B-8FC3-813C325CF589}" srcOrd="6" destOrd="0" presId="urn:microsoft.com/office/officeart/2005/8/layout/process2"/>
    <dgm:cxn modelId="{7CF8ADE7-73E3-EF42-8D93-7D66CD76C8E9}" type="presParOf" srcId="{07854272-F512-874A-8C6B-A5C659C2E798}" destId="{68A63C27-7FBF-B94E-BDEC-BCE38AAA8783}" srcOrd="7" destOrd="0" presId="urn:microsoft.com/office/officeart/2005/8/layout/process2"/>
    <dgm:cxn modelId="{AC324F98-3CE9-684D-A74E-5FD4A8DC0120}" type="presParOf" srcId="{68A63C27-7FBF-B94E-BDEC-BCE38AAA8783}" destId="{92EA8A54-F42A-534B-A384-F39CF7F93B98}" srcOrd="0" destOrd="0" presId="urn:microsoft.com/office/officeart/2005/8/layout/process2"/>
    <dgm:cxn modelId="{0E9058DD-09BA-D747-AA3E-B8D02D964481}" type="presParOf" srcId="{07854272-F512-874A-8C6B-A5C659C2E798}" destId="{2D275F54-1136-E64E-BFC5-D23BFEE95C2E}"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8C9942-F18A-DF44-8D53-E1DBF39B8EEB}" type="doc">
      <dgm:prSet loTypeId="urn:microsoft.com/office/officeart/2005/8/layout/process2" loCatId="" qsTypeId="urn:microsoft.com/office/officeart/2005/8/quickstyle/simple1" qsCatId="simple" csTypeId="urn:microsoft.com/office/officeart/2005/8/colors/accent0_3" csCatId="mainScheme" phldr="1"/>
      <dgm:spPr/>
      <dgm:t>
        <a:bodyPr/>
        <a:lstStyle/>
        <a:p>
          <a:endParaRPr lang="en-US"/>
        </a:p>
      </dgm:t>
    </dgm:pt>
    <dgm:pt modelId="{AD87FCBC-0EC4-1B49-AAF3-2F562359ECA6}">
      <dgm:prSet custT="1"/>
      <dgm:spPr>
        <a:solidFill>
          <a:srgbClr val="D53E04"/>
        </a:solidFill>
        <a:ln>
          <a:solidFill>
            <a:srgbClr val="D53E04"/>
          </a:solidFill>
        </a:ln>
      </dgm:spPr>
      <dgm:t>
        <a:bodyPr/>
        <a:lstStyle/>
        <a:p>
          <a:pPr rtl="0"/>
          <a:r>
            <a:rPr lang="en-US" sz="2000" b="1" dirty="0" smtClean="0"/>
            <a:t>Introduction</a:t>
          </a:r>
          <a:endParaRPr lang="en-US" sz="2000" dirty="0"/>
        </a:p>
      </dgm:t>
    </dgm:pt>
    <dgm:pt modelId="{7535C3B8-46A5-6D4D-A8C4-66C23407AC5A}" type="parTrans" cxnId="{18E05AFA-4CD2-A341-B60F-9DECA6ED0BCC}">
      <dgm:prSet/>
      <dgm:spPr/>
      <dgm:t>
        <a:bodyPr/>
        <a:lstStyle/>
        <a:p>
          <a:endParaRPr lang="en-US"/>
        </a:p>
      </dgm:t>
    </dgm:pt>
    <dgm:pt modelId="{5C21AB86-9757-7541-BEE4-5E51633BF292}" type="sibTrans" cxnId="{18E05AFA-4CD2-A341-B60F-9DECA6ED0BCC}">
      <dgm:prSet/>
      <dgm:spPr>
        <a:solidFill>
          <a:schemeClr val="tx1"/>
        </a:solidFill>
      </dgm:spPr>
      <dgm:t>
        <a:bodyPr/>
        <a:lstStyle/>
        <a:p>
          <a:endParaRPr lang="en-US"/>
        </a:p>
      </dgm:t>
    </dgm:pt>
    <dgm:pt modelId="{A3B01C85-297B-1845-AFF9-E415F1F2A22E}">
      <dgm:prSet/>
      <dgm:spPr>
        <a:solidFill>
          <a:srgbClr val="D53E04"/>
        </a:solidFill>
        <a:ln>
          <a:solidFill>
            <a:srgbClr val="D53E04"/>
          </a:solidFill>
        </a:ln>
      </dgm:spPr>
      <dgm:t>
        <a:bodyPr/>
        <a:lstStyle/>
        <a:p>
          <a:pPr rtl="0"/>
          <a:r>
            <a:rPr lang="en-US" dirty="0" smtClean="0"/>
            <a:t>Filtering </a:t>
          </a:r>
          <a:endParaRPr lang="en-US" dirty="0"/>
        </a:p>
      </dgm:t>
    </dgm:pt>
    <dgm:pt modelId="{5C435502-D1EC-5F4F-84B9-48211ADE072D}" type="parTrans" cxnId="{D7C53D43-DD5A-D640-A0F8-EC2FA8B40FA4}">
      <dgm:prSet/>
      <dgm:spPr/>
      <dgm:t>
        <a:bodyPr/>
        <a:lstStyle/>
        <a:p>
          <a:endParaRPr lang="en-US"/>
        </a:p>
      </dgm:t>
    </dgm:pt>
    <dgm:pt modelId="{3646C196-9AD5-5B45-BE36-38A6E8B42C10}" type="sibTrans" cxnId="{D7C53D43-DD5A-D640-A0F8-EC2FA8B40FA4}">
      <dgm:prSet/>
      <dgm:spPr>
        <a:solidFill>
          <a:schemeClr val="tx1"/>
        </a:solidFill>
      </dgm:spPr>
      <dgm:t>
        <a:bodyPr/>
        <a:lstStyle/>
        <a:p>
          <a:endParaRPr lang="en-US"/>
        </a:p>
      </dgm:t>
    </dgm:pt>
    <dgm:pt modelId="{142FFE16-C0FB-2E41-AAF1-95E7B49FFD30}">
      <dgm:prSet/>
      <dgm:spPr>
        <a:solidFill>
          <a:srgbClr val="403152"/>
        </a:solidFill>
        <a:ln>
          <a:solidFill>
            <a:srgbClr val="403152"/>
          </a:solidFill>
        </a:ln>
      </dgm:spPr>
      <dgm:t>
        <a:bodyPr/>
        <a:lstStyle/>
        <a:p>
          <a:pPr rtl="0"/>
          <a:r>
            <a:rPr lang="en-US" dirty="0" smtClean="0"/>
            <a:t>Method</a:t>
          </a:r>
          <a:endParaRPr lang="en-US" dirty="0"/>
        </a:p>
      </dgm:t>
    </dgm:pt>
    <dgm:pt modelId="{9A1858D2-A98C-244D-836A-703B3B02A9C1}" type="parTrans" cxnId="{154269E2-08D7-B947-9157-01AA97C887E8}">
      <dgm:prSet/>
      <dgm:spPr/>
      <dgm:t>
        <a:bodyPr/>
        <a:lstStyle/>
        <a:p>
          <a:endParaRPr lang="en-US"/>
        </a:p>
      </dgm:t>
    </dgm:pt>
    <dgm:pt modelId="{E6F44545-6ADF-CF4E-8C44-BE102FF756EC}" type="sibTrans" cxnId="{154269E2-08D7-B947-9157-01AA97C887E8}">
      <dgm:prSet/>
      <dgm:spPr>
        <a:solidFill>
          <a:schemeClr val="tx1"/>
        </a:solidFill>
      </dgm:spPr>
      <dgm:t>
        <a:bodyPr/>
        <a:lstStyle/>
        <a:p>
          <a:endParaRPr lang="en-US"/>
        </a:p>
      </dgm:t>
    </dgm:pt>
    <dgm:pt modelId="{91416F42-6A6C-BE4A-8376-D3FB7E9951EC}">
      <dgm:prSet/>
      <dgm:spPr>
        <a:solidFill>
          <a:srgbClr val="403152"/>
        </a:solidFill>
        <a:ln>
          <a:solidFill>
            <a:srgbClr val="403152"/>
          </a:solidFill>
        </a:ln>
      </dgm:spPr>
      <dgm:t>
        <a:bodyPr/>
        <a:lstStyle/>
        <a:p>
          <a:pPr rtl="0"/>
          <a:r>
            <a:rPr lang="en-US" dirty="0" smtClean="0"/>
            <a:t>Results</a:t>
          </a:r>
          <a:endParaRPr lang="en-US" dirty="0"/>
        </a:p>
      </dgm:t>
    </dgm:pt>
    <dgm:pt modelId="{0254749A-4212-EF42-A7B6-8D2029BD898A}" type="parTrans" cxnId="{85B2E16D-66DD-F742-BEB7-49EE6F831015}">
      <dgm:prSet/>
      <dgm:spPr/>
      <dgm:t>
        <a:bodyPr/>
        <a:lstStyle/>
        <a:p>
          <a:endParaRPr lang="en-US"/>
        </a:p>
      </dgm:t>
    </dgm:pt>
    <dgm:pt modelId="{8DDBFD07-08C9-6A44-A714-7EA2707183A5}" type="sibTrans" cxnId="{85B2E16D-66DD-F742-BEB7-49EE6F831015}">
      <dgm:prSet/>
      <dgm:spPr>
        <a:solidFill>
          <a:schemeClr val="tx1"/>
        </a:solidFill>
      </dgm:spPr>
      <dgm:t>
        <a:bodyPr/>
        <a:lstStyle/>
        <a:p>
          <a:endParaRPr lang="en-US"/>
        </a:p>
      </dgm:t>
    </dgm:pt>
    <dgm:pt modelId="{CA0FD722-442D-3B4A-9D06-F2A2A29D0820}">
      <dgm:prSet/>
      <dgm:spPr>
        <a:solidFill>
          <a:srgbClr val="403152"/>
        </a:solidFill>
        <a:ln>
          <a:solidFill>
            <a:srgbClr val="403152"/>
          </a:solidFill>
        </a:ln>
      </dgm:spPr>
      <dgm:t>
        <a:bodyPr/>
        <a:lstStyle/>
        <a:p>
          <a:pPr rtl="0"/>
          <a:r>
            <a:rPr lang="en-US" smtClean="0"/>
            <a:t>Conclusion</a:t>
          </a:r>
          <a:endParaRPr lang="en-US"/>
        </a:p>
      </dgm:t>
    </dgm:pt>
    <dgm:pt modelId="{4858B15F-F295-2642-99C8-51F747FD749C}" type="parTrans" cxnId="{4CC253D1-00CF-B045-9BC0-D1DA45676F9D}">
      <dgm:prSet/>
      <dgm:spPr/>
      <dgm:t>
        <a:bodyPr/>
        <a:lstStyle/>
        <a:p>
          <a:endParaRPr lang="en-US"/>
        </a:p>
      </dgm:t>
    </dgm:pt>
    <dgm:pt modelId="{1370D8E5-4FD2-9549-BD11-55A5569FAF61}" type="sibTrans" cxnId="{4CC253D1-00CF-B045-9BC0-D1DA45676F9D}">
      <dgm:prSet/>
      <dgm:spPr>
        <a:solidFill>
          <a:schemeClr val="tx2">
            <a:lumMod val="75000"/>
          </a:schemeClr>
        </a:solidFill>
      </dgm:spPr>
      <dgm:t>
        <a:bodyPr/>
        <a:lstStyle/>
        <a:p>
          <a:endParaRPr lang="en-US"/>
        </a:p>
      </dgm:t>
    </dgm:pt>
    <dgm:pt modelId="{07854272-F512-874A-8C6B-A5C659C2E798}" type="pres">
      <dgm:prSet presAssocID="{4A8C9942-F18A-DF44-8D53-E1DBF39B8EEB}" presName="linearFlow" presStyleCnt="0">
        <dgm:presLayoutVars>
          <dgm:resizeHandles val="exact"/>
        </dgm:presLayoutVars>
      </dgm:prSet>
      <dgm:spPr/>
      <dgm:t>
        <a:bodyPr/>
        <a:lstStyle/>
        <a:p>
          <a:endParaRPr lang="en-US"/>
        </a:p>
      </dgm:t>
    </dgm:pt>
    <dgm:pt modelId="{B7391564-B704-2A4B-B76A-DF208387B6CC}" type="pres">
      <dgm:prSet presAssocID="{AD87FCBC-0EC4-1B49-AAF3-2F562359ECA6}" presName="node" presStyleLbl="node1" presStyleIdx="0" presStyleCnt="5">
        <dgm:presLayoutVars>
          <dgm:bulletEnabled val="1"/>
        </dgm:presLayoutVars>
      </dgm:prSet>
      <dgm:spPr/>
      <dgm:t>
        <a:bodyPr/>
        <a:lstStyle/>
        <a:p>
          <a:endParaRPr lang="en-US"/>
        </a:p>
      </dgm:t>
    </dgm:pt>
    <dgm:pt modelId="{78335EC7-F02A-B347-A26B-7EBE1FA94F4B}" type="pres">
      <dgm:prSet presAssocID="{5C21AB86-9757-7541-BEE4-5E51633BF292}" presName="sibTrans" presStyleLbl="sibTrans2D1" presStyleIdx="0" presStyleCnt="4"/>
      <dgm:spPr/>
      <dgm:t>
        <a:bodyPr/>
        <a:lstStyle/>
        <a:p>
          <a:endParaRPr lang="en-US"/>
        </a:p>
      </dgm:t>
    </dgm:pt>
    <dgm:pt modelId="{066C1AC7-D451-0A42-A90A-C63EB8E6D5F2}" type="pres">
      <dgm:prSet presAssocID="{5C21AB86-9757-7541-BEE4-5E51633BF292}" presName="connectorText" presStyleLbl="sibTrans2D1" presStyleIdx="0" presStyleCnt="4"/>
      <dgm:spPr/>
      <dgm:t>
        <a:bodyPr/>
        <a:lstStyle/>
        <a:p>
          <a:endParaRPr lang="en-US"/>
        </a:p>
      </dgm:t>
    </dgm:pt>
    <dgm:pt modelId="{DCB7EEDA-F1EE-0D42-980B-BA3532DF8689}" type="pres">
      <dgm:prSet presAssocID="{A3B01C85-297B-1845-AFF9-E415F1F2A22E}" presName="node" presStyleLbl="node1" presStyleIdx="1" presStyleCnt="5">
        <dgm:presLayoutVars>
          <dgm:bulletEnabled val="1"/>
        </dgm:presLayoutVars>
      </dgm:prSet>
      <dgm:spPr/>
      <dgm:t>
        <a:bodyPr/>
        <a:lstStyle/>
        <a:p>
          <a:endParaRPr lang="en-US"/>
        </a:p>
      </dgm:t>
    </dgm:pt>
    <dgm:pt modelId="{D8BAB05A-31AE-D044-BAC9-2B8FA4882EE4}" type="pres">
      <dgm:prSet presAssocID="{3646C196-9AD5-5B45-BE36-38A6E8B42C10}" presName="sibTrans" presStyleLbl="sibTrans2D1" presStyleIdx="1" presStyleCnt="4"/>
      <dgm:spPr/>
      <dgm:t>
        <a:bodyPr/>
        <a:lstStyle/>
        <a:p>
          <a:endParaRPr lang="en-US"/>
        </a:p>
      </dgm:t>
    </dgm:pt>
    <dgm:pt modelId="{8C8534D7-AFA4-BB44-ACD0-FDD85C9A5521}" type="pres">
      <dgm:prSet presAssocID="{3646C196-9AD5-5B45-BE36-38A6E8B42C10}" presName="connectorText" presStyleLbl="sibTrans2D1" presStyleIdx="1" presStyleCnt="4"/>
      <dgm:spPr/>
      <dgm:t>
        <a:bodyPr/>
        <a:lstStyle/>
        <a:p>
          <a:endParaRPr lang="en-US"/>
        </a:p>
      </dgm:t>
    </dgm:pt>
    <dgm:pt modelId="{7AC1B1BC-50BB-7D44-B6FF-7BABCCEF8E14}" type="pres">
      <dgm:prSet presAssocID="{142FFE16-C0FB-2E41-AAF1-95E7B49FFD30}" presName="node" presStyleLbl="node1" presStyleIdx="2" presStyleCnt="5">
        <dgm:presLayoutVars>
          <dgm:bulletEnabled val="1"/>
        </dgm:presLayoutVars>
      </dgm:prSet>
      <dgm:spPr/>
      <dgm:t>
        <a:bodyPr/>
        <a:lstStyle/>
        <a:p>
          <a:endParaRPr lang="en-US"/>
        </a:p>
      </dgm:t>
    </dgm:pt>
    <dgm:pt modelId="{E36538B1-77BB-5545-9884-4DF65CCA7E8D}" type="pres">
      <dgm:prSet presAssocID="{E6F44545-6ADF-CF4E-8C44-BE102FF756EC}" presName="sibTrans" presStyleLbl="sibTrans2D1" presStyleIdx="2" presStyleCnt="4"/>
      <dgm:spPr/>
      <dgm:t>
        <a:bodyPr/>
        <a:lstStyle/>
        <a:p>
          <a:endParaRPr lang="en-US"/>
        </a:p>
      </dgm:t>
    </dgm:pt>
    <dgm:pt modelId="{9CEE6BC7-2C9B-944F-B07D-F7724913E13A}" type="pres">
      <dgm:prSet presAssocID="{E6F44545-6ADF-CF4E-8C44-BE102FF756EC}" presName="connectorText" presStyleLbl="sibTrans2D1" presStyleIdx="2" presStyleCnt="4"/>
      <dgm:spPr/>
      <dgm:t>
        <a:bodyPr/>
        <a:lstStyle/>
        <a:p>
          <a:endParaRPr lang="en-US"/>
        </a:p>
      </dgm:t>
    </dgm:pt>
    <dgm:pt modelId="{DB2AB334-6DF5-804B-8FC3-813C325CF589}" type="pres">
      <dgm:prSet presAssocID="{91416F42-6A6C-BE4A-8376-D3FB7E9951EC}" presName="node" presStyleLbl="node1" presStyleIdx="3" presStyleCnt="5">
        <dgm:presLayoutVars>
          <dgm:bulletEnabled val="1"/>
        </dgm:presLayoutVars>
      </dgm:prSet>
      <dgm:spPr/>
      <dgm:t>
        <a:bodyPr/>
        <a:lstStyle/>
        <a:p>
          <a:endParaRPr lang="en-US"/>
        </a:p>
      </dgm:t>
    </dgm:pt>
    <dgm:pt modelId="{68A63C27-7FBF-B94E-BDEC-BCE38AAA8783}" type="pres">
      <dgm:prSet presAssocID="{8DDBFD07-08C9-6A44-A714-7EA2707183A5}" presName="sibTrans" presStyleLbl="sibTrans2D1" presStyleIdx="3" presStyleCnt="4"/>
      <dgm:spPr/>
      <dgm:t>
        <a:bodyPr/>
        <a:lstStyle/>
        <a:p>
          <a:endParaRPr lang="en-US"/>
        </a:p>
      </dgm:t>
    </dgm:pt>
    <dgm:pt modelId="{92EA8A54-F42A-534B-A384-F39CF7F93B98}" type="pres">
      <dgm:prSet presAssocID="{8DDBFD07-08C9-6A44-A714-7EA2707183A5}" presName="connectorText" presStyleLbl="sibTrans2D1" presStyleIdx="3" presStyleCnt="4"/>
      <dgm:spPr/>
      <dgm:t>
        <a:bodyPr/>
        <a:lstStyle/>
        <a:p>
          <a:endParaRPr lang="en-US"/>
        </a:p>
      </dgm:t>
    </dgm:pt>
    <dgm:pt modelId="{2D275F54-1136-E64E-BFC5-D23BFEE95C2E}" type="pres">
      <dgm:prSet presAssocID="{CA0FD722-442D-3B4A-9D06-F2A2A29D0820}" presName="node" presStyleLbl="node1" presStyleIdx="4" presStyleCnt="5">
        <dgm:presLayoutVars>
          <dgm:bulletEnabled val="1"/>
        </dgm:presLayoutVars>
      </dgm:prSet>
      <dgm:spPr/>
      <dgm:t>
        <a:bodyPr/>
        <a:lstStyle/>
        <a:p>
          <a:endParaRPr lang="en-US"/>
        </a:p>
      </dgm:t>
    </dgm:pt>
  </dgm:ptLst>
  <dgm:cxnLst>
    <dgm:cxn modelId="{158A14EA-4958-9D4B-8D54-2BB936DA8308}" type="presOf" srcId="{AD87FCBC-0EC4-1B49-AAF3-2F562359ECA6}" destId="{B7391564-B704-2A4B-B76A-DF208387B6CC}" srcOrd="0" destOrd="0" presId="urn:microsoft.com/office/officeart/2005/8/layout/process2"/>
    <dgm:cxn modelId="{0355BA6F-8CDB-5F4F-AC2F-BEDD16E1F29C}" type="presOf" srcId="{E6F44545-6ADF-CF4E-8C44-BE102FF756EC}" destId="{E36538B1-77BB-5545-9884-4DF65CCA7E8D}" srcOrd="0" destOrd="0" presId="urn:microsoft.com/office/officeart/2005/8/layout/process2"/>
    <dgm:cxn modelId="{5FE52A6A-EF2E-5642-9536-71CC2DF5554A}" type="presOf" srcId="{E6F44545-6ADF-CF4E-8C44-BE102FF756EC}" destId="{9CEE6BC7-2C9B-944F-B07D-F7724913E13A}" srcOrd="1" destOrd="0" presId="urn:microsoft.com/office/officeart/2005/8/layout/process2"/>
    <dgm:cxn modelId="{F2ED5149-049B-A045-B97A-FB9961B8B87C}" type="presOf" srcId="{5C21AB86-9757-7541-BEE4-5E51633BF292}" destId="{78335EC7-F02A-B347-A26B-7EBE1FA94F4B}" srcOrd="0" destOrd="0" presId="urn:microsoft.com/office/officeart/2005/8/layout/process2"/>
    <dgm:cxn modelId="{A49F61BA-B10F-1549-A86D-C07A7B29C287}" type="presOf" srcId="{8DDBFD07-08C9-6A44-A714-7EA2707183A5}" destId="{68A63C27-7FBF-B94E-BDEC-BCE38AAA8783}" srcOrd="0" destOrd="0" presId="urn:microsoft.com/office/officeart/2005/8/layout/process2"/>
    <dgm:cxn modelId="{583DB7BF-61EB-0C4B-B035-CE21A36A2F28}" type="presOf" srcId="{3646C196-9AD5-5B45-BE36-38A6E8B42C10}" destId="{8C8534D7-AFA4-BB44-ACD0-FDD85C9A5521}" srcOrd="1" destOrd="0" presId="urn:microsoft.com/office/officeart/2005/8/layout/process2"/>
    <dgm:cxn modelId="{79AD2A82-A394-604C-8452-B3AD3DBD39E4}" type="presOf" srcId="{3646C196-9AD5-5B45-BE36-38A6E8B42C10}" destId="{D8BAB05A-31AE-D044-BAC9-2B8FA4882EE4}" srcOrd="0" destOrd="0" presId="urn:microsoft.com/office/officeart/2005/8/layout/process2"/>
    <dgm:cxn modelId="{154269E2-08D7-B947-9157-01AA97C887E8}" srcId="{4A8C9942-F18A-DF44-8D53-E1DBF39B8EEB}" destId="{142FFE16-C0FB-2E41-AAF1-95E7B49FFD30}" srcOrd="2" destOrd="0" parTransId="{9A1858D2-A98C-244D-836A-703B3B02A9C1}" sibTransId="{E6F44545-6ADF-CF4E-8C44-BE102FF756EC}"/>
    <dgm:cxn modelId="{85B2E16D-66DD-F742-BEB7-49EE6F831015}" srcId="{4A8C9942-F18A-DF44-8D53-E1DBF39B8EEB}" destId="{91416F42-6A6C-BE4A-8376-D3FB7E9951EC}" srcOrd="3" destOrd="0" parTransId="{0254749A-4212-EF42-A7B6-8D2029BD898A}" sibTransId="{8DDBFD07-08C9-6A44-A714-7EA2707183A5}"/>
    <dgm:cxn modelId="{B2001FAC-5543-6B43-80C3-7CBE118A0715}" type="presOf" srcId="{A3B01C85-297B-1845-AFF9-E415F1F2A22E}" destId="{DCB7EEDA-F1EE-0D42-980B-BA3532DF8689}" srcOrd="0" destOrd="0" presId="urn:microsoft.com/office/officeart/2005/8/layout/process2"/>
    <dgm:cxn modelId="{18E05AFA-4CD2-A341-B60F-9DECA6ED0BCC}" srcId="{4A8C9942-F18A-DF44-8D53-E1DBF39B8EEB}" destId="{AD87FCBC-0EC4-1B49-AAF3-2F562359ECA6}" srcOrd="0" destOrd="0" parTransId="{7535C3B8-46A5-6D4D-A8C4-66C23407AC5A}" sibTransId="{5C21AB86-9757-7541-BEE4-5E51633BF292}"/>
    <dgm:cxn modelId="{5F9C7A26-652C-064A-A066-723B83D946CD}" type="presOf" srcId="{5C21AB86-9757-7541-BEE4-5E51633BF292}" destId="{066C1AC7-D451-0A42-A90A-C63EB8E6D5F2}" srcOrd="1" destOrd="0" presId="urn:microsoft.com/office/officeart/2005/8/layout/process2"/>
    <dgm:cxn modelId="{D7C53D43-DD5A-D640-A0F8-EC2FA8B40FA4}" srcId="{4A8C9942-F18A-DF44-8D53-E1DBF39B8EEB}" destId="{A3B01C85-297B-1845-AFF9-E415F1F2A22E}" srcOrd="1" destOrd="0" parTransId="{5C435502-D1EC-5F4F-84B9-48211ADE072D}" sibTransId="{3646C196-9AD5-5B45-BE36-38A6E8B42C10}"/>
    <dgm:cxn modelId="{AAC39C8A-49FA-6446-B21B-161C97211AF0}" type="presOf" srcId="{91416F42-6A6C-BE4A-8376-D3FB7E9951EC}" destId="{DB2AB334-6DF5-804B-8FC3-813C325CF589}" srcOrd="0" destOrd="0" presId="urn:microsoft.com/office/officeart/2005/8/layout/process2"/>
    <dgm:cxn modelId="{6168413E-B06E-1349-B5AB-4CD230992852}" type="presOf" srcId="{8DDBFD07-08C9-6A44-A714-7EA2707183A5}" destId="{92EA8A54-F42A-534B-A384-F39CF7F93B98}" srcOrd="1" destOrd="0" presId="urn:microsoft.com/office/officeart/2005/8/layout/process2"/>
    <dgm:cxn modelId="{BB4C16C1-4C8A-B34A-B872-567D366685C4}" type="presOf" srcId="{4A8C9942-F18A-DF44-8D53-E1DBF39B8EEB}" destId="{07854272-F512-874A-8C6B-A5C659C2E798}" srcOrd="0" destOrd="0" presId="urn:microsoft.com/office/officeart/2005/8/layout/process2"/>
    <dgm:cxn modelId="{D9D25576-753A-064D-B153-EECEC90F9084}" type="presOf" srcId="{142FFE16-C0FB-2E41-AAF1-95E7B49FFD30}" destId="{7AC1B1BC-50BB-7D44-B6FF-7BABCCEF8E14}" srcOrd="0" destOrd="0" presId="urn:microsoft.com/office/officeart/2005/8/layout/process2"/>
    <dgm:cxn modelId="{4CC253D1-00CF-B045-9BC0-D1DA45676F9D}" srcId="{4A8C9942-F18A-DF44-8D53-E1DBF39B8EEB}" destId="{CA0FD722-442D-3B4A-9D06-F2A2A29D0820}" srcOrd="4" destOrd="0" parTransId="{4858B15F-F295-2642-99C8-51F747FD749C}" sibTransId="{1370D8E5-4FD2-9549-BD11-55A5569FAF61}"/>
    <dgm:cxn modelId="{71E802D6-6B9F-364C-8A1E-A905D013EFB4}" type="presOf" srcId="{CA0FD722-442D-3B4A-9D06-F2A2A29D0820}" destId="{2D275F54-1136-E64E-BFC5-D23BFEE95C2E}" srcOrd="0" destOrd="0" presId="urn:microsoft.com/office/officeart/2005/8/layout/process2"/>
    <dgm:cxn modelId="{0889E254-4DBA-A148-844F-C7CCBA6F5FD2}" type="presParOf" srcId="{07854272-F512-874A-8C6B-A5C659C2E798}" destId="{B7391564-B704-2A4B-B76A-DF208387B6CC}" srcOrd="0" destOrd="0" presId="urn:microsoft.com/office/officeart/2005/8/layout/process2"/>
    <dgm:cxn modelId="{8F0BB111-4BA4-934E-AB01-80B066BE46F2}" type="presParOf" srcId="{07854272-F512-874A-8C6B-A5C659C2E798}" destId="{78335EC7-F02A-B347-A26B-7EBE1FA94F4B}" srcOrd="1" destOrd="0" presId="urn:microsoft.com/office/officeart/2005/8/layout/process2"/>
    <dgm:cxn modelId="{3E17E36D-F1D5-9741-B0A5-DD7B032DDB78}" type="presParOf" srcId="{78335EC7-F02A-B347-A26B-7EBE1FA94F4B}" destId="{066C1AC7-D451-0A42-A90A-C63EB8E6D5F2}" srcOrd="0" destOrd="0" presId="urn:microsoft.com/office/officeart/2005/8/layout/process2"/>
    <dgm:cxn modelId="{F4C5F7E4-A10B-624A-A86D-517892160B27}" type="presParOf" srcId="{07854272-F512-874A-8C6B-A5C659C2E798}" destId="{DCB7EEDA-F1EE-0D42-980B-BA3532DF8689}" srcOrd="2" destOrd="0" presId="urn:microsoft.com/office/officeart/2005/8/layout/process2"/>
    <dgm:cxn modelId="{7C29B17E-9FB7-4548-84F1-FFD976B4B068}" type="presParOf" srcId="{07854272-F512-874A-8C6B-A5C659C2E798}" destId="{D8BAB05A-31AE-D044-BAC9-2B8FA4882EE4}" srcOrd="3" destOrd="0" presId="urn:microsoft.com/office/officeart/2005/8/layout/process2"/>
    <dgm:cxn modelId="{F2AD932F-849F-8047-9FD7-405B4D5EF8BD}" type="presParOf" srcId="{D8BAB05A-31AE-D044-BAC9-2B8FA4882EE4}" destId="{8C8534D7-AFA4-BB44-ACD0-FDD85C9A5521}" srcOrd="0" destOrd="0" presId="urn:microsoft.com/office/officeart/2005/8/layout/process2"/>
    <dgm:cxn modelId="{2BA3931A-CFCF-BA46-9AB3-0ABB41CF89F8}" type="presParOf" srcId="{07854272-F512-874A-8C6B-A5C659C2E798}" destId="{7AC1B1BC-50BB-7D44-B6FF-7BABCCEF8E14}" srcOrd="4" destOrd="0" presId="urn:microsoft.com/office/officeart/2005/8/layout/process2"/>
    <dgm:cxn modelId="{16EDE209-9FC6-3342-AD6C-5E681A4F4331}" type="presParOf" srcId="{07854272-F512-874A-8C6B-A5C659C2E798}" destId="{E36538B1-77BB-5545-9884-4DF65CCA7E8D}" srcOrd="5" destOrd="0" presId="urn:microsoft.com/office/officeart/2005/8/layout/process2"/>
    <dgm:cxn modelId="{4C0BF859-6E70-124E-B079-ECE3C1352B47}" type="presParOf" srcId="{E36538B1-77BB-5545-9884-4DF65CCA7E8D}" destId="{9CEE6BC7-2C9B-944F-B07D-F7724913E13A}" srcOrd="0" destOrd="0" presId="urn:microsoft.com/office/officeart/2005/8/layout/process2"/>
    <dgm:cxn modelId="{3E643ACC-6EA2-3943-8014-F1EFF3D490E6}" type="presParOf" srcId="{07854272-F512-874A-8C6B-A5C659C2E798}" destId="{DB2AB334-6DF5-804B-8FC3-813C325CF589}" srcOrd="6" destOrd="0" presId="urn:microsoft.com/office/officeart/2005/8/layout/process2"/>
    <dgm:cxn modelId="{6015B207-F902-4945-8C05-08E1D09636F7}" type="presParOf" srcId="{07854272-F512-874A-8C6B-A5C659C2E798}" destId="{68A63C27-7FBF-B94E-BDEC-BCE38AAA8783}" srcOrd="7" destOrd="0" presId="urn:microsoft.com/office/officeart/2005/8/layout/process2"/>
    <dgm:cxn modelId="{FEA4F3F8-4E2B-C247-9E0F-E1705F9F7F57}" type="presParOf" srcId="{68A63C27-7FBF-B94E-BDEC-BCE38AAA8783}" destId="{92EA8A54-F42A-534B-A384-F39CF7F93B98}" srcOrd="0" destOrd="0" presId="urn:microsoft.com/office/officeart/2005/8/layout/process2"/>
    <dgm:cxn modelId="{ABB186D3-4348-6848-B194-1E30F139DA87}" type="presParOf" srcId="{07854272-F512-874A-8C6B-A5C659C2E798}" destId="{2D275F54-1136-E64E-BFC5-D23BFEE95C2E}"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8C9942-F18A-DF44-8D53-E1DBF39B8EEB}" type="doc">
      <dgm:prSet loTypeId="urn:microsoft.com/office/officeart/2005/8/layout/process2" loCatId="" qsTypeId="urn:microsoft.com/office/officeart/2005/8/quickstyle/simple1" qsCatId="simple" csTypeId="urn:microsoft.com/office/officeart/2005/8/colors/accent0_3" csCatId="mainScheme" phldr="1"/>
      <dgm:spPr/>
      <dgm:t>
        <a:bodyPr/>
        <a:lstStyle/>
        <a:p>
          <a:endParaRPr lang="en-US"/>
        </a:p>
      </dgm:t>
    </dgm:pt>
    <dgm:pt modelId="{AD87FCBC-0EC4-1B49-AAF3-2F562359ECA6}">
      <dgm:prSet custT="1"/>
      <dgm:spPr>
        <a:solidFill>
          <a:srgbClr val="D53E04"/>
        </a:solidFill>
        <a:ln>
          <a:solidFill>
            <a:srgbClr val="D53E04"/>
          </a:solidFill>
        </a:ln>
      </dgm:spPr>
      <dgm:t>
        <a:bodyPr/>
        <a:lstStyle/>
        <a:p>
          <a:pPr rtl="0"/>
          <a:r>
            <a:rPr lang="en-US" sz="2000" b="1" dirty="0" smtClean="0"/>
            <a:t>Introduction</a:t>
          </a:r>
          <a:endParaRPr lang="en-US" sz="2000" dirty="0"/>
        </a:p>
      </dgm:t>
    </dgm:pt>
    <dgm:pt modelId="{7535C3B8-46A5-6D4D-A8C4-66C23407AC5A}" type="parTrans" cxnId="{18E05AFA-4CD2-A341-B60F-9DECA6ED0BCC}">
      <dgm:prSet/>
      <dgm:spPr/>
      <dgm:t>
        <a:bodyPr/>
        <a:lstStyle/>
        <a:p>
          <a:endParaRPr lang="en-US"/>
        </a:p>
      </dgm:t>
    </dgm:pt>
    <dgm:pt modelId="{5C21AB86-9757-7541-BEE4-5E51633BF292}" type="sibTrans" cxnId="{18E05AFA-4CD2-A341-B60F-9DECA6ED0BCC}">
      <dgm:prSet/>
      <dgm:spPr>
        <a:solidFill>
          <a:schemeClr val="tx1"/>
        </a:solidFill>
      </dgm:spPr>
      <dgm:t>
        <a:bodyPr/>
        <a:lstStyle/>
        <a:p>
          <a:endParaRPr lang="en-US"/>
        </a:p>
      </dgm:t>
    </dgm:pt>
    <dgm:pt modelId="{A3B01C85-297B-1845-AFF9-E415F1F2A22E}">
      <dgm:prSet/>
      <dgm:spPr>
        <a:solidFill>
          <a:srgbClr val="D53E04"/>
        </a:solidFill>
        <a:ln>
          <a:solidFill>
            <a:srgbClr val="D53E04"/>
          </a:solidFill>
        </a:ln>
      </dgm:spPr>
      <dgm:t>
        <a:bodyPr/>
        <a:lstStyle/>
        <a:p>
          <a:pPr rtl="0"/>
          <a:r>
            <a:rPr lang="en-US" dirty="0" smtClean="0"/>
            <a:t>Filtering </a:t>
          </a:r>
          <a:endParaRPr lang="en-US" dirty="0"/>
        </a:p>
      </dgm:t>
    </dgm:pt>
    <dgm:pt modelId="{5C435502-D1EC-5F4F-84B9-48211ADE072D}" type="parTrans" cxnId="{D7C53D43-DD5A-D640-A0F8-EC2FA8B40FA4}">
      <dgm:prSet/>
      <dgm:spPr/>
      <dgm:t>
        <a:bodyPr/>
        <a:lstStyle/>
        <a:p>
          <a:endParaRPr lang="en-US"/>
        </a:p>
      </dgm:t>
    </dgm:pt>
    <dgm:pt modelId="{3646C196-9AD5-5B45-BE36-38A6E8B42C10}" type="sibTrans" cxnId="{D7C53D43-DD5A-D640-A0F8-EC2FA8B40FA4}">
      <dgm:prSet/>
      <dgm:spPr>
        <a:solidFill>
          <a:schemeClr val="tx1"/>
        </a:solidFill>
      </dgm:spPr>
      <dgm:t>
        <a:bodyPr/>
        <a:lstStyle/>
        <a:p>
          <a:endParaRPr lang="en-US"/>
        </a:p>
      </dgm:t>
    </dgm:pt>
    <dgm:pt modelId="{142FFE16-C0FB-2E41-AAF1-95E7B49FFD30}">
      <dgm:prSet/>
      <dgm:spPr>
        <a:solidFill>
          <a:srgbClr val="D53E04"/>
        </a:solidFill>
        <a:ln>
          <a:solidFill>
            <a:srgbClr val="D53E04"/>
          </a:solidFill>
        </a:ln>
      </dgm:spPr>
      <dgm:t>
        <a:bodyPr/>
        <a:lstStyle/>
        <a:p>
          <a:pPr rtl="0"/>
          <a:r>
            <a:rPr lang="en-US" dirty="0" smtClean="0"/>
            <a:t>Method</a:t>
          </a:r>
          <a:endParaRPr lang="en-US" dirty="0"/>
        </a:p>
      </dgm:t>
    </dgm:pt>
    <dgm:pt modelId="{9A1858D2-A98C-244D-836A-703B3B02A9C1}" type="parTrans" cxnId="{154269E2-08D7-B947-9157-01AA97C887E8}">
      <dgm:prSet/>
      <dgm:spPr/>
      <dgm:t>
        <a:bodyPr/>
        <a:lstStyle/>
        <a:p>
          <a:endParaRPr lang="en-US"/>
        </a:p>
      </dgm:t>
    </dgm:pt>
    <dgm:pt modelId="{E6F44545-6ADF-CF4E-8C44-BE102FF756EC}" type="sibTrans" cxnId="{154269E2-08D7-B947-9157-01AA97C887E8}">
      <dgm:prSet/>
      <dgm:spPr>
        <a:solidFill>
          <a:schemeClr val="tx1"/>
        </a:solidFill>
      </dgm:spPr>
      <dgm:t>
        <a:bodyPr/>
        <a:lstStyle/>
        <a:p>
          <a:endParaRPr lang="en-US"/>
        </a:p>
      </dgm:t>
    </dgm:pt>
    <dgm:pt modelId="{91416F42-6A6C-BE4A-8376-D3FB7E9951EC}">
      <dgm:prSet/>
      <dgm:spPr>
        <a:solidFill>
          <a:srgbClr val="403152"/>
        </a:solidFill>
        <a:ln>
          <a:solidFill>
            <a:srgbClr val="403152"/>
          </a:solidFill>
        </a:ln>
      </dgm:spPr>
      <dgm:t>
        <a:bodyPr/>
        <a:lstStyle/>
        <a:p>
          <a:pPr rtl="0"/>
          <a:r>
            <a:rPr lang="en-US" dirty="0" smtClean="0"/>
            <a:t>Results</a:t>
          </a:r>
          <a:endParaRPr lang="en-US" dirty="0"/>
        </a:p>
      </dgm:t>
    </dgm:pt>
    <dgm:pt modelId="{0254749A-4212-EF42-A7B6-8D2029BD898A}" type="parTrans" cxnId="{85B2E16D-66DD-F742-BEB7-49EE6F831015}">
      <dgm:prSet/>
      <dgm:spPr/>
      <dgm:t>
        <a:bodyPr/>
        <a:lstStyle/>
        <a:p>
          <a:endParaRPr lang="en-US"/>
        </a:p>
      </dgm:t>
    </dgm:pt>
    <dgm:pt modelId="{8DDBFD07-08C9-6A44-A714-7EA2707183A5}" type="sibTrans" cxnId="{85B2E16D-66DD-F742-BEB7-49EE6F831015}">
      <dgm:prSet/>
      <dgm:spPr>
        <a:solidFill>
          <a:schemeClr val="tx1"/>
        </a:solidFill>
      </dgm:spPr>
      <dgm:t>
        <a:bodyPr/>
        <a:lstStyle/>
        <a:p>
          <a:endParaRPr lang="en-US"/>
        </a:p>
      </dgm:t>
    </dgm:pt>
    <dgm:pt modelId="{CA0FD722-442D-3B4A-9D06-F2A2A29D0820}">
      <dgm:prSet/>
      <dgm:spPr>
        <a:solidFill>
          <a:srgbClr val="403152"/>
        </a:solidFill>
        <a:ln>
          <a:solidFill>
            <a:srgbClr val="403152"/>
          </a:solidFill>
        </a:ln>
      </dgm:spPr>
      <dgm:t>
        <a:bodyPr/>
        <a:lstStyle/>
        <a:p>
          <a:pPr rtl="0"/>
          <a:r>
            <a:rPr lang="en-US" smtClean="0"/>
            <a:t>Conclusion</a:t>
          </a:r>
          <a:endParaRPr lang="en-US"/>
        </a:p>
      </dgm:t>
    </dgm:pt>
    <dgm:pt modelId="{4858B15F-F295-2642-99C8-51F747FD749C}" type="parTrans" cxnId="{4CC253D1-00CF-B045-9BC0-D1DA45676F9D}">
      <dgm:prSet/>
      <dgm:spPr/>
      <dgm:t>
        <a:bodyPr/>
        <a:lstStyle/>
        <a:p>
          <a:endParaRPr lang="en-US"/>
        </a:p>
      </dgm:t>
    </dgm:pt>
    <dgm:pt modelId="{1370D8E5-4FD2-9549-BD11-55A5569FAF61}" type="sibTrans" cxnId="{4CC253D1-00CF-B045-9BC0-D1DA45676F9D}">
      <dgm:prSet/>
      <dgm:spPr>
        <a:solidFill>
          <a:schemeClr val="tx2">
            <a:lumMod val="75000"/>
          </a:schemeClr>
        </a:solidFill>
      </dgm:spPr>
      <dgm:t>
        <a:bodyPr/>
        <a:lstStyle/>
        <a:p>
          <a:endParaRPr lang="en-US"/>
        </a:p>
      </dgm:t>
    </dgm:pt>
    <dgm:pt modelId="{07854272-F512-874A-8C6B-A5C659C2E798}" type="pres">
      <dgm:prSet presAssocID="{4A8C9942-F18A-DF44-8D53-E1DBF39B8EEB}" presName="linearFlow" presStyleCnt="0">
        <dgm:presLayoutVars>
          <dgm:resizeHandles val="exact"/>
        </dgm:presLayoutVars>
      </dgm:prSet>
      <dgm:spPr/>
      <dgm:t>
        <a:bodyPr/>
        <a:lstStyle/>
        <a:p>
          <a:endParaRPr lang="en-US"/>
        </a:p>
      </dgm:t>
    </dgm:pt>
    <dgm:pt modelId="{B7391564-B704-2A4B-B76A-DF208387B6CC}" type="pres">
      <dgm:prSet presAssocID="{AD87FCBC-0EC4-1B49-AAF3-2F562359ECA6}" presName="node" presStyleLbl="node1" presStyleIdx="0" presStyleCnt="5">
        <dgm:presLayoutVars>
          <dgm:bulletEnabled val="1"/>
        </dgm:presLayoutVars>
      </dgm:prSet>
      <dgm:spPr/>
      <dgm:t>
        <a:bodyPr/>
        <a:lstStyle/>
        <a:p>
          <a:endParaRPr lang="en-US"/>
        </a:p>
      </dgm:t>
    </dgm:pt>
    <dgm:pt modelId="{78335EC7-F02A-B347-A26B-7EBE1FA94F4B}" type="pres">
      <dgm:prSet presAssocID="{5C21AB86-9757-7541-BEE4-5E51633BF292}" presName="sibTrans" presStyleLbl="sibTrans2D1" presStyleIdx="0" presStyleCnt="4"/>
      <dgm:spPr/>
      <dgm:t>
        <a:bodyPr/>
        <a:lstStyle/>
        <a:p>
          <a:endParaRPr lang="en-US"/>
        </a:p>
      </dgm:t>
    </dgm:pt>
    <dgm:pt modelId="{066C1AC7-D451-0A42-A90A-C63EB8E6D5F2}" type="pres">
      <dgm:prSet presAssocID="{5C21AB86-9757-7541-BEE4-5E51633BF292}" presName="connectorText" presStyleLbl="sibTrans2D1" presStyleIdx="0" presStyleCnt="4"/>
      <dgm:spPr/>
      <dgm:t>
        <a:bodyPr/>
        <a:lstStyle/>
        <a:p>
          <a:endParaRPr lang="en-US"/>
        </a:p>
      </dgm:t>
    </dgm:pt>
    <dgm:pt modelId="{DCB7EEDA-F1EE-0D42-980B-BA3532DF8689}" type="pres">
      <dgm:prSet presAssocID="{A3B01C85-297B-1845-AFF9-E415F1F2A22E}" presName="node" presStyleLbl="node1" presStyleIdx="1" presStyleCnt="5">
        <dgm:presLayoutVars>
          <dgm:bulletEnabled val="1"/>
        </dgm:presLayoutVars>
      </dgm:prSet>
      <dgm:spPr/>
      <dgm:t>
        <a:bodyPr/>
        <a:lstStyle/>
        <a:p>
          <a:endParaRPr lang="en-US"/>
        </a:p>
      </dgm:t>
    </dgm:pt>
    <dgm:pt modelId="{D8BAB05A-31AE-D044-BAC9-2B8FA4882EE4}" type="pres">
      <dgm:prSet presAssocID="{3646C196-9AD5-5B45-BE36-38A6E8B42C10}" presName="sibTrans" presStyleLbl="sibTrans2D1" presStyleIdx="1" presStyleCnt="4"/>
      <dgm:spPr/>
      <dgm:t>
        <a:bodyPr/>
        <a:lstStyle/>
        <a:p>
          <a:endParaRPr lang="en-US"/>
        </a:p>
      </dgm:t>
    </dgm:pt>
    <dgm:pt modelId="{8C8534D7-AFA4-BB44-ACD0-FDD85C9A5521}" type="pres">
      <dgm:prSet presAssocID="{3646C196-9AD5-5B45-BE36-38A6E8B42C10}" presName="connectorText" presStyleLbl="sibTrans2D1" presStyleIdx="1" presStyleCnt="4"/>
      <dgm:spPr/>
      <dgm:t>
        <a:bodyPr/>
        <a:lstStyle/>
        <a:p>
          <a:endParaRPr lang="en-US"/>
        </a:p>
      </dgm:t>
    </dgm:pt>
    <dgm:pt modelId="{7AC1B1BC-50BB-7D44-B6FF-7BABCCEF8E14}" type="pres">
      <dgm:prSet presAssocID="{142FFE16-C0FB-2E41-AAF1-95E7B49FFD30}" presName="node" presStyleLbl="node1" presStyleIdx="2" presStyleCnt="5">
        <dgm:presLayoutVars>
          <dgm:bulletEnabled val="1"/>
        </dgm:presLayoutVars>
      </dgm:prSet>
      <dgm:spPr/>
      <dgm:t>
        <a:bodyPr/>
        <a:lstStyle/>
        <a:p>
          <a:endParaRPr lang="en-US"/>
        </a:p>
      </dgm:t>
    </dgm:pt>
    <dgm:pt modelId="{E36538B1-77BB-5545-9884-4DF65CCA7E8D}" type="pres">
      <dgm:prSet presAssocID="{E6F44545-6ADF-CF4E-8C44-BE102FF756EC}" presName="sibTrans" presStyleLbl="sibTrans2D1" presStyleIdx="2" presStyleCnt="4"/>
      <dgm:spPr/>
      <dgm:t>
        <a:bodyPr/>
        <a:lstStyle/>
        <a:p>
          <a:endParaRPr lang="en-US"/>
        </a:p>
      </dgm:t>
    </dgm:pt>
    <dgm:pt modelId="{9CEE6BC7-2C9B-944F-B07D-F7724913E13A}" type="pres">
      <dgm:prSet presAssocID="{E6F44545-6ADF-CF4E-8C44-BE102FF756EC}" presName="connectorText" presStyleLbl="sibTrans2D1" presStyleIdx="2" presStyleCnt="4"/>
      <dgm:spPr/>
      <dgm:t>
        <a:bodyPr/>
        <a:lstStyle/>
        <a:p>
          <a:endParaRPr lang="en-US"/>
        </a:p>
      </dgm:t>
    </dgm:pt>
    <dgm:pt modelId="{DB2AB334-6DF5-804B-8FC3-813C325CF589}" type="pres">
      <dgm:prSet presAssocID="{91416F42-6A6C-BE4A-8376-D3FB7E9951EC}" presName="node" presStyleLbl="node1" presStyleIdx="3" presStyleCnt="5">
        <dgm:presLayoutVars>
          <dgm:bulletEnabled val="1"/>
        </dgm:presLayoutVars>
      </dgm:prSet>
      <dgm:spPr/>
      <dgm:t>
        <a:bodyPr/>
        <a:lstStyle/>
        <a:p>
          <a:endParaRPr lang="en-US"/>
        </a:p>
      </dgm:t>
    </dgm:pt>
    <dgm:pt modelId="{68A63C27-7FBF-B94E-BDEC-BCE38AAA8783}" type="pres">
      <dgm:prSet presAssocID="{8DDBFD07-08C9-6A44-A714-7EA2707183A5}" presName="sibTrans" presStyleLbl="sibTrans2D1" presStyleIdx="3" presStyleCnt="4"/>
      <dgm:spPr/>
      <dgm:t>
        <a:bodyPr/>
        <a:lstStyle/>
        <a:p>
          <a:endParaRPr lang="en-US"/>
        </a:p>
      </dgm:t>
    </dgm:pt>
    <dgm:pt modelId="{92EA8A54-F42A-534B-A384-F39CF7F93B98}" type="pres">
      <dgm:prSet presAssocID="{8DDBFD07-08C9-6A44-A714-7EA2707183A5}" presName="connectorText" presStyleLbl="sibTrans2D1" presStyleIdx="3" presStyleCnt="4"/>
      <dgm:spPr/>
      <dgm:t>
        <a:bodyPr/>
        <a:lstStyle/>
        <a:p>
          <a:endParaRPr lang="en-US"/>
        </a:p>
      </dgm:t>
    </dgm:pt>
    <dgm:pt modelId="{2D275F54-1136-E64E-BFC5-D23BFEE95C2E}" type="pres">
      <dgm:prSet presAssocID="{CA0FD722-442D-3B4A-9D06-F2A2A29D0820}" presName="node" presStyleLbl="node1" presStyleIdx="4" presStyleCnt="5">
        <dgm:presLayoutVars>
          <dgm:bulletEnabled val="1"/>
        </dgm:presLayoutVars>
      </dgm:prSet>
      <dgm:spPr/>
      <dgm:t>
        <a:bodyPr/>
        <a:lstStyle/>
        <a:p>
          <a:endParaRPr lang="en-US"/>
        </a:p>
      </dgm:t>
    </dgm:pt>
  </dgm:ptLst>
  <dgm:cxnLst>
    <dgm:cxn modelId="{18E05AFA-4CD2-A341-B60F-9DECA6ED0BCC}" srcId="{4A8C9942-F18A-DF44-8D53-E1DBF39B8EEB}" destId="{AD87FCBC-0EC4-1B49-AAF3-2F562359ECA6}" srcOrd="0" destOrd="0" parTransId="{7535C3B8-46A5-6D4D-A8C4-66C23407AC5A}" sibTransId="{5C21AB86-9757-7541-BEE4-5E51633BF292}"/>
    <dgm:cxn modelId="{D7C53D43-DD5A-D640-A0F8-EC2FA8B40FA4}" srcId="{4A8C9942-F18A-DF44-8D53-E1DBF39B8EEB}" destId="{A3B01C85-297B-1845-AFF9-E415F1F2A22E}" srcOrd="1" destOrd="0" parTransId="{5C435502-D1EC-5F4F-84B9-48211ADE072D}" sibTransId="{3646C196-9AD5-5B45-BE36-38A6E8B42C10}"/>
    <dgm:cxn modelId="{41B1847A-8A49-4743-B4A3-CB4599530AEB}" type="presOf" srcId="{8DDBFD07-08C9-6A44-A714-7EA2707183A5}" destId="{68A63C27-7FBF-B94E-BDEC-BCE38AAA8783}" srcOrd="0" destOrd="0" presId="urn:microsoft.com/office/officeart/2005/8/layout/process2"/>
    <dgm:cxn modelId="{C6F43926-2C4E-7D44-8188-4AC327D6C556}" type="presOf" srcId="{8DDBFD07-08C9-6A44-A714-7EA2707183A5}" destId="{92EA8A54-F42A-534B-A384-F39CF7F93B98}" srcOrd="1" destOrd="0" presId="urn:microsoft.com/office/officeart/2005/8/layout/process2"/>
    <dgm:cxn modelId="{9130BD11-9CDC-924B-A695-703475FB1302}" type="presOf" srcId="{142FFE16-C0FB-2E41-AAF1-95E7B49FFD30}" destId="{7AC1B1BC-50BB-7D44-B6FF-7BABCCEF8E14}" srcOrd="0" destOrd="0" presId="urn:microsoft.com/office/officeart/2005/8/layout/process2"/>
    <dgm:cxn modelId="{338D9312-2CF9-BB42-A2B2-51A62853F521}" type="presOf" srcId="{E6F44545-6ADF-CF4E-8C44-BE102FF756EC}" destId="{9CEE6BC7-2C9B-944F-B07D-F7724913E13A}" srcOrd="1" destOrd="0" presId="urn:microsoft.com/office/officeart/2005/8/layout/process2"/>
    <dgm:cxn modelId="{546CCD0F-8781-5E4F-BE42-14152AA392BE}" type="presOf" srcId="{A3B01C85-297B-1845-AFF9-E415F1F2A22E}" destId="{DCB7EEDA-F1EE-0D42-980B-BA3532DF8689}" srcOrd="0" destOrd="0" presId="urn:microsoft.com/office/officeart/2005/8/layout/process2"/>
    <dgm:cxn modelId="{AAEF0629-BBBF-1B4C-B09B-FB2E04F856C4}" type="presOf" srcId="{4A8C9942-F18A-DF44-8D53-E1DBF39B8EEB}" destId="{07854272-F512-874A-8C6B-A5C659C2E798}" srcOrd="0" destOrd="0" presId="urn:microsoft.com/office/officeart/2005/8/layout/process2"/>
    <dgm:cxn modelId="{F6ACF6F6-8F6C-8248-B368-8D2F16F47B03}" type="presOf" srcId="{5C21AB86-9757-7541-BEE4-5E51633BF292}" destId="{78335EC7-F02A-B347-A26B-7EBE1FA94F4B}" srcOrd="0" destOrd="0" presId="urn:microsoft.com/office/officeart/2005/8/layout/process2"/>
    <dgm:cxn modelId="{6B6F292C-33E2-CE46-80A3-4A0E465090BB}" type="presOf" srcId="{CA0FD722-442D-3B4A-9D06-F2A2A29D0820}" destId="{2D275F54-1136-E64E-BFC5-D23BFEE95C2E}" srcOrd="0" destOrd="0" presId="urn:microsoft.com/office/officeart/2005/8/layout/process2"/>
    <dgm:cxn modelId="{7F0DA649-E7BB-E64A-B49E-CD4924E9FE7C}" type="presOf" srcId="{91416F42-6A6C-BE4A-8376-D3FB7E9951EC}" destId="{DB2AB334-6DF5-804B-8FC3-813C325CF589}" srcOrd="0" destOrd="0" presId="urn:microsoft.com/office/officeart/2005/8/layout/process2"/>
    <dgm:cxn modelId="{08048276-512F-CA4B-A98D-DB8626D4CB81}" type="presOf" srcId="{E6F44545-6ADF-CF4E-8C44-BE102FF756EC}" destId="{E36538B1-77BB-5545-9884-4DF65CCA7E8D}" srcOrd="0" destOrd="0" presId="urn:microsoft.com/office/officeart/2005/8/layout/process2"/>
    <dgm:cxn modelId="{154269E2-08D7-B947-9157-01AA97C887E8}" srcId="{4A8C9942-F18A-DF44-8D53-E1DBF39B8EEB}" destId="{142FFE16-C0FB-2E41-AAF1-95E7B49FFD30}" srcOrd="2" destOrd="0" parTransId="{9A1858D2-A98C-244D-836A-703B3B02A9C1}" sibTransId="{E6F44545-6ADF-CF4E-8C44-BE102FF756EC}"/>
    <dgm:cxn modelId="{725FB641-5F53-A049-B8BA-7E39DC5B3EA3}" type="presOf" srcId="{3646C196-9AD5-5B45-BE36-38A6E8B42C10}" destId="{8C8534D7-AFA4-BB44-ACD0-FDD85C9A5521}" srcOrd="1" destOrd="0" presId="urn:microsoft.com/office/officeart/2005/8/layout/process2"/>
    <dgm:cxn modelId="{B09E3714-B47D-524F-A0A4-D3712166AD30}" type="presOf" srcId="{5C21AB86-9757-7541-BEE4-5E51633BF292}" destId="{066C1AC7-D451-0A42-A90A-C63EB8E6D5F2}" srcOrd="1" destOrd="0" presId="urn:microsoft.com/office/officeart/2005/8/layout/process2"/>
    <dgm:cxn modelId="{85B2E16D-66DD-F742-BEB7-49EE6F831015}" srcId="{4A8C9942-F18A-DF44-8D53-E1DBF39B8EEB}" destId="{91416F42-6A6C-BE4A-8376-D3FB7E9951EC}" srcOrd="3" destOrd="0" parTransId="{0254749A-4212-EF42-A7B6-8D2029BD898A}" sibTransId="{8DDBFD07-08C9-6A44-A714-7EA2707183A5}"/>
    <dgm:cxn modelId="{4CC253D1-00CF-B045-9BC0-D1DA45676F9D}" srcId="{4A8C9942-F18A-DF44-8D53-E1DBF39B8EEB}" destId="{CA0FD722-442D-3B4A-9D06-F2A2A29D0820}" srcOrd="4" destOrd="0" parTransId="{4858B15F-F295-2642-99C8-51F747FD749C}" sibTransId="{1370D8E5-4FD2-9549-BD11-55A5569FAF61}"/>
    <dgm:cxn modelId="{76D8B182-3B06-A248-AF4C-A862F0E38745}" type="presOf" srcId="{3646C196-9AD5-5B45-BE36-38A6E8B42C10}" destId="{D8BAB05A-31AE-D044-BAC9-2B8FA4882EE4}" srcOrd="0" destOrd="0" presId="urn:microsoft.com/office/officeart/2005/8/layout/process2"/>
    <dgm:cxn modelId="{4A7F9E0B-5142-BF4C-9832-893623A6DAFC}" type="presOf" srcId="{AD87FCBC-0EC4-1B49-AAF3-2F562359ECA6}" destId="{B7391564-B704-2A4B-B76A-DF208387B6CC}" srcOrd="0" destOrd="0" presId="urn:microsoft.com/office/officeart/2005/8/layout/process2"/>
    <dgm:cxn modelId="{0DDF468B-774B-7140-865D-E059A8848B40}" type="presParOf" srcId="{07854272-F512-874A-8C6B-A5C659C2E798}" destId="{B7391564-B704-2A4B-B76A-DF208387B6CC}" srcOrd="0" destOrd="0" presId="urn:microsoft.com/office/officeart/2005/8/layout/process2"/>
    <dgm:cxn modelId="{E66D97E0-D472-584E-B923-439A471A8FDB}" type="presParOf" srcId="{07854272-F512-874A-8C6B-A5C659C2E798}" destId="{78335EC7-F02A-B347-A26B-7EBE1FA94F4B}" srcOrd="1" destOrd="0" presId="urn:microsoft.com/office/officeart/2005/8/layout/process2"/>
    <dgm:cxn modelId="{3B576B7D-5A63-4241-9A83-C6AA5B4141C9}" type="presParOf" srcId="{78335EC7-F02A-B347-A26B-7EBE1FA94F4B}" destId="{066C1AC7-D451-0A42-A90A-C63EB8E6D5F2}" srcOrd="0" destOrd="0" presId="urn:microsoft.com/office/officeart/2005/8/layout/process2"/>
    <dgm:cxn modelId="{31AB3FC7-2DB5-B742-BF17-8C308EAD87E0}" type="presParOf" srcId="{07854272-F512-874A-8C6B-A5C659C2E798}" destId="{DCB7EEDA-F1EE-0D42-980B-BA3532DF8689}" srcOrd="2" destOrd="0" presId="urn:microsoft.com/office/officeart/2005/8/layout/process2"/>
    <dgm:cxn modelId="{52D447C3-7546-1044-B299-352940A22943}" type="presParOf" srcId="{07854272-F512-874A-8C6B-A5C659C2E798}" destId="{D8BAB05A-31AE-D044-BAC9-2B8FA4882EE4}" srcOrd="3" destOrd="0" presId="urn:microsoft.com/office/officeart/2005/8/layout/process2"/>
    <dgm:cxn modelId="{4A68E2C4-882D-5541-95B4-78CB1A90C213}" type="presParOf" srcId="{D8BAB05A-31AE-D044-BAC9-2B8FA4882EE4}" destId="{8C8534D7-AFA4-BB44-ACD0-FDD85C9A5521}" srcOrd="0" destOrd="0" presId="urn:microsoft.com/office/officeart/2005/8/layout/process2"/>
    <dgm:cxn modelId="{E479EC7A-37CF-4B42-B65E-0FD9AFB44744}" type="presParOf" srcId="{07854272-F512-874A-8C6B-A5C659C2E798}" destId="{7AC1B1BC-50BB-7D44-B6FF-7BABCCEF8E14}" srcOrd="4" destOrd="0" presId="urn:microsoft.com/office/officeart/2005/8/layout/process2"/>
    <dgm:cxn modelId="{7F1044A7-A9B1-6944-9D10-0AD1293B7729}" type="presParOf" srcId="{07854272-F512-874A-8C6B-A5C659C2E798}" destId="{E36538B1-77BB-5545-9884-4DF65CCA7E8D}" srcOrd="5" destOrd="0" presId="urn:microsoft.com/office/officeart/2005/8/layout/process2"/>
    <dgm:cxn modelId="{73E0D406-DC2C-0E4E-BAD3-87306C6F08C4}" type="presParOf" srcId="{E36538B1-77BB-5545-9884-4DF65CCA7E8D}" destId="{9CEE6BC7-2C9B-944F-B07D-F7724913E13A}" srcOrd="0" destOrd="0" presId="urn:microsoft.com/office/officeart/2005/8/layout/process2"/>
    <dgm:cxn modelId="{E547D456-0788-814F-86DC-36DDA4B63091}" type="presParOf" srcId="{07854272-F512-874A-8C6B-A5C659C2E798}" destId="{DB2AB334-6DF5-804B-8FC3-813C325CF589}" srcOrd="6" destOrd="0" presId="urn:microsoft.com/office/officeart/2005/8/layout/process2"/>
    <dgm:cxn modelId="{378D93B1-FD49-B74B-A00D-EF59A6E22AC8}" type="presParOf" srcId="{07854272-F512-874A-8C6B-A5C659C2E798}" destId="{68A63C27-7FBF-B94E-BDEC-BCE38AAA8783}" srcOrd="7" destOrd="0" presId="urn:microsoft.com/office/officeart/2005/8/layout/process2"/>
    <dgm:cxn modelId="{0ED45645-BC46-DA46-982C-361087CCC88C}" type="presParOf" srcId="{68A63C27-7FBF-B94E-BDEC-BCE38AAA8783}" destId="{92EA8A54-F42A-534B-A384-F39CF7F93B98}" srcOrd="0" destOrd="0" presId="urn:microsoft.com/office/officeart/2005/8/layout/process2"/>
    <dgm:cxn modelId="{2F3270FF-4654-8D43-849C-A5026ACC5DD7}" type="presParOf" srcId="{07854272-F512-874A-8C6B-A5C659C2E798}" destId="{2D275F54-1136-E64E-BFC5-D23BFEE95C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8C9942-F18A-DF44-8D53-E1DBF39B8EEB}" type="doc">
      <dgm:prSet loTypeId="urn:microsoft.com/office/officeart/2005/8/layout/process2" loCatId="" qsTypeId="urn:microsoft.com/office/officeart/2005/8/quickstyle/simple1" qsCatId="simple" csTypeId="urn:microsoft.com/office/officeart/2005/8/colors/accent0_3" csCatId="mainScheme" phldr="1"/>
      <dgm:spPr/>
      <dgm:t>
        <a:bodyPr/>
        <a:lstStyle/>
        <a:p>
          <a:endParaRPr lang="en-US"/>
        </a:p>
      </dgm:t>
    </dgm:pt>
    <dgm:pt modelId="{AD87FCBC-0EC4-1B49-AAF3-2F562359ECA6}">
      <dgm:prSet custT="1"/>
      <dgm:spPr>
        <a:solidFill>
          <a:srgbClr val="D53E04"/>
        </a:solidFill>
        <a:ln>
          <a:solidFill>
            <a:srgbClr val="D53E04"/>
          </a:solidFill>
        </a:ln>
      </dgm:spPr>
      <dgm:t>
        <a:bodyPr/>
        <a:lstStyle/>
        <a:p>
          <a:pPr rtl="0"/>
          <a:r>
            <a:rPr lang="en-US" sz="2000" b="1" dirty="0" smtClean="0"/>
            <a:t>Introduction</a:t>
          </a:r>
          <a:endParaRPr lang="en-US" sz="2000" dirty="0"/>
        </a:p>
      </dgm:t>
    </dgm:pt>
    <dgm:pt modelId="{7535C3B8-46A5-6D4D-A8C4-66C23407AC5A}" type="parTrans" cxnId="{18E05AFA-4CD2-A341-B60F-9DECA6ED0BCC}">
      <dgm:prSet/>
      <dgm:spPr/>
      <dgm:t>
        <a:bodyPr/>
        <a:lstStyle/>
        <a:p>
          <a:endParaRPr lang="en-US"/>
        </a:p>
      </dgm:t>
    </dgm:pt>
    <dgm:pt modelId="{5C21AB86-9757-7541-BEE4-5E51633BF292}" type="sibTrans" cxnId="{18E05AFA-4CD2-A341-B60F-9DECA6ED0BCC}">
      <dgm:prSet/>
      <dgm:spPr>
        <a:solidFill>
          <a:schemeClr val="tx1"/>
        </a:solidFill>
      </dgm:spPr>
      <dgm:t>
        <a:bodyPr/>
        <a:lstStyle/>
        <a:p>
          <a:endParaRPr lang="en-US"/>
        </a:p>
      </dgm:t>
    </dgm:pt>
    <dgm:pt modelId="{A3B01C85-297B-1845-AFF9-E415F1F2A22E}">
      <dgm:prSet/>
      <dgm:spPr>
        <a:solidFill>
          <a:srgbClr val="D53E04"/>
        </a:solidFill>
        <a:ln>
          <a:solidFill>
            <a:srgbClr val="D53E04"/>
          </a:solidFill>
        </a:ln>
      </dgm:spPr>
      <dgm:t>
        <a:bodyPr/>
        <a:lstStyle/>
        <a:p>
          <a:pPr rtl="0"/>
          <a:r>
            <a:rPr lang="en-US" dirty="0" smtClean="0"/>
            <a:t>Filtering </a:t>
          </a:r>
          <a:endParaRPr lang="en-US" dirty="0"/>
        </a:p>
      </dgm:t>
    </dgm:pt>
    <dgm:pt modelId="{5C435502-D1EC-5F4F-84B9-48211ADE072D}" type="parTrans" cxnId="{D7C53D43-DD5A-D640-A0F8-EC2FA8B40FA4}">
      <dgm:prSet/>
      <dgm:spPr/>
      <dgm:t>
        <a:bodyPr/>
        <a:lstStyle/>
        <a:p>
          <a:endParaRPr lang="en-US"/>
        </a:p>
      </dgm:t>
    </dgm:pt>
    <dgm:pt modelId="{3646C196-9AD5-5B45-BE36-38A6E8B42C10}" type="sibTrans" cxnId="{D7C53D43-DD5A-D640-A0F8-EC2FA8B40FA4}">
      <dgm:prSet/>
      <dgm:spPr>
        <a:solidFill>
          <a:schemeClr val="tx1"/>
        </a:solidFill>
      </dgm:spPr>
      <dgm:t>
        <a:bodyPr/>
        <a:lstStyle/>
        <a:p>
          <a:endParaRPr lang="en-US"/>
        </a:p>
      </dgm:t>
    </dgm:pt>
    <dgm:pt modelId="{142FFE16-C0FB-2E41-AAF1-95E7B49FFD30}">
      <dgm:prSet/>
      <dgm:spPr>
        <a:solidFill>
          <a:srgbClr val="D53E04"/>
        </a:solidFill>
        <a:ln>
          <a:solidFill>
            <a:srgbClr val="D53E04"/>
          </a:solidFill>
        </a:ln>
      </dgm:spPr>
      <dgm:t>
        <a:bodyPr/>
        <a:lstStyle/>
        <a:p>
          <a:pPr rtl="0"/>
          <a:r>
            <a:rPr lang="en-US" dirty="0" smtClean="0"/>
            <a:t>Method</a:t>
          </a:r>
          <a:endParaRPr lang="en-US" dirty="0"/>
        </a:p>
      </dgm:t>
    </dgm:pt>
    <dgm:pt modelId="{9A1858D2-A98C-244D-836A-703B3B02A9C1}" type="parTrans" cxnId="{154269E2-08D7-B947-9157-01AA97C887E8}">
      <dgm:prSet/>
      <dgm:spPr/>
      <dgm:t>
        <a:bodyPr/>
        <a:lstStyle/>
        <a:p>
          <a:endParaRPr lang="en-US"/>
        </a:p>
      </dgm:t>
    </dgm:pt>
    <dgm:pt modelId="{E6F44545-6ADF-CF4E-8C44-BE102FF756EC}" type="sibTrans" cxnId="{154269E2-08D7-B947-9157-01AA97C887E8}">
      <dgm:prSet/>
      <dgm:spPr>
        <a:solidFill>
          <a:schemeClr val="tx1"/>
        </a:solidFill>
      </dgm:spPr>
      <dgm:t>
        <a:bodyPr/>
        <a:lstStyle/>
        <a:p>
          <a:endParaRPr lang="en-US"/>
        </a:p>
      </dgm:t>
    </dgm:pt>
    <dgm:pt modelId="{91416F42-6A6C-BE4A-8376-D3FB7E9951EC}">
      <dgm:prSet/>
      <dgm:spPr>
        <a:solidFill>
          <a:srgbClr val="D53E04"/>
        </a:solidFill>
        <a:ln>
          <a:solidFill>
            <a:srgbClr val="D53E04"/>
          </a:solidFill>
        </a:ln>
      </dgm:spPr>
      <dgm:t>
        <a:bodyPr/>
        <a:lstStyle/>
        <a:p>
          <a:pPr rtl="0"/>
          <a:r>
            <a:rPr lang="en-US" dirty="0" smtClean="0"/>
            <a:t>Results</a:t>
          </a:r>
          <a:endParaRPr lang="en-US" dirty="0"/>
        </a:p>
      </dgm:t>
    </dgm:pt>
    <dgm:pt modelId="{0254749A-4212-EF42-A7B6-8D2029BD898A}" type="parTrans" cxnId="{85B2E16D-66DD-F742-BEB7-49EE6F831015}">
      <dgm:prSet/>
      <dgm:spPr/>
      <dgm:t>
        <a:bodyPr/>
        <a:lstStyle/>
        <a:p>
          <a:endParaRPr lang="en-US"/>
        </a:p>
      </dgm:t>
    </dgm:pt>
    <dgm:pt modelId="{8DDBFD07-08C9-6A44-A714-7EA2707183A5}" type="sibTrans" cxnId="{85B2E16D-66DD-F742-BEB7-49EE6F831015}">
      <dgm:prSet/>
      <dgm:spPr>
        <a:solidFill>
          <a:schemeClr val="tx1"/>
        </a:solidFill>
      </dgm:spPr>
      <dgm:t>
        <a:bodyPr/>
        <a:lstStyle/>
        <a:p>
          <a:endParaRPr lang="en-US"/>
        </a:p>
      </dgm:t>
    </dgm:pt>
    <dgm:pt modelId="{CA0FD722-442D-3B4A-9D06-F2A2A29D0820}">
      <dgm:prSet/>
      <dgm:spPr>
        <a:solidFill>
          <a:srgbClr val="403152"/>
        </a:solidFill>
        <a:ln>
          <a:solidFill>
            <a:srgbClr val="403152"/>
          </a:solidFill>
        </a:ln>
      </dgm:spPr>
      <dgm:t>
        <a:bodyPr/>
        <a:lstStyle/>
        <a:p>
          <a:pPr rtl="0"/>
          <a:r>
            <a:rPr lang="en-US" dirty="0" smtClean="0"/>
            <a:t>Conclusion</a:t>
          </a:r>
          <a:endParaRPr lang="en-US" dirty="0"/>
        </a:p>
      </dgm:t>
    </dgm:pt>
    <dgm:pt modelId="{4858B15F-F295-2642-99C8-51F747FD749C}" type="parTrans" cxnId="{4CC253D1-00CF-B045-9BC0-D1DA45676F9D}">
      <dgm:prSet/>
      <dgm:spPr/>
      <dgm:t>
        <a:bodyPr/>
        <a:lstStyle/>
        <a:p>
          <a:endParaRPr lang="en-US"/>
        </a:p>
      </dgm:t>
    </dgm:pt>
    <dgm:pt modelId="{1370D8E5-4FD2-9549-BD11-55A5569FAF61}" type="sibTrans" cxnId="{4CC253D1-00CF-B045-9BC0-D1DA45676F9D}">
      <dgm:prSet/>
      <dgm:spPr>
        <a:solidFill>
          <a:schemeClr val="tx2">
            <a:lumMod val="75000"/>
          </a:schemeClr>
        </a:solidFill>
      </dgm:spPr>
      <dgm:t>
        <a:bodyPr/>
        <a:lstStyle/>
        <a:p>
          <a:endParaRPr lang="en-US"/>
        </a:p>
      </dgm:t>
    </dgm:pt>
    <dgm:pt modelId="{07854272-F512-874A-8C6B-A5C659C2E798}" type="pres">
      <dgm:prSet presAssocID="{4A8C9942-F18A-DF44-8D53-E1DBF39B8EEB}" presName="linearFlow" presStyleCnt="0">
        <dgm:presLayoutVars>
          <dgm:resizeHandles val="exact"/>
        </dgm:presLayoutVars>
      </dgm:prSet>
      <dgm:spPr/>
      <dgm:t>
        <a:bodyPr/>
        <a:lstStyle/>
        <a:p>
          <a:endParaRPr lang="en-US"/>
        </a:p>
      </dgm:t>
    </dgm:pt>
    <dgm:pt modelId="{B7391564-B704-2A4B-B76A-DF208387B6CC}" type="pres">
      <dgm:prSet presAssocID="{AD87FCBC-0EC4-1B49-AAF3-2F562359ECA6}" presName="node" presStyleLbl="node1" presStyleIdx="0" presStyleCnt="5">
        <dgm:presLayoutVars>
          <dgm:bulletEnabled val="1"/>
        </dgm:presLayoutVars>
      </dgm:prSet>
      <dgm:spPr/>
      <dgm:t>
        <a:bodyPr/>
        <a:lstStyle/>
        <a:p>
          <a:endParaRPr lang="en-US"/>
        </a:p>
      </dgm:t>
    </dgm:pt>
    <dgm:pt modelId="{78335EC7-F02A-B347-A26B-7EBE1FA94F4B}" type="pres">
      <dgm:prSet presAssocID="{5C21AB86-9757-7541-BEE4-5E51633BF292}" presName="sibTrans" presStyleLbl="sibTrans2D1" presStyleIdx="0" presStyleCnt="4"/>
      <dgm:spPr/>
      <dgm:t>
        <a:bodyPr/>
        <a:lstStyle/>
        <a:p>
          <a:endParaRPr lang="en-US"/>
        </a:p>
      </dgm:t>
    </dgm:pt>
    <dgm:pt modelId="{066C1AC7-D451-0A42-A90A-C63EB8E6D5F2}" type="pres">
      <dgm:prSet presAssocID="{5C21AB86-9757-7541-BEE4-5E51633BF292}" presName="connectorText" presStyleLbl="sibTrans2D1" presStyleIdx="0" presStyleCnt="4"/>
      <dgm:spPr/>
      <dgm:t>
        <a:bodyPr/>
        <a:lstStyle/>
        <a:p>
          <a:endParaRPr lang="en-US"/>
        </a:p>
      </dgm:t>
    </dgm:pt>
    <dgm:pt modelId="{DCB7EEDA-F1EE-0D42-980B-BA3532DF8689}" type="pres">
      <dgm:prSet presAssocID="{A3B01C85-297B-1845-AFF9-E415F1F2A22E}" presName="node" presStyleLbl="node1" presStyleIdx="1" presStyleCnt="5">
        <dgm:presLayoutVars>
          <dgm:bulletEnabled val="1"/>
        </dgm:presLayoutVars>
      </dgm:prSet>
      <dgm:spPr/>
      <dgm:t>
        <a:bodyPr/>
        <a:lstStyle/>
        <a:p>
          <a:endParaRPr lang="en-US"/>
        </a:p>
      </dgm:t>
    </dgm:pt>
    <dgm:pt modelId="{D8BAB05A-31AE-D044-BAC9-2B8FA4882EE4}" type="pres">
      <dgm:prSet presAssocID="{3646C196-9AD5-5B45-BE36-38A6E8B42C10}" presName="sibTrans" presStyleLbl="sibTrans2D1" presStyleIdx="1" presStyleCnt="4"/>
      <dgm:spPr/>
      <dgm:t>
        <a:bodyPr/>
        <a:lstStyle/>
        <a:p>
          <a:endParaRPr lang="en-US"/>
        </a:p>
      </dgm:t>
    </dgm:pt>
    <dgm:pt modelId="{8C8534D7-AFA4-BB44-ACD0-FDD85C9A5521}" type="pres">
      <dgm:prSet presAssocID="{3646C196-9AD5-5B45-BE36-38A6E8B42C10}" presName="connectorText" presStyleLbl="sibTrans2D1" presStyleIdx="1" presStyleCnt="4"/>
      <dgm:spPr/>
      <dgm:t>
        <a:bodyPr/>
        <a:lstStyle/>
        <a:p>
          <a:endParaRPr lang="en-US"/>
        </a:p>
      </dgm:t>
    </dgm:pt>
    <dgm:pt modelId="{7AC1B1BC-50BB-7D44-B6FF-7BABCCEF8E14}" type="pres">
      <dgm:prSet presAssocID="{142FFE16-C0FB-2E41-AAF1-95E7B49FFD30}" presName="node" presStyleLbl="node1" presStyleIdx="2" presStyleCnt="5">
        <dgm:presLayoutVars>
          <dgm:bulletEnabled val="1"/>
        </dgm:presLayoutVars>
      </dgm:prSet>
      <dgm:spPr/>
      <dgm:t>
        <a:bodyPr/>
        <a:lstStyle/>
        <a:p>
          <a:endParaRPr lang="en-US"/>
        </a:p>
      </dgm:t>
    </dgm:pt>
    <dgm:pt modelId="{E36538B1-77BB-5545-9884-4DF65CCA7E8D}" type="pres">
      <dgm:prSet presAssocID="{E6F44545-6ADF-CF4E-8C44-BE102FF756EC}" presName="sibTrans" presStyleLbl="sibTrans2D1" presStyleIdx="2" presStyleCnt="4"/>
      <dgm:spPr/>
      <dgm:t>
        <a:bodyPr/>
        <a:lstStyle/>
        <a:p>
          <a:endParaRPr lang="en-US"/>
        </a:p>
      </dgm:t>
    </dgm:pt>
    <dgm:pt modelId="{9CEE6BC7-2C9B-944F-B07D-F7724913E13A}" type="pres">
      <dgm:prSet presAssocID="{E6F44545-6ADF-CF4E-8C44-BE102FF756EC}" presName="connectorText" presStyleLbl="sibTrans2D1" presStyleIdx="2" presStyleCnt="4"/>
      <dgm:spPr/>
      <dgm:t>
        <a:bodyPr/>
        <a:lstStyle/>
        <a:p>
          <a:endParaRPr lang="en-US"/>
        </a:p>
      </dgm:t>
    </dgm:pt>
    <dgm:pt modelId="{DB2AB334-6DF5-804B-8FC3-813C325CF589}" type="pres">
      <dgm:prSet presAssocID="{91416F42-6A6C-BE4A-8376-D3FB7E9951EC}" presName="node" presStyleLbl="node1" presStyleIdx="3" presStyleCnt="5" custLinFactNeighborY="-4180">
        <dgm:presLayoutVars>
          <dgm:bulletEnabled val="1"/>
        </dgm:presLayoutVars>
      </dgm:prSet>
      <dgm:spPr/>
      <dgm:t>
        <a:bodyPr/>
        <a:lstStyle/>
        <a:p>
          <a:endParaRPr lang="en-US"/>
        </a:p>
      </dgm:t>
    </dgm:pt>
    <dgm:pt modelId="{68A63C27-7FBF-B94E-BDEC-BCE38AAA8783}" type="pres">
      <dgm:prSet presAssocID="{8DDBFD07-08C9-6A44-A714-7EA2707183A5}" presName="sibTrans" presStyleLbl="sibTrans2D1" presStyleIdx="3" presStyleCnt="4"/>
      <dgm:spPr/>
      <dgm:t>
        <a:bodyPr/>
        <a:lstStyle/>
        <a:p>
          <a:endParaRPr lang="en-US"/>
        </a:p>
      </dgm:t>
    </dgm:pt>
    <dgm:pt modelId="{92EA8A54-F42A-534B-A384-F39CF7F93B98}" type="pres">
      <dgm:prSet presAssocID="{8DDBFD07-08C9-6A44-A714-7EA2707183A5}" presName="connectorText" presStyleLbl="sibTrans2D1" presStyleIdx="3" presStyleCnt="4"/>
      <dgm:spPr/>
      <dgm:t>
        <a:bodyPr/>
        <a:lstStyle/>
        <a:p>
          <a:endParaRPr lang="en-US"/>
        </a:p>
      </dgm:t>
    </dgm:pt>
    <dgm:pt modelId="{2D275F54-1136-E64E-BFC5-D23BFEE95C2E}" type="pres">
      <dgm:prSet presAssocID="{CA0FD722-442D-3B4A-9D06-F2A2A29D0820}" presName="node" presStyleLbl="node1" presStyleIdx="4" presStyleCnt="5">
        <dgm:presLayoutVars>
          <dgm:bulletEnabled val="1"/>
        </dgm:presLayoutVars>
      </dgm:prSet>
      <dgm:spPr/>
      <dgm:t>
        <a:bodyPr/>
        <a:lstStyle/>
        <a:p>
          <a:endParaRPr lang="en-US"/>
        </a:p>
      </dgm:t>
    </dgm:pt>
  </dgm:ptLst>
  <dgm:cxnLst>
    <dgm:cxn modelId="{18E05AFA-4CD2-A341-B60F-9DECA6ED0BCC}" srcId="{4A8C9942-F18A-DF44-8D53-E1DBF39B8EEB}" destId="{AD87FCBC-0EC4-1B49-AAF3-2F562359ECA6}" srcOrd="0" destOrd="0" parTransId="{7535C3B8-46A5-6D4D-A8C4-66C23407AC5A}" sibTransId="{5C21AB86-9757-7541-BEE4-5E51633BF292}"/>
    <dgm:cxn modelId="{D7C53D43-DD5A-D640-A0F8-EC2FA8B40FA4}" srcId="{4A8C9942-F18A-DF44-8D53-E1DBF39B8EEB}" destId="{A3B01C85-297B-1845-AFF9-E415F1F2A22E}" srcOrd="1" destOrd="0" parTransId="{5C435502-D1EC-5F4F-84B9-48211ADE072D}" sibTransId="{3646C196-9AD5-5B45-BE36-38A6E8B42C10}"/>
    <dgm:cxn modelId="{BD99FB48-9842-5F46-B255-50884A01D394}" type="presOf" srcId="{142FFE16-C0FB-2E41-AAF1-95E7B49FFD30}" destId="{7AC1B1BC-50BB-7D44-B6FF-7BABCCEF8E14}" srcOrd="0" destOrd="0" presId="urn:microsoft.com/office/officeart/2005/8/layout/process2"/>
    <dgm:cxn modelId="{8E332AA0-1473-3A4F-9AB4-85EAF167568C}" type="presOf" srcId="{8DDBFD07-08C9-6A44-A714-7EA2707183A5}" destId="{68A63C27-7FBF-B94E-BDEC-BCE38AAA8783}" srcOrd="0" destOrd="0" presId="urn:microsoft.com/office/officeart/2005/8/layout/process2"/>
    <dgm:cxn modelId="{F20251CA-DCDB-C54E-A57B-4FA8B7055388}" type="presOf" srcId="{3646C196-9AD5-5B45-BE36-38A6E8B42C10}" destId="{8C8534D7-AFA4-BB44-ACD0-FDD85C9A5521}" srcOrd="1" destOrd="0" presId="urn:microsoft.com/office/officeart/2005/8/layout/process2"/>
    <dgm:cxn modelId="{46FCB93D-3D4A-1C46-A552-7955BC802A21}" type="presOf" srcId="{CA0FD722-442D-3B4A-9D06-F2A2A29D0820}" destId="{2D275F54-1136-E64E-BFC5-D23BFEE95C2E}" srcOrd="0" destOrd="0" presId="urn:microsoft.com/office/officeart/2005/8/layout/process2"/>
    <dgm:cxn modelId="{EC94B4CD-7339-3F4B-B574-B75DC6E9C212}" type="presOf" srcId="{5C21AB86-9757-7541-BEE4-5E51633BF292}" destId="{066C1AC7-D451-0A42-A90A-C63EB8E6D5F2}" srcOrd="1" destOrd="0" presId="urn:microsoft.com/office/officeart/2005/8/layout/process2"/>
    <dgm:cxn modelId="{A5FB1F5A-E757-3446-A10A-71E860983099}" type="presOf" srcId="{3646C196-9AD5-5B45-BE36-38A6E8B42C10}" destId="{D8BAB05A-31AE-D044-BAC9-2B8FA4882EE4}" srcOrd="0" destOrd="0" presId="urn:microsoft.com/office/officeart/2005/8/layout/process2"/>
    <dgm:cxn modelId="{A7514630-5C27-AA43-B02A-F5D46D00AEC4}" type="presOf" srcId="{E6F44545-6ADF-CF4E-8C44-BE102FF756EC}" destId="{E36538B1-77BB-5545-9884-4DF65CCA7E8D}" srcOrd="0" destOrd="0" presId="urn:microsoft.com/office/officeart/2005/8/layout/process2"/>
    <dgm:cxn modelId="{DF36A20F-4F06-D74C-8E3C-B62F1D148142}" type="presOf" srcId="{91416F42-6A6C-BE4A-8376-D3FB7E9951EC}" destId="{DB2AB334-6DF5-804B-8FC3-813C325CF589}" srcOrd="0" destOrd="0" presId="urn:microsoft.com/office/officeart/2005/8/layout/process2"/>
    <dgm:cxn modelId="{3BFC51D1-906C-EC4D-B77B-FEF0B526DEED}" type="presOf" srcId="{E6F44545-6ADF-CF4E-8C44-BE102FF756EC}" destId="{9CEE6BC7-2C9B-944F-B07D-F7724913E13A}" srcOrd="1" destOrd="0" presId="urn:microsoft.com/office/officeart/2005/8/layout/process2"/>
    <dgm:cxn modelId="{7B953BBB-BE23-BB42-9F94-CAE33B348034}" type="presOf" srcId="{8DDBFD07-08C9-6A44-A714-7EA2707183A5}" destId="{92EA8A54-F42A-534B-A384-F39CF7F93B98}" srcOrd="1" destOrd="0" presId="urn:microsoft.com/office/officeart/2005/8/layout/process2"/>
    <dgm:cxn modelId="{154269E2-08D7-B947-9157-01AA97C887E8}" srcId="{4A8C9942-F18A-DF44-8D53-E1DBF39B8EEB}" destId="{142FFE16-C0FB-2E41-AAF1-95E7B49FFD30}" srcOrd="2" destOrd="0" parTransId="{9A1858D2-A98C-244D-836A-703B3B02A9C1}" sibTransId="{E6F44545-6ADF-CF4E-8C44-BE102FF756EC}"/>
    <dgm:cxn modelId="{0BB369D4-BA5C-7749-9B28-3D65239DBFE6}" type="presOf" srcId="{5C21AB86-9757-7541-BEE4-5E51633BF292}" destId="{78335EC7-F02A-B347-A26B-7EBE1FA94F4B}" srcOrd="0" destOrd="0" presId="urn:microsoft.com/office/officeart/2005/8/layout/process2"/>
    <dgm:cxn modelId="{D482083E-F370-F34D-ABAE-B90A8C96E489}" type="presOf" srcId="{A3B01C85-297B-1845-AFF9-E415F1F2A22E}" destId="{DCB7EEDA-F1EE-0D42-980B-BA3532DF8689}" srcOrd="0" destOrd="0" presId="urn:microsoft.com/office/officeart/2005/8/layout/process2"/>
    <dgm:cxn modelId="{C7236307-5289-434D-AE73-36F277AD26D4}" type="presOf" srcId="{4A8C9942-F18A-DF44-8D53-E1DBF39B8EEB}" destId="{07854272-F512-874A-8C6B-A5C659C2E798}" srcOrd="0" destOrd="0" presId="urn:microsoft.com/office/officeart/2005/8/layout/process2"/>
    <dgm:cxn modelId="{85B2E16D-66DD-F742-BEB7-49EE6F831015}" srcId="{4A8C9942-F18A-DF44-8D53-E1DBF39B8EEB}" destId="{91416F42-6A6C-BE4A-8376-D3FB7E9951EC}" srcOrd="3" destOrd="0" parTransId="{0254749A-4212-EF42-A7B6-8D2029BD898A}" sibTransId="{8DDBFD07-08C9-6A44-A714-7EA2707183A5}"/>
    <dgm:cxn modelId="{A1DCF577-A09E-4A4A-AF54-3C77640EF971}" type="presOf" srcId="{AD87FCBC-0EC4-1B49-AAF3-2F562359ECA6}" destId="{B7391564-B704-2A4B-B76A-DF208387B6CC}" srcOrd="0" destOrd="0" presId="urn:microsoft.com/office/officeart/2005/8/layout/process2"/>
    <dgm:cxn modelId="{4CC253D1-00CF-B045-9BC0-D1DA45676F9D}" srcId="{4A8C9942-F18A-DF44-8D53-E1DBF39B8EEB}" destId="{CA0FD722-442D-3B4A-9D06-F2A2A29D0820}" srcOrd="4" destOrd="0" parTransId="{4858B15F-F295-2642-99C8-51F747FD749C}" sibTransId="{1370D8E5-4FD2-9549-BD11-55A5569FAF61}"/>
    <dgm:cxn modelId="{E7B6CB0A-51AD-5B42-A0E9-100B27BD7943}" type="presParOf" srcId="{07854272-F512-874A-8C6B-A5C659C2E798}" destId="{B7391564-B704-2A4B-B76A-DF208387B6CC}" srcOrd="0" destOrd="0" presId="urn:microsoft.com/office/officeart/2005/8/layout/process2"/>
    <dgm:cxn modelId="{DC6C29DE-AD65-ED48-9AF6-4839509863BB}" type="presParOf" srcId="{07854272-F512-874A-8C6B-A5C659C2E798}" destId="{78335EC7-F02A-B347-A26B-7EBE1FA94F4B}" srcOrd="1" destOrd="0" presId="urn:microsoft.com/office/officeart/2005/8/layout/process2"/>
    <dgm:cxn modelId="{3317E5FF-DE1E-C048-B212-365123798C33}" type="presParOf" srcId="{78335EC7-F02A-B347-A26B-7EBE1FA94F4B}" destId="{066C1AC7-D451-0A42-A90A-C63EB8E6D5F2}" srcOrd="0" destOrd="0" presId="urn:microsoft.com/office/officeart/2005/8/layout/process2"/>
    <dgm:cxn modelId="{E221EE24-18E9-A74D-8C32-42B20E85A089}" type="presParOf" srcId="{07854272-F512-874A-8C6B-A5C659C2E798}" destId="{DCB7EEDA-F1EE-0D42-980B-BA3532DF8689}" srcOrd="2" destOrd="0" presId="urn:microsoft.com/office/officeart/2005/8/layout/process2"/>
    <dgm:cxn modelId="{67346701-034D-764F-8ED2-66686FFF40A4}" type="presParOf" srcId="{07854272-F512-874A-8C6B-A5C659C2E798}" destId="{D8BAB05A-31AE-D044-BAC9-2B8FA4882EE4}" srcOrd="3" destOrd="0" presId="urn:microsoft.com/office/officeart/2005/8/layout/process2"/>
    <dgm:cxn modelId="{7B8BF918-2E45-C24B-965E-7BA6CB30C9E8}" type="presParOf" srcId="{D8BAB05A-31AE-D044-BAC9-2B8FA4882EE4}" destId="{8C8534D7-AFA4-BB44-ACD0-FDD85C9A5521}" srcOrd="0" destOrd="0" presId="urn:microsoft.com/office/officeart/2005/8/layout/process2"/>
    <dgm:cxn modelId="{B9C0E166-AD0B-6C4E-AF75-3DAEDAB35CD2}" type="presParOf" srcId="{07854272-F512-874A-8C6B-A5C659C2E798}" destId="{7AC1B1BC-50BB-7D44-B6FF-7BABCCEF8E14}" srcOrd="4" destOrd="0" presId="urn:microsoft.com/office/officeart/2005/8/layout/process2"/>
    <dgm:cxn modelId="{004836C1-F2AE-F744-BC97-A2EE1ECA5C62}" type="presParOf" srcId="{07854272-F512-874A-8C6B-A5C659C2E798}" destId="{E36538B1-77BB-5545-9884-4DF65CCA7E8D}" srcOrd="5" destOrd="0" presId="urn:microsoft.com/office/officeart/2005/8/layout/process2"/>
    <dgm:cxn modelId="{6C578A8D-FAFB-A343-900E-EB87494A0467}" type="presParOf" srcId="{E36538B1-77BB-5545-9884-4DF65CCA7E8D}" destId="{9CEE6BC7-2C9B-944F-B07D-F7724913E13A}" srcOrd="0" destOrd="0" presId="urn:microsoft.com/office/officeart/2005/8/layout/process2"/>
    <dgm:cxn modelId="{8D17A4A1-2C99-454D-8960-0D902A6C8223}" type="presParOf" srcId="{07854272-F512-874A-8C6B-A5C659C2E798}" destId="{DB2AB334-6DF5-804B-8FC3-813C325CF589}" srcOrd="6" destOrd="0" presId="urn:microsoft.com/office/officeart/2005/8/layout/process2"/>
    <dgm:cxn modelId="{0A3BB0E9-97BE-F243-9B7E-2223C45FDB7C}" type="presParOf" srcId="{07854272-F512-874A-8C6B-A5C659C2E798}" destId="{68A63C27-7FBF-B94E-BDEC-BCE38AAA8783}" srcOrd="7" destOrd="0" presId="urn:microsoft.com/office/officeart/2005/8/layout/process2"/>
    <dgm:cxn modelId="{DB9A91C0-F7EF-4942-8504-4156C18F0175}" type="presParOf" srcId="{68A63C27-7FBF-B94E-BDEC-BCE38AAA8783}" destId="{92EA8A54-F42A-534B-A384-F39CF7F93B98}" srcOrd="0" destOrd="0" presId="urn:microsoft.com/office/officeart/2005/8/layout/process2"/>
    <dgm:cxn modelId="{E7076D09-DF8C-9944-88F6-2EBEBB15C701}" type="presParOf" srcId="{07854272-F512-874A-8C6B-A5C659C2E798}" destId="{2D275F54-1136-E64E-BFC5-D23BFEE95C2E}"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8C9942-F18A-DF44-8D53-E1DBF39B8EEB}" type="doc">
      <dgm:prSet loTypeId="urn:microsoft.com/office/officeart/2005/8/layout/process2" loCatId="" qsTypeId="urn:microsoft.com/office/officeart/2005/8/quickstyle/simple1" qsCatId="simple" csTypeId="urn:microsoft.com/office/officeart/2005/8/colors/accent0_3" csCatId="mainScheme" phldr="1"/>
      <dgm:spPr/>
      <dgm:t>
        <a:bodyPr/>
        <a:lstStyle/>
        <a:p>
          <a:endParaRPr lang="en-US"/>
        </a:p>
      </dgm:t>
    </dgm:pt>
    <dgm:pt modelId="{AD87FCBC-0EC4-1B49-AAF3-2F562359ECA6}">
      <dgm:prSet custT="1"/>
      <dgm:spPr>
        <a:solidFill>
          <a:srgbClr val="D53E04"/>
        </a:solidFill>
        <a:ln>
          <a:solidFill>
            <a:srgbClr val="D53E04"/>
          </a:solidFill>
        </a:ln>
      </dgm:spPr>
      <dgm:t>
        <a:bodyPr/>
        <a:lstStyle/>
        <a:p>
          <a:pPr rtl="0"/>
          <a:r>
            <a:rPr lang="en-US" sz="2000" b="1" dirty="0" smtClean="0"/>
            <a:t>Introduction</a:t>
          </a:r>
          <a:endParaRPr lang="en-US" sz="2000" dirty="0"/>
        </a:p>
      </dgm:t>
    </dgm:pt>
    <dgm:pt modelId="{7535C3B8-46A5-6D4D-A8C4-66C23407AC5A}" type="parTrans" cxnId="{18E05AFA-4CD2-A341-B60F-9DECA6ED0BCC}">
      <dgm:prSet/>
      <dgm:spPr/>
      <dgm:t>
        <a:bodyPr/>
        <a:lstStyle/>
        <a:p>
          <a:endParaRPr lang="en-US"/>
        </a:p>
      </dgm:t>
    </dgm:pt>
    <dgm:pt modelId="{5C21AB86-9757-7541-BEE4-5E51633BF292}" type="sibTrans" cxnId="{18E05AFA-4CD2-A341-B60F-9DECA6ED0BCC}">
      <dgm:prSet/>
      <dgm:spPr>
        <a:solidFill>
          <a:schemeClr val="tx1"/>
        </a:solidFill>
      </dgm:spPr>
      <dgm:t>
        <a:bodyPr/>
        <a:lstStyle/>
        <a:p>
          <a:endParaRPr lang="en-US"/>
        </a:p>
      </dgm:t>
    </dgm:pt>
    <dgm:pt modelId="{A3B01C85-297B-1845-AFF9-E415F1F2A22E}">
      <dgm:prSet/>
      <dgm:spPr>
        <a:solidFill>
          <a:srgbClr val="D53E04"/>
        </a:solidFill>
        <a:ln>
          <a:solidFill>
            <a:srgbClr val="D53E04"/>
          </a:solidFill>
        </a:ln>
      </dgm:spPr>
      <dgm:t>
        <a:bodyPr/>
        <a:lstStyle/>
        <a:p>
          <a:pPr rtl="0"/>
          <a:r>
            <a:rPr lang="en-US" dirty="0" smtClean="0"/>
            <a:t>Filtering </a:t>
          </a:r>
          <a:endParaRPr lang="en-US" dirty="0"/>
        </a:p>
      </dgm:t>
    </dgm:pt>
    <dgm:pt modelId="{5C435502-D1EC-5F4F-84B9-48211ADE072D}" type="parTrans" cxnId="{D7C53D43-DD5A-D640-A0F8-EC2FA8B40FA4}">
      <dgm:prSet/>
      <dgm:spPr/>
      <dgm:t>
        <a:bodyPr/>
        <a:lstStyle/>
        <a:p>
          <a:endParaRPr lang="en-US"/>
        </a:p>
      </dgm:t>
    </dgm:pt>
    <dgm:pt modelId="{3646C196-9AD5-5B45-BE36-38A6E8B42C10}" type="sibTrans" cxnId="{D7C53D43-DD5A-D640-A0F8-EC2FA8B40FA4}">
      <dgm:prSet/>
      <dgm:spPr>
        <a:solidFill>
          <a:schemeClr val="tx1"/>
        </a:solidFill>
      </dgm:spPr>
      <dgm:t>
        <a:bodyPr/>
        <a:lstStyle/>
        <a:p>
          <a:endParaRPr lang="en-US"/>
        </a:p>
      </dgm:t>
    </dgm:pt>
    <dgm:pt modelId="{142FFE16-C0FB-2E41-AAF1-95E7B49FFD30}">
      <dgm:prSet/>
      <dgm:spPr>
        <a:solidFill>
          <a:srgbClr val="D53E04"/>
        </a:solidFill>
        <a:ln>
          <a:solidFill>
            <a:srgbClr val="D53E04"/>
          </a:solidFill>
        </a:ln>
      </dgm:spPr>
      <dgm:t>
        <a:bodyPr/>
        <a:lstStyle/>
        <a:p>
          <a:pPr rtl="0"/>
          <a:r>
            <a:rPr lang="en-US" dirty="0" smtClean="0"/>
            <a:t>Method</a:t>
          </a:r>
          <a:endParaRPr lang="en-US" dirty="0"/>
        </a:p>
      </dgm:t>
    </dgm:pt>
    <dgm:pt modelId="{9A1858D2-A98C-244D-836A-703B3B02A9C1}" type="parTrans" cxnId="{154269E2-08D7-B947-9157-01AA97C887E8}">
      <dgm:prSet/>
      <dgm:spPr/>
      <dgm:t>
        <a:bodyPr/>
        <a:lstStyle/>
        <a:p>
          <a:endParaRPr lang="en-US"/>
        </a:p>
      </dgm:t>
    </dgm:pt>
    <dgm:pt modelId="{E6F44545-6ADF-CF4E-8C44-BE102FF756EC}" type="sibTrans" cxnId="{154269E2-08D7-B947-9157-01AA97C887E8}">
      <dgm:prSet/>
      <dgm:spPr>
        <a:solidFill>
          <a:schemeClr val="tx1"/>
        </a:solidFill>
      </dgm:spPr>
      <dgm:t>
        <a:bodyPr/>
        <a:lstStyle/>
        <a:p>
          <a:endParaRPr lang="en-US"/>
        </a:p>
      </dgm:t>
    </dgm:pt>
    <dgm:pt modelId="{91416F42-6A6C-BE4A-8376-D3FB7E9951EC}">
      <dgm:prSet/>
      <dgm:spPr>
        <a:solidFill>
          <a:srgbClr val="D53E04"/>
        </a:solidFill>
        <a:ln>
          <a:solidFill>
            <a:srgbClr val="D53E04"/>
          </a:solidFill>
        </a:ln>
      </dgm:spPr>
      <dgm:t>
        <a:bodyPr/>
        <a:lstStyle/>
        <a:p>
          <a:pPr rtl="0"/>
          <a:r>
            <a:rPr lang="en-US" dirty="0" smtClean="0"/>
            <a:t>Results</a:t>
          </a:r>
          <a:endParaRPr lang="en-US" dirty="0"/>
        </a:p>
      </dgm:t>
    </dgm:pt>
    <dgm:pt modelId="{0254749A-4212-EF42-A7B6-8D2029BD898A}" type="parTrans" cxnId="{85B2E16D-66DD-F742-BEB7-49EE6F831015}">
      <dgm:prSet/>
      <dgm:spPr/>
      <dgm:t>
        <a:bodyPr/>
        <a:lstStyle/>
        <a:p>
          <a:endParaRPr lang="en-US"/>
        </a:p>
      </dgm:t>
    </dgm:pt>
    <dgm:pt modelId="{8DDBFD07-08C9-6A44-A714-7EA2707183A5}" type="sibTrans" cxnId="{85B2E16D-66DD-F742-BEB7-49EE6F831015}">
      <dgm:prSet/>
      <dgm:spPr>
        <a:solidFill>
          <a:schemeClr val="tx1"/>
        </a:solidFill>
      </dgm:spPr>
      <dgm:t>
        <a:bodyPr/>
        <a:lstStyle/>
        <a:p>
          <a:endParaRPr lang="en-US"/>
        </a:p>
      </dgm:t>
    </dgm:pt>
    <dgm:pt modelId="{CA0FD722-442D-3B4A-9D06-F2A2A29D0820}">
      <dgm:prSet/>
      <dgm:spPr>
        <a:solidFill>
          <a:srgbClr val="D53E04"/>
        </a:solidFill>
        <a:ln>
          <a:solidFill>
            <a:srgbClr val="D53E04"/>
          </a:solidFill>
        </a:ln>
      </dgm:spPr>
      <dgm:t>
        <a:bodyPr/>
        <a:lstStyle/>
        <a:p>
          <a:pPr rtl="0"/>
          <a:r>
            <a:rPr lang="en-US" dirty="0" smtClean="0"/>
            <a:t>Conclusion</a:t>
          </a:r>
          <a:endParaRPr lang="en-US" dirty="0"/>
        </a:p>
      </dgm:t>
    </dgm:pt>
    <dgm:pt modelId="{4858B15F-F295-2642-99C8-51F747FD749C}" type="parTrans" cxnId="{4CC253D1-00CF-B045-9BC0-D1DA45676F9D}">
      <dgm:prSet/>
      <dgm:spPr/>
      <dgm:t>
        <a:bodyPr/>
        <a:lstStyle/>
        <a:p>
          <a:endParaRPr lang="en-US"/>
        </a:p>
      </dgm:t>
    </dgm:pt>
    <dgm:pt modelId="{1370D8E5-4FD2-9549-BD11-55A5569FAF61}" type="sibTrans" cxnId="{4CC253D1-00CF-B045-9BC0-D1DA45676F9D}">
      <dgm:prSet/>
      <dgm:spPr>
        <a:solidFill>
          <a:schemeClr val="tx2">
            <a:lumMod val="75000"/>
          </a:schemeClr>
        </a:solidFill>
      </dgm:spPr>
      <dgm:t>
        <a:bodyPr/>
        <a:lstStyle/>
        <a:p>
          <a:endParaRPr lang="en-US"/>
        </a:p>
      </dgm:t>
    </dgm:pt>
    <dgm:pt modelId="{07854272-F512-874A-8C6B-A5C659C2E798}" type="pres">
      <dgm:prSet presAssocID="{4A8C9942-F18A-DF44-8D53-E1DBF39B8EEB}" presName="linearFlow" presStyleCnt="0">
        <dgm:presLayoutVars>
          <dgm:resizeHandles val="exact"/>
        </dgm:presLayoutVars>
      </dgm:prSet>
      <dgm:spPr/>
      <dgm:t>
        <a:bodyPr/>
        <a:lstStyle/>
        <a:p>
          <a:endParaRPr lang="en-US"/>
        </a:p>
      </dgm:t>
    </dgm:pt>
    <dgm:pt modelId="{B7391564-B704-2A4B-B76A-DF208387B6CC}" type="pres">
      <dgm:prSet presAssocID="{AD87FCBC-0EC4-1B49-AAF3-2F562359ECA6}" presName="node" presStyleLbl="node1" presStyleIdx="0" presStyleCnt="5">
        <dgm:presLayoutVars>
          <dgm:bulletEnabled val="1"/>
        </dgm:presLayoutVars>
      </dgm:prSet>
      <dgm:spPr/>
      <dgm:t>
        <a:bodyPr/>
        <a:lstStyle/>
        <a:p>
          <a:endParaRPr lang="en-US"/>
        </a:p>
      </dgm:t>
    </dgm:pt>
    <dgm:pt modelId="{78335EC7-F02A-B347-A26B-7EBE1FA94F4B}" type="pres">
      <dgm:prSet presAssocID="{5C21AB86-9757-7541-BEE4-5E51633BF292}" presName="sibTrans" presStyleLbl="sibTrans2D1" presStyleIdx="0" presStyleCnt="4"/>
      <dgm:spPr/>
      <dgm:t>
        <a:bodyPr/>
        <a:lstStyle/>
        <a:p>
          <a:endParaRPr lang="en-US"/>
        </a:p>
      </dgm:t>
    </dgm:pt>
    <dgm:pt modelId="{066C1AC7-D451-0A42-A90A-C63EB8E6D5F2}" type="pres">
      <dgm:prSet presAssocID="{5C21AB86-9757-7541-BEE4-5E51633BF292}" presName="connectorText" presStyleLbl="sibTrans2D1" presStyleIdx="0" presStyleCnt="4"/>
      <dgm:spPr/>
      <dgm:t>
        <a:bodyPr/>
        <a:lstStyle/>
        <a:p>
          <a:endParaRPr lang="en-US"/>
        </a:p>
      </dgm:t>
    </dgm:pt>
    <dgm:pt modelId="{DCB7EEDA-F1EE-0D42-980B-BA3532DF8689}" type="pres">
      <dgm:prSet presAssocID="{A3B01C85-297B-1845-AFF9-E415F1F2A22E}" presName="node" presStyleLbl="node1" presStyleIdx="1" presStyleCnt="5">
        <dgm:presLayoutVars>
          <dgm:bulletEnabled val="1"/>
        </dgm:presLayoutVars>
      </dgm:prSet>
      <dgm:spPr/>
      <dgm:t>
        <a:bodyPr/>
        <a:lstStyle/>
        <a:p>
          <a:endParaRPr lang="en-US"/>
        </a:p>
      </dgm:t>
    </dgm:pt>
    <dgm:pt modelId="{D8BAB05A-31AE-D044-BAC9-2B8FA4882EE4}" type="pres">
      <dgm:prSet presAssocID="{3646C196-9AD5-5B45-BE36-38A6E8B42C10}" presName="sibTrans" presStyleLbl="sibTrans2D1" presStyleIdx="1" presStyleCnt="4"/>
      <dgm:spPr/>
      <dgm:t>
        <a:bodyPr/>
        <a:lstStyle/>
        <a:p>
          <a:endParaRPr lang="en-US"/>
        </a:p>
      </dgm:t>
    </dgm:pt>
    <dgm:pt modelId="{8C8534D7-AFA4-BB44-ACD0-FDD85C9A5521}" type="pres">
      <dgm:prSet presAssocID="{3646C196-9AD5-5B45-BE36-38A6E8B42C10}" presName="connectorText" presStyleLbl="sibTrans2D1" presStyleIdx="1" presStyleCnt="4"/>
      <dgm:spPr/>
      <dgm:t>
        <a:bodyPr/>
        <a:lstStyle/>
        <a:p>
          <a:endParaRPr lang="en-US"/>
        </a:p>
      </dgm:t>
    </dgm:pt>
    <dgm:pt modelId="{7AC1B1BC-50BB-7D44-B6FF-7BABCCEF8E14}" type="pres">
      <dgm:prSet presAssocID="{142FFE16-C0FB-2E41-AAF1-95E7B49FFD30}" presName="node" presStyleLbl="node1" presStyleIdx="2" presStyleCnt="5">
        <dgm:presLayoutVars>
          <dgm:bulletEnabled val="1"/>
        </dgm:presLayoutVars>
      </dgm:prSet>
      <dgm:spPr/>
      <dgm:t>
        <a:bodyPr/>
        <a:lstStyle/>
        <a:p>
          <a:endParaRPr lang="en-US"/>
        </a:p>
      </dgm:t>
    </dgm:pt>
    <dgm:pt modelId="{E36538B1-77BB-5545-9884-4DF65CCA7E8D}" type="pres">
      <dgm:prSet presAssocID="{E6F44545-6ADF-CF4E-8C44-BE102FF756EC}" presName="sibTrans" presStyleLbl="sibTrans2D1" presStyleIdx="2" presStyleCnt="4"/>
      <dgm:spPr/>
      <dgm:t>
        <a:bodyPr/>
        <a:lstStyle/>
        <a:p>
          <a:endParaRPr lang="en-US"/>
        </a:p>
      </dgm:t>
    </dgm:pt>
    <dgm:pt modelId="{9CEE6BC7-2C9B-944F-B07D-F7724913E13A}" type="pres">
      <dgm:prSet presAssocID="{E6F44545-6ADF-CF4E-8C44-BE102FF756EC}" presName="connectorText" presStyleLbl="sibTrans2D1" presStyleIdx="2" presStyleCnt="4"/>
      <dgm:spPr/>
      <dgm:t>
        <a:bodyPr/>
        <a:lstStyle/>
        <a:p>
          <a:endParaRPr lang="en-US"/>
        </a:p>
      </dgm:t>
    </dgm:pt>
    <dgm:pt modelId="{DB2AB334-6DF5-804B-8FC3-813C325CF589}" type="pres">
      <dgm:prSet presAssocID="{91416F42-6A6C-BE4A-8376-D3FB7E9951EC}" presName="node" presStyleLbl="node1" presStyleIdx="3" presStyleCnt="5">
        <dgm:presLayoutVars>
          <dgm:bulletEnabled val="1"/>
        </dgm:presLayoutVars>
      </dgm:prSet>
      <dgm:spPr/>
      <dgm:t>
        <a:bodyPr/>
        <a:lstStyle/>
        <a:p>
          <a:endParaRPr lang="en-US"/>
        </a:p>
      </dgm:t>
    </dgm:pt>
    <dgm:pt modelId="{68A63C27-7FBF-B94E-BDEC-BCE38AAA8783}" type="pres">
      <dgm:prSet presAssocID="{8DDBFD07-08C9-6A44-A714-7EA2707183A5}" presName="sibTrans" presStyleLbl="sibTrans2D1" presStyleIdx="3" presStyleCnt="4"/>
      <dgm:spPr/>
      <dgm:t>
        <a:bodyPr/>
        <a:lstStyle/>
        <a:p>
          <a:endParaRPr lang="en-US"/>
        </a:p>
      </dgm:t>
    </dgm:pt>
    <dgm:pt modelId="{92EA8A54-F42A-534B-A384-F39CF7F93B98}" type="pres">
      <dgm:prSet presAssocID="{8DDBFD07-08C9-6A44-A714-7EA2707183A5}" presName="connectorText" presStyleLbl="sibTrans2D1" presStyleIdx="3" presStyleCnt="4"/>
      <dgm:spPr/>
      <dgm:t>
        <a:bodyPr/>
        <a:lstStyle/>
        <a:p>
          <a:endParaRPr lang="en-US"/>
        </a:p>
      </dgm:t>
    </dgm:pt>
    <dgm:pt modelId="{2D275F54-1136-E64E-BFC5-D23BFEE95C2E}" type="pres">
      <dgm:prSet presAssocID="{CA0FD722-442D-3B4A-9D06-F2A2A29D0820}" presName="node" presStyleLbl="node1" presStyleIdx="4" presStyleCnt="5">
        <dgm:presLayoutVars>
          <dgm:bulletEnabled val="1"/>
        </dgm:presLayoutVars>
      </dgm:prSet>
      <dgm:spPr/>
      <dgm:t>
        <a:bodyPr/>
        <a:lstStyle/>
        <a:p>
          <a:endParaRPr lang="en-US"/>
        </a:p>
      </dgm:t>
    </dgm:pt>
  </dgm:ptLst>
  <dgm:cxnLst>
    <dgm:cxn modelId="{18E05AFA-4CD2-A341-B60F-9DECA6ED0BCC}" srcId="{4A8C9942-F18A-DF44-8D53-E1DBF39B8EEB}" destId="{AD87FCBC-0EC4-1B49-AAF3-2F562359ECA6}" srcOrd="0" destOrd="0" parTransId="{7535C3B8-46A5-6D4D-A8C4-66C23407AC5A}" sibTransId="{5C21AB86-9757-7541-BEE4-5E51633BF292}"/>
    <dgm:cxn modelId="{9E17DB95-3EB4-0A4A-A981-34F2BFED338F}" type="presOf" srcId="{5C21AB86-9757-7541-BEE4-5E51633BF292}" destId="{066C1AC7-D451-0A42-A90A-C63EB8E6D5F2}" srcOrd="1" destOrd="0" presId="urn:microsoft.com/office/officeart/2005/8/layout/process2"/>
    <dgm:cxn modelId="{92A6378F-F404-1C43-8422-8B4748B8FB21}" type="presOf" srcId="{91416F42-6A6C-BE4A-8376-D3FB7E9951EC}" destId="{DB2AB334-6DF5-804B-8FC3-813C325CF589}" srcOrd="0" destOrd="0" presId="urn:microsoft.com/office/officeart/2005/8/layout/process2"/>
    <dgm:cxn modelId="{D7C53D43-DD5A-D640-A0F8-EC2FA8B40FA4}" srcId="{4A8C9942-F18A-DF44-8D53-E1DBF39B8EEB}" destId="{A3B01C85-297B-1845-AFF9-E415F1F2A22E}" srcOrd="1" destOrd="0" parTransId="{5C435502-D1EC-5F4F-84B9-48211ADE072D}" sibTransId="{3646C196-9AD5-5B45-BE36-38A6E8B42C10}"/>
    <dgm:cxn modelId="{3D7DCC8E-E543-3848-B9F1-AD0C4CBC9062}" type="presOf" srcId="{E6F44545-6ADF-CF4E-8C44-BE102FF756EC}" destId="{E36538B1-77BB-5545-9884-4DF65CCA7E8D}" srcOrd="0" destOrd="0" presId="urn:microsoft.com/office/officeart/2005/8/layout/process2"/>
    <dgm:cxn modelId="{46EFA573-33A5-604D-846A-7F285233658D}" type="presOf" srcId="{8DDBFD07-08C9-6A44-A714-7EA2707183A5}" destId="{68A63C27-7FBF-B94E-BDEC-BCE38AAA8783}" srcOrd="0" destOrd="0" presId="urn:microsoft.com/office/officeart/2005/8/layout/process2"/>
    <dgm:cxn modelId="{0CD17CFA-3253-2646-B45A-CC0391DA335C}" type="presOf" srcId="{AD87FCBC-0EC4-1B49-AAF3-2F562359ECA6}" destId="{B7391564-B704-2A4B-B76A-DF208387B6CC}" srcOrd="0" destOrd="0" presId="urn:microsoft.com/office/officeart/2005/8/layout/process2"/>
    <dgm:cxn modelId="{A08A8B20-1D00-2248-AA8F-6F2BBA6F441A}" type="presOf" srcId="{A3B01C85-297B-1845-AFF9-E415F1F2A22E}" destId="{DCB7EEDA-F1EE-0D42-980B-BA3532DF8689}" srcOrd="0" destOrd="0" presId="urn:microsoft.com/office/officeart/2005/8/layout/process2"/>
    <dgm:cxn modelId="{2F7502C0-C350-0441-8F06-B3C0FA2F2C0A}" type="presOf" srcId="{3646C196-9AD5-5B45-BE36-38A6E8B42C10}" destId="{8C8534D7-AFA4-BB44-ACD0-FDD85C9A5521}" srcOrd="1" destOrd="0" presId="urn:microsoft.com/office/officeart/2005/8/layout/process2"/>
    <dgm:cxn modelId="{0330D773-205F-8947-9EFF-33355B7D28B8}" type="presOf" srcId="{8DDBFD07-08C9-6A44-A714-7EA2707183A5}" destId="{92EA8A54-F42A-534B-A384-F39CF7F93B98}" srcOrd="1" destOrd="0" presId="urn:microsoft.com/office/officeart/2005/8/layout/process2"/>
    <dgm:cxn modelId="{154269E2-08D7-B947-9157-01AA97C887E8}" srcId="{4A8C9942-F18A-DF44-8D53-E1DBF39B8EEB}" destId="{142FFE16-C0FB-2E41-AAF1-95E7B49FFD30}" srcOrd="2" destOrd="0" parTransId="{9A1858D2-A98C-244D-836A-703B3B02A9C1}" sibTransId="{E6F44545-6ADF-CF4E-8C44-BE102FF756EC}"/>
    <dgm:cxn modelId="{7D30DF4E-0291-2D4C-A775-CD37E820F328}" type="presOf" srcId="{5C21AB86-9757-7541-BEE4-5E51633BF292}" destId="{78335EC7-F02A-B347-A26B-7EBE1FA94F4B}" srcOrd="0" destOrd="0" presId="urn:microsoft.com/office/officeart/2005/8/layout/process2"/>
    <dgm:cxn modelId="{8F0A22D6-9042-684E-8BF8-7D3BCA3E1CFC}" type="presOf" srcId="{3646C196-9AD5-5B45-BE36-38A6E8B42C10}" destId="{D8BAB05A-31AE-D044-BAC9-2B8FA4882EE4}" srcOrd="0" destOrd="0" presId="urn:microsoft.com/office/officeart/2005/8/layout/process2"/>
    <dgm:cxn modelId="{C9A64FBC-E03B-F944-A096-0C4A3CC68B5B}" type="presOf" srcId="{142FFE16-C0FB-2E41-AAF1-95E7B49FFD30}" destId="{7AC1B1BC-50BB-7D44-B6FF-7BABCCEF8E14}" srcOrd="0" destOrd="0" presId="urn:microsoft.com/office/officeart/2005/8/layout/process2"/>
    <dgm:cxn modelId="{EFB0763B-7FE3-8044-A8A3-147CA4F67D36}" type="presOf" srcId="{CA0FD722-442D-3B4A-9D06-F2A2A29D0820}" destId="{2D275F54-1136-E64E-BFC5-D23BFEE95C2E}" srcOrd="0" destOrd="0" presId="urn:microsoft.com/office/officeart/2005/8/layout/process2"/>
    <dgm:cxn modelId="{3DB31CD0-CD83-044B-B1F8-7575472ABC54}" type="presOf" srcId="{4A8C9942-F18A-DF44-8D53-E1DBF39B8EEB}" destId="{07854272-F512-874A-8C6B-A5C659C2E798}" srcOrd="0" destOrd="0" presId="urn:microsoft.com/office/officeart/2005/8/layout/process2"/>
    <dgm:cxn modelId="{97B229BA-EFE8-6C45-BADA-A41962728220}" type="presOf" srcId="{E6F44545-6ADF-CF4E-8C44-BE102FF756EC}" destId="{9CEE6BC7-2C9B-944F-B07D-F7724913E13A}" srcOrd="1" destOrd="0" presId="urn:microsoft.com/office/officeart/2005/8/layout/process2"/>
    <dgm:cxn modelId="{85B2E16D-66DD-F742-BEB7-49EE6F831015}" srcId="{4A8C9942-F18A-DF44-8D53-E1DBF39B8EEB}" destId="{91416F42-6A6C-BE4A-8376-D3FB7E9951EC}" srcOrd="3" destOrd="0" parTransId="{0254749A-4212-EF42-A7B6-8D2029BD898A}" sibTransId="{8DDBFD07-08C9-6A44-A714-7EA2707183A5}"/>
    <dgm:cxn modelId="{4CC253D1-00CF-B045-9BC0-D1DA45676F9D}" srcId="{4A8C9942-F18A-DF44-8D53-E1DBF39B8EEB}" destId="{CA0FD722-442D-3B4A-9D06-F2A2A29D0820}" srcOrd="4" destOrd="0" parTransId="{4858B15F-F295-2642-99C8-51F747FD749C}" sibTransId="{1370D8E5-4FD2-9549-BD11-55A5569FAF61}"/>
    <dgm:cxn modelId="{9235F317-6458-1445-A61C-E4157C6F9890}" type="presParOf" srcId="{07854272-F512-874A-8C6B-A5C659C2E798}" destId="{B7391564-B704-2A4B-B76A-DF208387B6CC}" srcOrd="0" destOrd="0" presId="urn:microsoft.com/office/officeart/2005/8/layout/process2"/>
    <dgm:cxn modelId="{96EA7923-4991-DF45-8113-EAA83B61F896}" type="presParOf" srcId="{07854272-F512-874A-8C6B-A5C659C2E798}" destId="{78335EC7-F02A-B347-A26B-7EBE1FA94F4B}" srcOrd="1" destOrd="0" presId="urn:microsoft.com/office/officeart/2005/8/layout/process2"/>
    <dgm:cxn modelId="{0CE4C32A-1DDE-EF49-B029-030A957317B7}" type="presParOf" srcId="{78335EC7-F02A-B347-A26B-7EBE1FA94F4B}" destId="{066C1AC7-D451-0A42-A90A-C63EB8E6D5F2}" srcOrd="0" destOrd="0" presId="urn:microsoft.com/office/officeart/2005/8/layout/process2"/>
    <dgm:cxn modelId="{7CD5EBFB-97FC-9845-A171-532C5DAED067}" type="presParOf" srcId="{07854272-F512-874A-8C6B-A5C659C2E798}" destId="{DCB7EEDA-F1EE-0D42-980B-BA3532DF8689}" srcOrd="2" destOrd="0" presId="urn:microsoft.com/office/officeart/2005/8/layout/process2"/>
    <dgm:cxn modelId="{03F79898-3088-AA48-8A94-3B20ED4C2B59}" type="presParOf" srcId="{07854272-F512-874A-8C6B-A5C659C2E798}" destId="{D8BAB05A-31AE-D044-BAC9-2B8FA4882EE4}" srcOrd="3" destOrd="0" presId="urn:microsoft.com/office/officeart/2005/8/layout/process2"/>
    <dgm:cxn modelId="{BB0E121A-A15E-AF40-A646-9C1DE3D57D23}" type="presParOf" srcId="{D8BAB05A-31AE-D044-BAC9-2B8FA4882EE4}" destId="{8C8534D7-AFA4-BB44-ACD0-FDD85C9A5521}" srcOrd="0" destOrd="0" presId="urn:microsoft.com/office/officeart/2005/8/layout/process2"/>
    <dgm:cxn modelId="{B44999CA-D692-D540-95A0-A982DA98F803}" type="presParOf" srcId="{07854272-F512-874A-8C6B-A5C659C2E798}" destId="{7AC1B1BC-50BB-7D44-B6FF-7BABCCEF8E14}" srcOrd="4" destOrd="0" presId="urn:microsoft.com/office/officeart/2005/8/layout/process2"/>
    <dgm:cxn modelId="{2194BB7D-0193-D74B-8E7C-4BF18F23B700}" type="presParOf" srcId="{07854272-F512-874A-8C6B-A5C659C2E798}" destId="{E36538B1-77BB-5545-9884-4DF65CCA7E8D}" srcOrd="5" destOrd="0" presId="urn:microsoft.com/office/officeart/2005/8/layout/process2"/>
    <dgm:cxn modelId="{E00A9F92-6C46-074B-916A-20E50C9D8D08}" type="presParOf" srcId="{E36538B1-77BB-5545-9884-4DF65CCA7E8D}" destId="{9CEE6BC7-2C9B-944F-B07D-F7724913E13A}" srcOrd="0" destOrd="0" presId="urn:microsoft.com/office/officeart/2005/8/layout/process2"/>
    <dgm:cxn modelId="{207E4320-3EDA-0E46-B644-7601E8CB468B}" type="presParOf" srcId="{07854272-F512-874A-8C6B-A5C659C2E798}" destId="{DB2AB334-6DF5-804B-8FC3-813C325CF589}" srcOrd="6" destOrd="0" presId="urn:microsoft.com/office/officeart/2005/8/layout/process2"/>
    <dgm:cxn modelId="{1A9ACCC6-4019-104D-8A11-FF3C0F2253ED}" type="presParOf" srcId="{07854272-F512-874A-8C6B-A5C659C2E798}" destId="{68A63C27-7FBF-B94E-BDEC-BCE38AAA8783}" srcOrd="7" destOrd="0" presId="urn:microsoft.com/office/officeart/2005/8/layout/process2"/>
    <dgm:cxn modelId="{8F130FD1-0091-DD4E-8E0D-BB366E8A56A9}" type="presParOf" srcId="{68A63C27-7FBF-B94E-BDEC-BCE38AAA8783}" destId="{92EA8A54-F42A-534B-A384-F39CF7F93B98}" srcOrd="0" destOrd="0" presId="urn:microsoft.com/office/officeart/2005/8/layout/process2"/>
    <dgm:cxn modelId="{F20BF448-DB21-C84F-94EC-8BD457F8E08E}" type="presParOf" srcId="{07854272-F512-874A-8C6B-A5C659C2E798}" destId="{2D275F54-1136-E64E-BFC5-D23BFEE95C2E}"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91564-B704-2A4B-B76A-DF208387B6CC}">
      <dsp:nvSpPr>
        <dsp:cNvPr id="0" name=""/>
        <dsp:cNvSpPr/>
      </dsp:nvSpPr>
      <dsp:spPr>
        <a:xfrm>
          <a:off x="3355270" y="552"/>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Introduction</a:t>
          </a:r>
          <a:endParaRPr lang="en-US" sz="2000" kern="1200" dirty="0"/>
        </a:p>
      </dsp:txBody>
      <dsp:txXfrm>
        <a:off x="3374203" y="19485"/>
        <a:ext cx="1481193" cy="608542"/>
      </dsp:txXfrm>
    </dsp:sp>
    <dsp:sp modelId="{78335EC7-F02A-B347-A26B-7EBE1FA94F4B}">
      <dsp:nvSpPr>
        <dsp:cNvPr id="0" name=""/>
        <dsp:cNvSpPr/>
      </dsp:nvSpPr>
      <dsp:spPr>
        <a:xfrm rot="5400000">
          <a:off x="3993598" y="663120"/>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687360"/>
        <a:ext cx="174529" cy="169682"/>
      </dsp:txXfrm>
    </dsp:sp>
    <dsp:sp modelId="{DCB7EEDA-F1EE-0D42-980B-BA3532DF8689}">
      <dsp:nvSpPr>
        <dsp:cNvPr id="0" name=""/>
        <dsp:cNvSpPr/>
      </dsp:nvSpPr>
      <dsp:spPr>
        <a:xfrm>
          <a:off x="3355270" y="970164"/>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Filtering </a:t>
          </a:r>
          <a:endParaRPr lang="en-US" sz="2300" kern="1200" dirty="0"/>
        </a:p>
      </dsp:txBody>
      <dsp:txXfrm>
        <a:off x="3374203" y="989097"/>
        <a:ext cx="1481193" cy="608542"/>
      </dsp:txXfrm>
    </dsp:sp>
    <dsp:sp modelId="{D8BAB05A-31AE-D044-BAC9-2B8FA4882EE4}">
      <dsp:nvSpPr>
        <dsp:cNvPr id="0" name=""/>
        <dsp:cNvSpPr/>
      </dsp:nvSpPr>
      <dsp:spPr>
        <a:xfrm rot="5400000">
          <a:off x="3993598" y="1632733"/>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1656973"/>
        <a:ext cx="174529" cy="169682"/>
      </dsp:txXfrm>
    </dsp:sp>
    <dsp:sp modelId="{7AC1B1BC-50BB-7D44-B6FF-7BABCCEF8E14}">
      <dsp:nvSpPr>
        <dsp:cNvPr id="0" name=""/>
        <dsp:cNvSpPr/>
      </dsp:nvSpPr>
      <dsp:spPr>
        <a:xfrm>
          <a:off x="3355270" y="1939777"/>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Method</a:t>
          </a:r>
          <a:endParaRPr lang="en-US" sz="2300" kern="1200" dirty="0"/>
        </a:p>
      </dsp:txBody>
      <dsp:txXfrm>
        <a:off x="3374203" y="1958710"/>
        <a:ext cx="1481193" cy="608542"/>
      </dsp:txXfrm>
    </dsp:sp>
    <dsp:sp modelId="{E36538B1-77BB-5545-9884-4DF65CCA7E8D}">
      <dsp:nvSpPr>
        <dsp:cNvPr id="0" name=""/>
        <dsp:cNvSpPr/>
      </dsp:nvSpPr>
      <dsp:spPr>
        <a:xfrm rot="5400000">
          <a:off x="3993598" y="2602345"/>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2626585"/>
        <a:ext cx="174529" cy="169682"/>
      </dsp:txXfrm>
    </dsp:sp>
    <dsp:sp modelId="{DB2AB334-6DF5-804B-8FC3-813C325CF589}">
      <dsp:nvSpPr>
        <dsp:cNvPr id="0" name=""/>
        <dsp:cNvSpPr/>
      </dsp:nvSpPr>
      <dsp:spPr>
        <a:xfrm>
          <a:off x="3355270" y="2909389"/>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Results</a:t>
          </a:r>
          <a:endParaRPr lang="en-US" sz="2300" kern="1200" dirty="0"/>
        </a:p>
      </dsp:txBody>
      <dsp:txXfrm>
        <a:off x="3374203" y="2928322"/>
        <a:ext cx="1481193" cy="608542"/>
      </dsp:txXfrm>
    </dsp:sp>
    <dsp:sp modelId="{68A63C27-7FBF-B94E-BDEC-BCE38AAA8783}">
      <dsp:nvSpPr>
        <dsp:cNvPr id="0" name=""/>
        <dsp:cNvSpPr/>
      </dsp:nvSpPr>
      <dsp:spPr>
        <a:xfrm rot="5400000">
          <a:off x="3993598" y="3571958"/>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3596198"/>
        <a:ext cx="174529" cy="169682"/>
      </dsp:txXfrm>
    </dsp:sp>
    <dsp:sp modelId="{2D275F54-1136-E64E-BFC5-D23BFEE95C2E}">
      <dsp:nvSpPr>
        <dsp:cNvPr id="0" name=""/>
        <dsp:cNvSpPr/>
      </dsp:nvSpPr>
      <dsp:spPr>
        <a:xfrm>
          <a:off x="3355270" y="3879002"/>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smtClean="0"/>
            <a:t>Conclusion</a:t>
          </a:r>
          <a:endParaRPr lang="en-US" sz="2300" kern="1200"/>
        </a:p>
      </dsp:txBody>
      <dsp:txXfrm>
        <a:off x="3374203" y="3897935"/>
        <a:ext cx="1481193" cy="608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91564-B704-2A4B-B76A-DF208387B6CC}">
      <dsp:nvSpPr>
        <dsp:cNvPr id="0" name=""/>
        <dsp:cNvSpPr/>
      </dsp:nvSpPr>
      <dsp:spPr>
        <a:xfrm>
          <a:off x="3355270" y="552"/>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Introduction</a:t>
          </a:r>
          <a:endParaRPr lang="en-US" sz="2000" kern="1200" dirty="0"/>
        </a:p>
      </dsp:txBody>
      <dsp:txXfrm>
        <a:off x="3374203" y="19485"/>
        <a:ext cx="1481193" cy="608542"/>
      </dsp:txXfrm>
    </dsp:sp>
    <dsp:sp modelId="{78335EC7-F02A-B347-A26B-7EBE1FA94F4B}">
      <dsp:nvSpPr>
        <dsp:cNvPr id="0" name=""/>
        <dsp:cNvSpPr/>
      </dsp:nvSpPr>
      <dsp:spPr>
        <a:xfrm rot="5400000">
          <a:off x="3993598" y="663120"/>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687360"/>
        <a:ext cx="174529" cy="169682"/>
      </dsp:txXfrm>
    </dsp:sp>
    <dsp:sp modelId="{DCB7EEDA-F1EE-0D42-980B-BA3532DF8689}">
      <dsp:nvSpPr>
        <dsp:cNvPr id="0" name=""/>
        <dsp:cNvSpPr/>
      </dsp:nvSpPr>
      <dsp:spPr>
        <a:xfrm>
          <a:off x="3355270" y="970164"/>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Filtering </a:t>
          </a:r>
          <a:endParaRPr lang="en-US" sz="2300" kern="1200" dirty="0"/>
        </a:p>
      </dsp:txBody>
      <dsp:txXfrm>
        <a:off x="3374203" y="989097"/>
        <a:ext cx="1481193" cy="608542"/>
      </dsp:txXfrm>
    </dsp:sp>
    <dsp:sp modelId="{D8BAB05A-31AE-D044-BAC9-2B8FA4882EE4}">
      <dsp:nvSpPr>
        <dsp:cNvPr id="0" name=""/>
        <dsp:cNvSpPr/>
      </dsp:nvSpPr>
      <dsp:spPr>
        <a:xfrm rot="5400000">
          <a:off x="3993598" y="1632733"/>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1656973"/>
        <a:ext cx="174529" cy="169682"/>
      </dsp:txXfrm>
    </dsp:sp>
    <dsp:sp modelId="{7AC1B1BC-50BB-7D44-B6FF-7BABCCEF8E14}">
      <dsp:nvSpPr>
        <dsp:cNvPr id="0" name=""/>
        <dsp:cNvSpPr/>
      </dsp:nvSpPr>
      <dsp:spPr>
        <a:xfrm>
          <a:off x="3355270" y="1939777"/>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Method</a:t>
          </a:r>
          <a:endParaRPr lang="en-US" sz="2300" kern="1200" dirty="0"/>
        </a:p>
      </dsp:txBody>
      <dsp:txXfrm>
        <a:off x="3374203" y="1958710"/>
        <a:ext cx="1481193" cy="608542"/>
      </dsp:txXfrm>
    </dsp:sp>
    <dsp:sp modelId="{E36538B1-77BB-5545-9884-4DF65CCA7E8D}">
      <dsp:nvSpPr>
        <dsp:cNvPr id="0" name=""/>
        <dsp:cNvSpPr/>
      </dsp:nvSpPr>
      <dsp:spPr>
        <a:xfrm rot="5400000">
          <a:off x="3993598" y="2602345"/>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2626585"/>
        <a:ext cx="174529" cy="169682"/>
      </dsp:txXfrm>
    </dsp:sp>
    <dsp:sp modelId="{DB2AB334-6DF5-804B-8FC3-813C325CF589}">
      <dsp:nvSpPr>
        <dsp:cNvPr id="0" name=""/>
        <dsp:cNvSpPr/>
      </dsp:nvSpPr>
      <dsp:spPr>
        <a:xfrm>
          <a:off x="3355270" y="2909389"/>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Results</a:t>
          </a:r>
          <a:endParaRPr lang="en-US" sz="2300" kern="1200" dirty="0"/>
        </a:p>
      </dsp:txBody>
      <dsp:txXfrm>
        <a:off x="3374203" y="2928322"/>
        <a:ext cx="1481193" cy="608542"/>
      </dsp:txXfrm>
    </dsp:sp>
    <dsp:sp modelId="{68A63C27-7FBF-B94E-BDEC-BCE38AAA8783}">
      <dsp:nvSpPr>
        <dsp:cNvPr id="0" name=""/>
        <dsp:cNvSpPr/>
      </dsp:nvSpPr>
      <dsp:spPr>
        <a:xfrm rot="5400000">
          <a:off x="3993598" y="3571958"/>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3596198"/>
        <a:ext cx="174529" cy="169682"/>
      </dsp:txXfrm>
    </dsp:sp>
    <dsp:sp modelId="{2D275F54-1136-E64E-BFC5-D23BFEE95C2E}">
      <dsp:nvSpPr>
        <dsp:cNvPr id="0" name=""/>
        <dsp:cNvSpPr/>
      </dsp:nvSpPr>
      <dsp:spPr>
        <a:xfrm>
          <a:off x="3355270" y="3879002"/>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smtClean="0"/>
            <a:t>Conclusion</a:t>
          </a:r>
          <a:endParaRPr lang="en-US" sz="2300" kern="1200"/>
        </a:p>
      </dsp:txBody>
      <dsp:txXfrm>
        <a:off x="3374203" y="3897935"/>
        <a:ext cx="1481193" cy="608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91564-B704-2A4B-B76A-DF208387B6CC}">
      <dsp:nvSpPr>
        <dsp:cNvPr id="0" name=""/>
        <dsp:cNvSpPr/>
      </dsp:nvSpPr>
      <dsp:spPr>
        <a:xfrm>
          <a:off x="3355270" y="552"/>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Introduction</a:t>
          </a:r>
          <a:endParaRPr lang="en-US" sz="2000" kern="1200" dirty="0"/>
        </a:p>
      </dsp:txBody>
      <dsp:txXfrm>
        <a:off x="3374203" y="19485"/>
        <a:ext cx="1481193" cy="608542"/>
      </dsp:txXfrm>
    </dsp:sp>
    <dsp:sp modelId="{78335EC7-F02A-B347-A26B-7EBE1FA94F4B}">
      <dsp:nvSpPr>
        <dsp:cNvPr id="0" name=""/>
        <dsp:cNvSpPr/>
      </dsp:nvSpPr>
      <dsp:spPr>
        <a:xfrm rot="5400000">
          <a:off x="3993598" y="663120"/>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687360"/>
        <a:ext cx="174529" cy="169682"/>
      </dsp:txXfrm>
    </dsp:sp>
    <dsp:sp modelId="{DCB7EEDA-F1EE-0D42-980B-BA3532DF8689}">
      <dsp:nvSpPr>
        <dsp:cNvPr id="0" name=""/>
        <dsp:cNvSpPr/>
      </dsp:nvSpPr>
      <dsp:spPr>
        <a:xfrm>
          <a:off x="3355270" y="970164"/>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Filtering </a:t>
          </a:r>
          <a:endParaRPr lang="en-US" sz="2300" kern="1200" dirty="0"/>
        </a:p>
      </dsp:txBody>
      <dsp:txXfrm>
        <a:off x="3374203" y="989097"/>
        <a:ext cx="1481193" cy="608542"/>
      </dsp:txXfrm>
    </dsp:sp>
    <dsp:sp modelId="{D8BAB05A-31AE-D044-BAC9-2B8FA4882EE4}">
      <dsp:nvSpPr>
        <dsp:cNvPr id="0" name=""/>
        <dsp:cNvSpPr/>
      </dsp:nvSpPr>
      <dsp:spPr>
        <a:xfrm rot="5400000">
          <a:off x="3993598" y="1632733"/>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1656973"/>
        <a:ext cx="174529" cy="169682"/>
      </dsp:txXfrm>
    </dsp:sp>
    <dsp:sp modelId="{7AC1B1BC-50BB-7D44-B6FF-7BABCCEF8E14}">
      <dsp:nvSpPr>
        <dsp:cNvPr id="0" name=""/>
        <dsp:cNvSpPr/>
      </dsp:nvSpPr>
      <dsp:spPr>
        <a:xfrm>
          <a:off x="3355270" y="1939777"/>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Method</a:t>
          </a:r>
          <a:endParaRPr lang="en-US" sz="2300" kern="1200" dirty="0"/>
        </a:p>
      </dsp:txBody>
      <dsp:txXfrm>
        <a:off x="3374203" y="1958710"/>
        <a:ext cx="1481193" cy="608542"/>
      </dsp:txXfrm>
    </dsp:sp>
    <dsp:sp modelId="{E36538B1-77BB-5545-9884-4DF65CCA7E8D}">
      <dsp:nvSpPr>
        <dsp:cNvPr id="0" name=""/>
        <dsp:cNvSpPr/>
      </dsp:nvSpPr>
      <dsp:spPr>
        <a:xfrm rot="5400000">
          <a:off x="3993598" y="2602345"/>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2626585"/>
        <a:ext cx="174529" cy="169682"/>
      </dsp:txXfrm>
    </dsp:sp>
    <dsp:sp modelId="{DB2AB334-6DF5-804B-8FC3-813C325CF589}">
      <dsp:nvSpPr>
        <dsp:cNvPr id="0" name=""/>
        <dsp:cNvSpPr/>
      </dsp:nvSpPr>
      <dsp:spPr>
        <a:xfrm>
          <a:off x="3355270" y="2909389"/>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Results</a:t>
          </a:r>
          <a:endParaRPr lang="en-US" sz="2300" kern="1200" dirty="0"/>
        </a:p>
      </dsp:txBody>
      <dsp:txXfrm>
        <a:off x="3374203" y="2928322"/>
        <a:ext cx="1481193" cy="608542"/>
      </dsp:txXfrm>
    </dsp:sp>
    <dsp:sp modelId="{68A63C27-7FBF-B94E-BDEC-BCE38AAA8783}">
      <dsp:nvSpPr>
        <dsp:cNvPr id="0" name=""/>
        <dsp:cNvSpPr/>
      </dsp:nvSpPr>
      <dsp:spPr>
        <a:xfrm rot="5400000">
          <a:off x="3993598" y="3571958"/>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3596198"/>
        <a:ext cx="174529" cy="169682"/>
      </dsp:txXfrm>
    </dsp:sp>
    <dsp:sp modelId="{2D275F54-1136-E64E-BFC5-D23BFEE95C2E}">
      <dsp:nvSpPr>
        <dsp:cNvPr id="0" name=""/>
        <dsp:cNvSpPr/>
      </dsp:nvSpPr>
      <dsp:spPr>
        <a:xfrm>
          <a:off x="3355270" y="3879002"/>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smtClean="0"/>
            <a:t>Conclusion</a:t>
          </a:r>
          <a:endParaRPr lang="en-US" sz="2300" kern="1200"/>
        </a:p>
      </dsp:txBody>
      <dsp:txXfrm>
        <a:off x="3374203" y="3897935"/>
        <a:ext cx="1481193" cy="6085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91564-B704-2A4B-B76A-DF208387B6CC}">
      <dsp:nvSpPr>
        <dsp:cNvPr id="0" name=""/>
        <dsp:cNvSpPr/>
      </dsp:nvSpPr>
      <dsp:spPr>
        <a:xfrm>
          <a:off x="3355270" y="552"/>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Introduction</a:t>
          </a:r>
          <a:endParaRPr lang="en-US" sz="2000" kern="1200" dirty="0"/>
        </a:p>
      </dsp:txBody>
      <dsp:txXfrm>
        <a:off x="3374203" y="19485"/>
        <a:ext cx="1481193" cy="608542"/>
      </dsp:txXfrm>
    </dsp:sp>
    <dsp:sp modelId="{78335EC7-F02A-B347-A26B-7EBE1FA94F4B}">
      <dsp:nvSpPr>
        <dsp:cNvPr id="0" name=""/>
        <dsp:cNvSpPr/>
      </dsp:nvSpPr>
      <dsp:spPr>
        <a:xfrm rot="5400000">
          <a:off x="3993598" y="663120"/>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687360"/>
        <a:ext cx="174529" cy="169682"/>
      </dsp:txXfrm>
    </dsp:sp>
    <dsp:sp modelId="{DCB7EEDA-F1EE-0D42-980B-BA3532DF8689}">
      <dsp:nvSpPr>
        <dsp:cNvPr id="0" name=""/>
        <dsp:cNvSpPr/>
      </dsp:nvSpPr>
      <dsp:spPr>
        <a:xfrm>
          <a:off x="3355270" y="970164"/>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Filtering </a:t>
          </a:r>
          <a:endParaRPr lang="en-US" sz="2300" kern="1200" dirty="0"/>
        </a:p>
      </dsp:txBody>
      <dsp:txXfrm>
        <a:off x="3374203" y="989097"/>
        <a:ext cx="1481193" cy="608542"/>
      </dsp:txXfrm>
    </dsp:sp>
    <dsp:sp modelId="{D8BAB05A-31AE-D044-BAC9-2B8FA4882EE4}">
      <dsp:nvSpPr>
        <dsp:cNvPr id="0" name=""/>
        <dsp:cNvSpPr/>
      </dsp:nvSpPr>
      <dsp:spPr>
        <a:xfrm rot="5400000">
          <a:off x="3993598" y="1632733"/>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1656973"/>
        <a:ext cx="174529" cy="169682"/>
      </dsp:txXfrm>
    </dsp:sp>
    <dsp:sp modelId="{7AC1B1BC-50BB-7D44-B6FF-7BABCCEF8E14}">
      <dsp:nvSpPr>
        <dsp:cNvPr id="0" name=""/>
        <dsp:cNvSpPr/>
      </dsp:nvSpPr>
      <dsp:spPr>
        <a:xfrm>
          <a:off x="3355270" y="1939777"/>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Method</a:t>
          </a:r>
          <a:endParaRPr lang="en-US" sz="2300" kern="1200" dirty="0"/>
        </a:p>
      </dsp:txBody>
      <dsp:txXfrm>
        <a:off x="3374203" y="1958710"/>
        <a:ext cx="1481193" cy="608542"/>
      </dsp:txXfrm>
    </dsp:sp>
    <dsp:sp modelId="{E36538B1-77BB-5545-9884-4DF65CCA7E8D}">
      <dsp:nvSpPr>
        <dsp:cNvPr id="0" name=""/>
        <dsp:cNvSpPr/>
      </dsp:nvSpPr>
      <dsp:spPr>
        <a:xfrm rot="5400000">
          <a:off x="3998664" y="2595590"/>
          <a:ext cx="232270"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4027535" y="2624897"/>
        <a:ext cx="174529" cy="162589"/>
      </dsp:txXfrm>
    </dsp:sp>
    <dsp:sp modelId="{DB2AB334-6DF5-804B-8FC3-813C325CF589}">
      <dsp:nvSpPr>
        <dsp:cNvPr id="0" name=""/>
        <dsp:cNvSpPr/>
      </dsp:nvSpPr>
      <dsp:spPr>
        <a:xfrm>
          <a:off x="3355270" y="2895879"/>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Results</a:t>
          </a:r>
          <a:endParaRPr lang="en-US" sz="2300" kern="1200" dirty="0"/>
        </a:p>
      </dsp:txBody>
      <dsp:txXfrm>
        <a:off x="3374203" y="2914812"/>
        <a:ext cx="1481193" cy="608542"/>
      </dsp:txXfrm>
    </dsp:sp>
    <dsp:sp modelId="{68A63C27-7FBF-B94E-BDEC-BCE38AAA8783}">
      <dsp:nvSpPr>
        <dsp:cNvPr id="0" name=""/>
        <dsp:cNvSpPr/>
      </dsp:nvSpPr>
      <dsp:spPr>
        <a:xfrm rot="5400000">
          <a:off x="3988532" y="3565203"/>
          <a:ext cx="252535"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5" y="3584377"/>
        <a:ext cx="174529" cy="176775"/>
      </dsp:txXfrm>
    </dsp:sp>
    <dsp:sp modelId="{2D275F54-1136-E64E-BFC5-D23BFEE95C2E}">
      <dsp:nvSpPr>
        <dsp:cNvPr id="0" name=""/>
        <dsp:cNvSpPr/>
      </dsp:nvSpPr>
      <dsp:spPr>
        <a:xfrm>
          <a:off x="3355270" y="3879002"/>
          <a:ext cx="1519059" cy="646408"/>
        </a:xfrm>
        <a:prstGeom prst="roundRect">
          <a:avLst>
            <a:gd name="adj" fmla="val 10000"/>
          </a:avLst>
        </a:prstGeom>
        <a:solidFill>
          <a:srgbClr val="403152"/>
        </a:solidFill>
        <a:ln w="25400" cap="flat" cmpd="sng" algn="ctr">
          <a:solidFill>
            <a:srgbClr val="403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Conclusion</a:t>
          </a:r>
          <a:endParaRPr lang="en-US" sz="2300" kern="1200" dirty="0"/>
        </a:p>
      </dsp:txBody>
      <dsp:txXfrm>
        <a:off x="3374203" y="3897935"/>
        <a:ext cx="1481193" cy="6085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91564-B704-2A4B-B76A-DF208387B6CC}">
      <dsp:nvSpPr>
        <dsp:cNvPr id="0" name=""/>
        <dsp:cNvSpPr/>
      </dsp:nvSpPr>
      <dsp:spPr>
        <a:xfrm>
          <a:off x="3355270" y="552"/>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Introduction</a:t>
          </a:r>
          <a:endParaRPr lang="en-US" sz="2000" kern="1200" dirty="0"/>
        </a:p>
      </dsp:txBody>
      <dsp:txXfrm>
        <a:off x="3374203" y="19485"/>
        <a:ext cx="1481193" cy="608542"/>
      </dsp:txXfrm>
    </dsp:sp>
    <dsp:sp modelId="{78335EC7-F02A-B347-A26B-7EBE1FA94F4B}">
      <dsp:nvSpPr>
        <dsp:cNvPr id="0" name=""/>
        <dsp:cNvSpPr/>
      </dsp:nvSpPr>
      <dsp:spPr>
        <a:xfrm rot="5400000">
          <a:off x="3993598" y="663120"/>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687360"/>
        <a:ext cx="174529" cy="169682"/>
      </dsp:txXfrm>
    </dsp:sp>
    <dsp:sp modelId="{DCB7EEDA-F1EE-0D42-980B-BA3532DF8689}">
      <dsp:nvSpPr>
        <dsp:cNvPr id="0" name=""/>
        <dsp:cNvSpPr/>
      </dsp:nvSpPr>
      <dsp:spPr>
        <a:xfrm>
          <a:off x="3355270" y="970164"/>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Filtering </a:t>
          </a:r>
          <a:endParaRPr lang="en-US" sz="2300" kern="1200" dirty="0"/>
        </a:p>
      </dsp:txBody>
      <dsp:txXfrm>
        <a:off x="3374203" y="989097"/>
        <a:ext cx="1481193" cy="608542"/>
      </dsp:txXfrm>
    </dsp:sp>
    <dsp:sp modelId="{D8BAB05A-31AE-D044-BAC9-2B8FA4882EE4}">
      <dsp:nvSpPr>
        <dsp:cNvPr id="0" name=""/>
        <dsp:cNvSpPr/>
      </dsp:nvSpPr>
      <dsp:spPr>
        <a:xfrm rot="5400000">
          <a:off x="3993598" y="1632733"/>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1656973"/>
        <a:ext cx="174529" cy="169682"/>
      </dsp:txXfrm>
    </dsp:sp>
    <dsp:sp modelId="{7AC1B1BC-50BB-7D44-B6FF-7BABCCEF8E14}">
      <dsp:nvSpPr>
        <dsp:cNvPr id="0" name=""/>
        <dsp:cNvSpPr/>
      </dsp:nvSpPr>
      <dsp:spPr>
        <a:xfrm>
          <a:off x="3355270" y="1939777"/>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Method</a:t>
          </a:r>
          <a:endParaRPr lang="en-US" sz="2300" kern="1200" dirty="0"/>
        </a:p>
      </dsp:txBody>
      <dsp:txXfrm>
        <a:off x="3374203" y="1958710"/>
        <a:ext cx="1481193" cy="608542"/>
      </dsp:txXfrm>
    </dsp:sp>
    <dsp:sp modelId="{E36538B1-77BB-5545-9884-4DF65CCA7E8D}">
      <dsp:nvSpPr>
        <dsp:cNvPr id="0" name=""/>
        <dsp:cNvSpPr/>
      </dsp:nvSpPr>
      <dsp:spPr>
        <a:xfrm rot="5400000">
          <a:off x="3993598" y="2602345"/>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2626585"/>
        <a:ext cx="174529" cy="169682"/>
      </dsp:txXfrm>
    </dsp:sp>
    <dsp:sp modelId="{DB2AB334-6DF5-804B-8FC3-813C325CF589}">
      <dsp:nvSpPr>
        <dsp:cNvPr id="0" name=""/>
        <dsp:cNvSpPr/>
      </dsp:nvSpPr>
      <dsp:spPr>
        <a:xfrm>
          <a:off x="3355270" y="2909389"/>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Results</a:t>
          </a:r>
          <a:endParaRPr lang="en-US" sz="2300" kern="1200" dirty="0"/>
        </a:p>
      </dsp:txBody>
      <dsp:txXfrm>
        <a:off x="3374203" y="2928322"/>
        <a:ext cx="1481193" cy="608542"/>
      </dsp:txXfrm>
    </dsp:sp>
    <dsp:sp modelId="{68A63C27-7FBF-B94E-BDEC-BCE38AAA8783}">
      <dsp:nvSpPr>
        <dsp:cNvPr id="0" name=""/>
        <dsp:cNvSpPr/>
      </dsp:nvSpPr>
      <dsp:spPr>
        <a:xfrm rot="5400000">
          <a:off x="3993598" y="3571958"/>
          <a:ext cx="242403" cy="2908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027536" y="3596198"/>
        <a:ext cx="174529" cy="169682"/>
      </dsp:txXfrm>
    </dsp:sp>
    <dsp:sp modelId="{2D275F54-1136-E64E-BFC5-D23BFEE95C2E}">
      <dsp:nvSpPr>
        <dsp:cNvPr id="0" name=""/>
        <dsp:cNvSpPr/>
      </dsp:nvSpPr>
      <dsp:spPr>
        <a:xfrm>
          <a:off x="3355270" y="3879002"/>
          <a:ext cx="1519059" cy="646408"/>
        </a:xfrm>
        <a:prstGeom prst="roundRect">
          <a:avLst>
            <a:gd name="adj" fmla="val 10000"/>
          </a:avLst>
        </a:prstGeom>
        <a:solidFill>
          <a:srgbClr val="D53E04"/>
        </a:solidFill>
        <a:ln w="25400" cap="flat" cmpd="sng" algn="ctr">
          <a:solidFill>
            <a:srgbClr val="D53E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Conclusion</a:t>
          </a:r>
          <a:endParaRPr lang="en-US" sz="2300" kern="1200" dirty="0"/>
        </a:p>
      </dsp:txBody>
      <dsp:txXfrm>
        <a:off x="3374203" y="3897935"/>
        <a:ext cx="1481193" cy="6085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7" Type="http://schemas.openxmlformats.org/officeDocument/2006/relationships/image" Target="../media/image25.emf"/><Relationship Id="rId8" Type="http://schemas.openxmlformats.org/officeDocument/2006/relationships/image" Target="../media/image26.emf"/><Relationship Id="rId9" Type="http://schemas.openxmlformats.org/officeDocument/2006/relationships/image" Target="../media/image27.emf"/><Relationship Id="rId1" Type="http://schemas.openxmlformats.org/officeDocument/2006/relationships/image" Target="../media/image19.emf"/><Relationship Id="rId2"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image" Target="../media/image26.emf"/><Relationship Id="rId2"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1" Type="http://schemas.openxmlformats.org/officeDocument/2006/relationships/image" Target="../media/image31.emf"/><Relationship Id="rId2"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37.emf"/><Relationship Id="rId2"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image" Target="../media/image41.emf"/><Relationship Id="rId2"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1" Type="http://schemas.openxmlformats.org/officeDocument/2006/relationships/image" Target="../media/image48.emf"/><Relationship Id="rId2"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image" Target="../media/image69.emf"/><Relationship Id="rId2"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0AAD21-6495-2E42-B6FD-E8FD70BD42F5}" type="datetimeFigureOut">
              <a:rPr lang="en-US" smtClean="0"/>
              <a:t>4/23/14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5896E6-4C2D-F748-9253-CEE750D226E4}" type="slidenum">
              <a:rPr lang="en-US" smtClean="0"/>
              <a:t>‹#›</a:t>
            </a:fld>
            <a:endParaRPr lang="en-US" dirty="0"/>
          </a:p>
        </p:txBody>
      </p:sp>
    </p:spTree>
    <p:extLst>
      <p:ext uri="{BB962C8B-B14F-4D97-AF65-F5344CB8AC3E}">
        <p14:creationId xmlns:p14="http://schemas.microsoft.com/office/powerpoint/2010/main" val="1222796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CF2AB-D11A-884C-919D-03D5E333ED91}" type="datetimeFigureOut">
              <a:rPr lang="en-US" smtClean="0"/>
              <a:t>4/23/14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07052-058D-D14B-9979-8D83B80B2D85}" type="slidenum">
              <a:rPr lang="en-US" smtClean="0"/>
              <a:t>‹#›</a:t>
            </a:fld>
            <a:endParaRPr lang="en-US" dirty="0"/>
          </a:p>
        </p:txBody>
      </p:sp>
    </p:spTree>
    <p:extLst>
      <p:ext uri="{BB962C8B-B14F-4D97-AF65-F5344CB8AC3E}">
        <p14:creationId xmlns:p14="http://schemas.microsoft.com/office/powerpoint/2010/main" val="12621847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a:t>
            </a:fld>
            <a:endParaRPr lang="en-US" dirty="0"/>
          </a:p>
        </p:txBody>
      </p:sp>
    </p:spTree>
    <p:extLst>
      <p:ext uri="{BB962C8B-B14F-4D97-AF65-F5344CB8AC3E}">
        <p14:creationId xmlns:p14="http://schemas.microsoft.com/office/powerpoint/2010/main" val="359561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state variables are the quantities that describe the behavior of the thing being tracked. For a 2D tracking problem.</a:t>
            </a:r>
          </a:p>
          <a:p>
            <a:r>
              <a:rPr lang="en-US" sz="1200" b="0" i="0" u="none" strike="noStrike" kern="1200" baseline="0" dirty="0" smtClean="0">
                <a:solidFill>
                  <a:schemeClr val="tx1"/>
                </a:solidFill>
                <a:latin typeface="+mn-lt"/>
                <a:ea typeface="+mn-ea"/>
                <a:cs typeface="+mn-cs"/>
              </a:rPr>
              <a:t>The state transition equations are a set of equations that describe the expected behavior of the the thing being tracked over a period of time. The state transition</a:t>
            </a:r>
          </a:p>
          <a:p>
            <a:r>
              <a:rPr lang="en-US" sz="1200" b="0" i="0" u="none" strike="noStrike" kern="1200" baseline="0" dirty="0" smtClean="0">
                <a:solidFill>
                  <a:schemeClr val="tx1"/>
                </a:solidFill>
                <a:latin typeface="+mn-lt"/>
                <a:ea typeface="+mn-ea"/>
                <a:cs typeface="+mn-cs"/>
              </a:rPr>
              <a:t>equations can be written to describe any desired model. The above describe constant velocity.</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13</a:t>
            </a:fld>
            <a:endParaRPr lang="en-US" dirty="0"/>
          </a:p>
        </p:txBody>
      </p:sp>
    </p:spTree>
    <p:extLst>
      <p:ext uri="{BB962C8B-B14F-4D97-AF65-F5344CB8AC3E}">
        <p14:creationId xmlns:p14="http://schemas.microsoft.com/office/powerpoint/2010/main" val="269115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Dynamic noise refers to the uncertainty in predictions in the state transition equation.</a:t>
            </a:r>
          </a:p>
          <a:p>
            <a:r>
              <a:rPr lang="en-US" sz="1200" b="0" i="0" u="none" strike="noStrike" kern="1200" baseline="0" dirty="0" smtClean="0">
                <a:solidFill>
                  <a:schemeClr val="tx1"/>
                </a:solidFill>
                <a:latin typeface="+mn-lt"/>
                <a:ea typeface="+mn-ea"/>
                <a:cs typeface="+mn-cs"/>
              </a:rPr>
              <a:t>N(0; 2a) denotes a random, normally distributed variable with a mean of zero and a standard deviation of a. The value of a denes how large of an acceleration</a:t>
            </a:r>
          </a:p>
          <a:p>
            <a:r>
              <a:rPr lang="en-US" sz="1200" b="0" i="0" u="none" strike="noStrike" kern="1200" baseline="0" dirty="0" smtClean="0">
                <a:solidFill>
                  <a:schemeClr val="tx1"/>
                </a:solidFill>
                <a:latin typeface="+mn-lt"/>
                <a:ea typeface="+mn-ea"/>
                <a:cs typeface="+mn-cs"/>
              </a:rPr>
              <a:t>can be expected during each prediction interval. The dynamic noise covariance matrix Q represents the covariance of the set of dynamic noises. In the dynamic noise</a:t>
            </a:r>
          </a:p>
          <a:p>
            <a:r>
              <a:rPr lang="en-US" sz="1200" b="0" i="0" u="none" strike="noStrike" kern="1200" baseline="0" dirty="0" smtClean="0">
                <a:solidFill>
                  <a:schemeClr val="tx1"/>
                </a:solidFill>
                <a:latin typeface="+mn-lt"/>
                <a:ea typeface="+mn-ea"/>
                <a:cs typeface="+mn-cs"/>
              </a:rPr>
              <a:t>covariance matrix the zeros signify that there is no correlation between x and y axes. The discrete dynamic noise covariance matrix </a:t>
            </a:r>
            <a:r>
              <a:rPr lang="en-US" sz="1200" b="0" i="0" u="none" strike="noStrike" kern="1200" baseline="0" dirty="0" err="1" smtClean="0">
                <a:solidFill>
                  <a:schemeClr val="tx1"/>
                </a:solidFill>
                <a:latin typeface="+mn-lt"/>
                <a:ea typeface="+mn-ea"/>
                <a:cs typeface="+mn-cs"/>
              </a:rPr>
              <a:t>Qt</a:t>
            </a:r>
            <a:r>
              <a:rPr lang="en-US" sz="1200" b="0" i="0" u="none" strike="noStrike" kern="1200" baseline="0" dirty="0" smtClean="0">
                <a:solidFill>
                  <a:schemeClr val="tx1"/>
                </a:solidFill>
                <a:latin typeface="+mn-lt"/>
                <a:ea typeface="+mn-ea"/>
                <a:cs typeface="+mn-cs"/>
              </a:rPr>
              <a:t> represents the covariance for a time</a:t>
            </a:r>
          </a:p>
          <a:p>
            <a:r>
              <a:rPr lang="en-US" sz="1200" b="0" i="0" u="none" strike="noStrike" kern="1200" baseline="0" dirty="0" smtClean="0">
                <a:solidFill>
                  <a:schemeClr val="tx1"/>
                </a:solidFill>
                <a:latin typeface="+mn-lt"/>
                <a:ea typeface="+mn-ea"/>
                <a:cs typeface="+mn-cs"/>
              </a:rPr>
              <a:t>interval t</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14</a:t>
            </a:fld>
            <a:endParaRPr lang="en-US" dirty="0"/>
          </a:p>
        </p:txBody>
      </p:sp>
    </p:spTree>
    <p:extLst>
      <p:ext uri="{BB962C8B-B14F-4D97-AF65-F5344CB8AC3E}">
        <p14:creationId xmlns:p14="http://schemas.microsoft.com/office/powerpoint/2010/main" val="88911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observation equations are a set of equations that describe the expected range of measurements given the current state of the thing being tracked. The observation</a:t>
            </a:r>
          </a:p>
          <a:p>
            <a:r>
              <a:rPr lang="en-US" sz="1200" b="0" i="0" u="none" strike="noStrike" kern="1200" baseline="0" dirty="0" smtClean="0">
                <a:solidFill>
                  <a:schemeClr val="tx1"/>
                </a:solidFill>
                <a:latin typeface="+mn-lt"/>
                <a:ea typeface="+mn-ea"/>
                <a:cs typeface="+mn-cs"/>
              </a:rPr>
              <a:t>is obtained from the sensor. These give the position of the thing being tracked. Measurement noise is part of the observation equation and is used to describe</a:t>
            </a:r>
          </a:p>
          <a:p>
            <a:r>
              <a:rPr lang="en-US" sz="1200" b="0" i="0" u="none" strike="noStrike" kern="1200" baseline="0" dirty="0" smtClean="0">
                <a:solidFill>
                  <a:schemeClr val="tx1"/>
                </a:solidFill>
                <a:latin typeface="+mn-lt"/>
                <a:ea typeface="+mn-ea"/>
                <a:cs typeface="+mn-cs"/>
              </a:rPr>
              <a:t>the potential corruption of the observations.</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15</a:t>
            </a:fld>
            <a:endParaRPr lang="en-US" dirty="0"/>
          </a:p>
        </p:txBody>
      </p:sp>
    </p:spTree>
    <p:extLst>
      <p:ext uri="{BB962C8B-B14F-4D97-AF65-F5344CB8AC3E}">
        <p14:creationId xmlns:p14="http://schemas.microsoft.com/office/powerpoint/2010/main" val="3530876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measurement noise is the uncertainty in the sensor readings. </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16</a:t>
            </a:fld>
            <a:endParaRPr lang="en-US" dirty="0"/>
          </a:p>
        </p:txBody>
      </p:sp>
    </p:spTree>
    <p:extLst>
      <p:ext uri="{BB962C8B-B14F-4D97-AF65-F5344CB8AC3E}">
        <p14:creationId xmlns:p14="http://schemas.microsoft.com/office/powerpoint/2010/main" val="288690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algorithm works in a two-step process: in the prediction step, the </a:t>
            </a:r>
            <a:r>
              <a:rPr lang="en-US" sz="1200" b="0" i="0" u="none" strike="noStrike" kern="1200" baseline="0" dirty="0" err="1" smtClean="0">
                <a:solidFill>
                  <a:schemeClr val="tx1"/>
                </a:solidFill>
                <a:latin typeface="+mn-lt"/>
                <a:ea typeface="+mn-ea"/>
                <a:cs typeface="+mn-cs"/>
              </a:rPr>
              <a:t>Kalman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fillter</a:t>
            </a:r>
            <a:r>
              <a:rPr lang="en-US" sz="1200" b="0" i="0" u="none" strike="noStrike" kern="1200" baseline="0" dirty="0" smtClean="0">
                <a:solidFill>
                  <a:schemeClr val="tx1"/>
                </a:solidFill>
                <a:latin typeface="+mn-lt"/>
                <a:ea typeface="+mn-ea"/>
                <a:cs typeface="+mn-cs"/>
              </a:rPr>
              <a:t> produces estimates of the current state variables, along with their uncertainties. Once the outcome of the next measurement is observed, these estimates are updated using a weighted average, with more weight being given to estimates with higher certainty. </a:t>
            </a:r>
          </a:p>
          <a:p>
            <a:endParaRPr lang="en-US" dirty="0" smtClean="0"/>
          </a:p>
          <a:p>
            <a:r>
              <a:rPr lang="en-US" sz="1200" b="0" i="0" u="none" strike="noStrike" kern="1200" baseline="0" dirty="0" smtClean="0">
                <a:solidFill>
                  <a:schemeClr val="tx1"/>
                </a:solidFill>
                <a:latin typeface="+mn-lt"/>
                <a:ea typeface="+mn-ea"/>
                <a:cs typeface="+mn-cs"/>
              </a:rPr>
              <a:t>innovation is calculated as the </a:t>
            </a:r>
            <a:r>
              <a:rPr lang="en-US" sz="1200" b="0" i="0" u="none" strike="noStrike" kern="1200" baseline="0" dirty="0" err="1" smtClean="0">
                <a:solidFill>
                  <a:schemeClr val="tx1"/>
                </a:solidFill>
                <a:latin typeface="+mn-lt"/>
                <a:ea typeface="+mn-ea"/>
                <a:cs typeface="+mn-cs"/>
              </a:rPr>
              <a:t>dierence</a:t>
            </a:r>
            <a:r>
              <a:rPr lang="en-US" sz="1200" b="0" i="0" u="none" strike="noStrike" kern="1200" baseline="0" dirty="0" smtClean="0">
                <a:solidFill>
                  <a:schemeClr val="tx1"/>
                </a:solidFill>
                <a:latin typeface="+mn-lt"/>
                <a:ea typeface="+mn-ea"/>
                <a:cs typeface="+mn-cs"/>
              </a:rPr>
              <a:t> between the estimated measurement and the actual measurement</a:t>
            </a:r>
            <a:endParaRPr lang="en-US" dirty="0" smtClean="0"/>
          </a:p>
          <a:p>
            <a:endParaRPr lang="en-US" dirty="0" smtClean="0"/>
          </a:p>
          <a:p>
            <a:r>
              <a:rPr lang="en-US" dirty="0" smtClean="0"/>
              <a:t>where the ﬁrst subscript indicates the current time and the second subscript indicates the</a:t>
            </a:r>
            <a:r>
              <a:rPr lang="en-US" baseline="0" dirty="0" smtClean="0"/>
              <a:t> </a:t>
            </a:r>
            <a:r>
              <a:rPr lang="en-US" dirty="0" smtClean="0"/>
              <a:t>time of the last measurement used to calculate the quantity.</a:t>
            </a:r>
          </a:p>
          <a:p>
            <a:endParaRPr lang="en-US" dirty="0" smtClean="0"/>
          </a:p>
          <a:p>
            <a:r>
              <a:rPr lang="en-US" dirty="0" smtClean="0"/>
              <a:t>Dynamic noise</a:t>
            </a:r>
            <a:r>
              <a:rPr lang="en-US" baseline="0" dirty="0" smtClean="0"/>
              <a:t> and measurement noise, low </a:t>
            </a:r>
            <a:r>
              <a:rPr lang="en-US" baseline="0" dirty="0" err="1" smtClean="0"/>
              <a:t>Kalman</a:t>
            </a:r>
            <a:r>
              <a:rPr lang="en-US" baseline="0" dirty="0" smtClean="0"/>
              <a:t> weight high measurement noise, filter follows the model</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17</a:t>
            </a:fld>
            <a:endParaRPr lang="en-US" dirty="0"/>
          </a:p>
        </p:txBody>
      </p:sp>
    </p:spTree>
    <p:extLst>
      <p:ext uri="{BB962C8B-B14F-4D97-AF65-F5344CB8AC3E}">
        <p14:creationId xmlns:p14="http://schemas.microsoft.com/office/powerpoint/2010/main" val="2182129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a:t>
            </a:r>
            <a:r>
              <a:rPr lang="en-US" sz="1200" b="0" i="0" u="none" strike="noStrike" kern="1200" baseline="0" smtClean="0">
                <a:solidFill>
                  <a:schemeClr val="tx1"/>
                </a:solidFill>
                <a:latin typeface="+mn-lt"/>
                <a:ea typeface="+mn-ea"/>
                <a:cs typeface="+mn-cs"/>
              </a:rPr>
              <a:t>particle filter </a:t>
            </a:r>
            <a:r>
              <a:rPr lang="en-US" sz="1200" b="0" i="0" u="none" strike="noStrike" kern="1200" baseline="0" dirty="0" smtClean="0">
                <a:solidFill>
                  <a:schemeClr val="tx1"/>
                </a:solidFill>
                <a:latin typeface="+mn-lt"/>
                <a:ea typeface="+mn-ea"/>
                <a:cs typeface="+mn-cs"/>
              </a:rPr>
              <a:t>is a sequential Monte Carlo method used for estimating non-Gaussian distributions. Monte Carlo methods are a class of computational algorithms</a:t>
            </a:r>
          </a:p>
          <a:p>
            <a:r>
              <a:rPr lang="en-US" sz="1200" b="0" i="0" u="none" strike="noStrike" kern="1200" baseline="0" dirty="0" smtClean="0">
                <a:solidFill>
                  <a:schemeClr val="tx1"/>
                </a:solidFill>
                <a:latin typeface="+mn-lt"/>
                <a:ea typeface="+mn-ea"/>
                <a:cs typeface="+mn-cs"/>
              </a:rPr>
              <a:t>that rely on repeated random sampling to compute their results. The samples from the Monte Carlo method in a particle </a:t>
            </a:r>
            <a:r>
              <a:rPr lang="en-US" sz="1200" b="0" i="0" u="none" strike="noStrike" kern="1200" baseline="0" dirty="0" err="1" smtClean="0">
                <a:solidFill>
                  <a:schemeClr val="tx1"/>
                </a:solidFill>
                <a:latin typeface="+mn-lt"/>
                <a:ea typeface="+mn-ea"/>
                <a:cs typeface="+mn-cs"/>
              </a:rPr>
              <a:t>lter</a:t>
            </a:r>
            <a:r>
              <a:rPr lang="en-US" sz="1200" b="0" i="0" u="none" strike="noStrike" kern="1200" baseline="0" dirty="0" smtClean="0">
                <a:solidFill>
                  <a:schemeClr val="tx1"/>
                </a:solidFill>
                <a:latin typeface="+mn-lt"/>
                <a:ea typeface="+mn-ea"/>
                <a:cs typeface="+mn-cs"/>
              </a:rPr>
              <a:t> are called particles. The particles</a:t>
            </a:r>
          </a:p>
          <a:p>
            <a:r>
              <a:rPr lang="en-US" sz="1200" b="0" i="0" u="none" strike="noStrike" kern="1200" baseline="0" dirty="0" smtClean="0">
                <a:solidFill>
                  <a:schemeClr val="tx1"/>
                </a:solidFill>
                <a:latin typeface="+mn-lt"/>
                <a:ea typeface="+mn-ea"/>
                <a:cs typeface="+mn-cs"/>
              </a:rPr>
              <a:t>with corresponding weights are used to form an approximation of a probability density function. Importance sampling is performed on the probability density function.</a:t>
            </a:r>
          </a:p>
          <a:p>
            <a:r>
              <a:rPr lang="en-US" sz="1200" b="0" i="0" u="none" strike="noStrike" kern="1200" baseline="0" dirty="0" smtClean="0">
                <a:solidFill>
                  <a:schemeClr val="tx1"/>
                </a:solidFill>
                <a:latin typeface="+mn-lt"/>
                <a:ea typeface="+mn-ea"/>
                <a:cs typeface="+mn-cs"/>
              </a:rPr>
              <a:t>Importance sampling is a general technique for estimating properties of a particular distribution. The basic methodology in importance sampling is to choose a distribution</a:t>
            </a:r>
          </a:p>
          <a:p>
            <a:r>
              <a:rPr lang="en-US" sz="1200" b="0" i="0" u="none" strike="noStrike" kern="1200" baseline="0" dirty="0" smtClean="0">
                <a:solidFill>
                  <a:schemeClr val="tx1"/>
                </a:solidFill>
                <a:latin typeface="+mn-lt"/>
                <a:ea typeface="+mn-ea"/>
                <a:cs typeface="+mn-cs"/>
              </a:rPr>
              <a:t>which encourages the important values. The important values, in this case particles, are given higher weights and the desired output is computed from the mean.</a:t>
            </a:r>
          </a:p>
          <a:p>
            <a:r>
              <a:rPr lang="en-US" sz="1200" b="0" i="0" u="none" strike="noStrike" kern="1200" baseline="0" dirty="0" smtClean="0">
                <a:solidFill>
                  <a:schemeClr val="tx1"/>
                </a:solidFill>
                <a:latin typeface="+mn-lt"/>
                <a:ea typeface="+mn-ea"/>
                <a:cs typeface="+mn-cs"/>
              </a:rPr>
              <a:t>Resampling.</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18</a:t>
            </a:fld>
            <a:endParaRPr lang="en-US" dirty="0"/>
          </a:p>
        </p:txBody>
      </p:sp>
    </p:spTree>
    <p:extLst>
      <p:ext uri="{BB962C8B-B14F-4D97-AF65-F5344CB8AC3E}">
        <p14:creationId xmlns:p14="http://schemas.microsoft.com/office/powerpoint/2010/main" val="1357651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19</a:t>
            </a:fld>
            <a:endParaRPr lang="en-US" dirty="0"/>
          </a:p>
        </p:txBody>
      </p:sp>
    </p:spTree>
    <p:extLst>
      <p:ext uri="{BB962C8B-B14F-4D97-AF65-F5344CB8AC3E}">
        <p14:creationId xmlns:p14="http://schemas.microsoft.com/office/powerpoint/2010/main" val="4241272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design a particle filter because</a:t>
            </a:r>
            <a:r>
              <a:rPr lang="en-US" baseline="0" dirty="0" smtClean="0"/>
              <a:t> the state transition and observation equations are not linear. Dynamic noise also purely not Gaussian.</a:t>
            </a:r>
          </a:p>
          <a:p>
            <a:r>
              <a:rPr lang="en-US" sz="1200" b="0" i="0" u="none" strike="noStrike" kern="1200" baseline="0" dirty="0" smtClean="0">
                <a:solidFill>
                  <a:schemeClr val="tx1"/>
                </a:solidFill>
                <a:latin typeface="+mn-lt"/>
                <a:ea typeface="+mn-ea"/>
                <a:cs typeface="+mn-cs"/>
              </a:rPr>
              <a:t>We model at using N(0; a), a zero-mean normal distribution with sigma a </a:t>
            </a:r>
            <a:r>
              <a:rPr lang="en-US" sz="1200" b="0" i="0" u="none" strike="noStrike" kern="1200" baseline="0" dirty="0" err="1" smtClean="0">
                <a:solidFill>
                  <a:schemeClr val="tx1"/>
                </a:solidFill>
                <a:latin typeface="+mn-lt"/>
                <a:ea typeface="+mn-ea"/>
                <a:cs typeface="+mn-cs"/>
              </a:rPr>
              <a:t>defning</a:t>
            </a:r>
            <a:r>
              <a:rPr lang="en-US" sz="1200" b="0" i="0" u="none" strike="noStrike" kern="1200" baseline="0" dirty="0" smtClean="0">
                <a:solidFill>
                  <a:schemeClr val="tx1"/>
                </a:solidFill>
                <a:latin typeface="+mn-lt"/>
                <a:ea typeface="+mn-ea"/>
                <a:cs typeface="+mn-cs"/>
              </a:rPr>
              <a:t> the standard deviation of the expected random change in velocity. We use the max</a:t>
            </a:r>
          </a:p>
          <a:p>
            <a:r>
              <a:rPr lang="en-US" sz="1200" b="0" i="0" u="none" strike="noStrike" kern="1200" baseline="0" dirty="0" smtClean="0">
                <a:solidFill>
                  <a:schemeClr val="tx1"/>
                </a:solidFill>
                <a:latin typeface="+mn-lt"/>
                <a:ea typeface="+mn-ea"/>
                <a:cs typeface="+mn-cs"/>
              </a:rPr>
              <a:t>operator to enforce the constraint that the velocity can speed up or slow down but cannot reverse; in other words, the target being tracked may pause while moving</a:t>
            </a:r>
          </a:p>
          <a:p>
            <a:r>
              <a:rPr lang="en-US" sz="1200" b="0" i="0" u="none" strike="noStrike" kern="1200" baseline="0" dirty="0" smtClean="0">
                <a:solidFill>
                  <a:schemeClr val="tx1"/>
                </a:solidFill>
                <a:latin typeface="+mn-lt"/>
                <a:ea typeface="+mn-ea"/>
                <a:cs typeface="+mn-cs"/>
              </a:rPr>
              <a:t>along a segment, but it cannot back up.</a:t>
            </a:r>
          </a:p>
          <a:p>
            <a:r>
              <a:rPr lang="en-US" sz="1200" b="0" i="0" u="none" strike="noStrike" kern="1200" baseline="0" dirty="0" smtClean="0">
                <a:solidFill>
                  <a:schemeClr val="tx1"/>
                </a:solidFill>
                <a:latin typeface="+mn-lt"/>
                <a:ea typeface="+mn-ea"/>
                <a:cs typeface="+mn-cs"/>
              </a:rPr>
              <a:t>Measurements can take values anywhere in the </a:t>
            </a:r>
            <a:r>
              <a:rPr lang="en-US" sz="1200" b="0" i="0" u="none" strike="noStrike" kern="1200" baseline="0" dirty="0" err="1" smtClean="0">
                <a:solidFill>
                  <a:schemeClr val="tx1"/>
                </a:solidFill>
                <a:latin typeface="+mn-lt"/>
                <a:ea typeface="+mn-ea"/>
                <a:cs typeface="+mn-cs"/>
              </a:rPr>
              <a:t>x,y</a:t>
            </a:r>
            <a:r>
              <a:rPr lang="en-US" sz="1200" b="0" i="0" u="none" strike="noStrike" kern="1200" baseline="0" dirty="0" smtClean="0">
                <a:solidFill>
                  <a:schemeClr val="tx1"/>
                </a:solidFill>
                <a:latin typeface="+mn-lt"/>
                <a:ea typeface="+mn-ea"/>
                <a:cs typeface="+mn-cs"/>
              </a:rPr>
              <a:t> space.</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21</a:t>
            </a:fld>
            <a:endParaRPr lang="en-US" dirty="0"/>
          </a:p>
        </p:txBody>
      </p:sp>
    </p:spTree>
    <p:extLst>
      <p:ext uri="{BB962C8B-B14F-4D97-AF65-F5344CB8AC3E}">
        <p14:creationId xmlns:p14="http://schemas.microsoft.com/office/powerpoint/2010/main" val="329840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25474" indent="-3746834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125" eaLnBrk="0" fontAlgn="base" hangingPunct="0">
              <a:spcBef>
                <a:spcPct val="0"/>
              </a:spcBef>
              <a:spcAft>
                <a:spcPct val="0"/>
              </a:spcAft>
              <a:defRPr sz="2400">
                <a:solidFill>
                  <a:schemeClr val="tx1"/>
                </a:solidFill>
                <a:latin typeface="Arial" charset="0"/>
                <a:ea typeface="ＭＳ Ｐゴシック" charset="-128"/>
              </a:defRPr>
            </a:lvl6pPr>
            <a:lvl7pPr marL="914250" eaLnBrk="0" fontAlgn="base" hangingPunct="0">
              <a:spcBef>
                <a:spcPct val="0"/>
              </a:spcBef>
              <a:spcAft>
                <a:spcPct val="0"/>
              </a:spcAft>
              <a:defRPr sz="2400">
                <a:solidFill>
                  <a:schemeClr val="tx1"/>
                </a:solidFill>
                <a:latin typeface="Arial" charset="0"/>
                <a:ea typeface="ＭＳ Ｐゴシック" charset="-128"/>
              </a:defRPr>
            </a:lvl7pPr>
            <a:lvl8pPr marL="1371374" eaLnBrk="0" fontAlgn="base" hangingPunct="0">
              <a:spcBef>
                <a:spcPct val="0"/>
              </a:spcBef>
              <a:spcAft>
                <a:spcPct val="0"/>
              </a:spcAft>
              <a:defRPr sz="2400">
                <a:solidFill>
                  <a:schemeClr val="tx1"/>
                </a:solidFill>
                <a:latin typeface="Arial" charset="0"/>
                <a:ea typeface="ＭＳ Ｐゴシック" charset="-128"/>
              </a:defRPr>
            </a:lvl8pPr>
            <a:lvl9pPr marL="182849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solidFill>
                  <a:prstClr val="black"/>
                </a:solidFill>
                <a:ea typeface="ヒラギノ角ゴ Pro W3" charset="-128"/>
              </a:rPr>
              <a:pPr eaLnBrk="1" hangingPunct="1"/>
              <a:t>28</a:t>
            </a:fld>
            <a:endParaRPr lang="en-US" sz="1200" dirty="0">
              <a:solidFill>
                <a:prstClr val="black"/>
              </a:solidFill>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particle </a:t>
            </a:r>
            <a:r>
              <a:rPr lang="en-US" sz="1200" b="0" i="0" u="none" strike="noStrike" kern="1200" baseline="0" dirty="0" err="1" smtClean="0">
                <a:solidFill>
                  <a:schemeClr val="tx1"/>
                </a:solidFill>
                <a:latin typeface="+mn-lt"/>
                <a:ea typeface="+mn-ea"/>
                <a:cs typeface="+mn-cs"/>
              </a:rPr>
              <a:t>lter</a:t>
            </a:r>
            <a:r>
              <a:rPr lang="en-US" sz="1200" b="0" i="0" u="none" strike="noStrike" kern="1200" baseline="0" dirty="0" smtClean="0">
                <a:solidFill>
                  <a:schemeClr val="tx1"/>
                </a:solidFill>
                <a:latin typeface="+mn-lt"/>
                <a:ea typeface="+mn-ea"/>
                <a:cs typeface="+mn-cs"/>
              </a:rPr>
              <a:t> uses a Monte Carlo approach so a single trial does not</a:t>
            </a:r>
          </a:p>
          <a:p>
            <a:r>
              <a:rPr lang="en-US" sz="1200" b="0" i="0" u="none" strike="noStrike" kern="1200" baseline="0" dirty="0" smtClean="0">
                <a:solidFill>
                  <a:schemeClr val="tx1"/>
                </a:solidFill>
                <a:latin typeface="+mn-lt"/>
                <a:ea typeface="+mn-ea"/>
                <a:cs typeface="+mn-cs"/>
              </a:rPr>
              <a:t>necessarily provide a representative output. Ten iterations were done for each of the</a:t>
            </a:r>
          </a:p>
          <a:p>
            <a:r>
              <a:rPr lang="en-US" sz="1200" b="0" i="0" u="none" strike="noStrike" kern="1200" baseline="0" dirty="0" smtClean="0">
                <a:solidFill>
                  <a:schemeClr val="tx1"/>
                </a:solidFill>
                <a:latin typeface="+mn-lt"/>
                <a:ea typeface="+mn-ea"/>
                <a:cs typeface="+mn-cs"/>
              </a:rPr>
              <a:t>data sets and average error was computed</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38</a:t>
            </a:fld>
            <a:endParaRPr lang="en-US" dirty="0"/>
          </a:p>
        </p:txBody>
      </p:sp>
    </p:spTree>
    <p:extLst>
      <p:ext uri="{BB962C8B-B14F-4D97-AF65-F5344CB8AC3E}">
        <p14:creationId xmlns:p14="http://schemas.microsoft.com/office/powerpoint/2010/main" val="33310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be placed at regular</a:t>
            </a:r>
            <a:r>
              <a:rPr lang="en-US" baseline="0" dirty="0" smtClean="0"/>
              <a:t> intervals on the assembly line.</a:t>
            </a:r>
            <a:endParaRPr lang="en-US" dirty="0" smtClean="0"/>
          </a:p>
          <a:p>
            <a:r>
              <a:rPr lang="en-US" dirty="0" smtClean="0"/>
              <a:t>Different models</a:t>
            </a:r>
            <a:r>
              <a:rPr lang="en-US" baseline="0" dirty="0" smtClean="0"/>
              <a:t> run on the same assembly line, needs configuration.</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4</a:t>
            </a:fld>
            <a:endParaRPr lang="en-US" dirty="0"/>
          </a:p>
        </p:txBody>
      </p:sp>
    </p:spTree>
    <p:extLst>
      <p:ext uri="{BB962C8B-B14F-4D97-AF65-F5344CB8AC3E}">
        <p14:creationId xmlns:p14="http://schemas.microsoft.com/office/powerpoint/2010/main" val="857419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et al. – </a:t>
            </a:r>
            <a:r>
              <a:rPr lang="en-US" sz="1200" b="0" i="0" u="none" strike="noStrike" kern="1200" baseline="0" dirty="0" smtClean="0">
                <a:solidFill>
                  <a:schemeClr val="tx1"/>
                </a:solidFill>
                <a:latin typeface="+mn-lt"/>
                <a:ea typeface="+mn-ea"/>
                <a:cs typeface="+mn-cs"/>
              </a:rPr>
              <a:t>methods were explored to improve the calculation of time of light (TOF) using match filtering and a peak search technique.</a:t>
            </a:r>
          </a:p>
          <a:p>
            <a:r>
              <a:rPr lang="en-US" sz="1200" b="0" i="0" u="none" strike="noStrike" kern="1200" baseline="0" dirty="0" smtClean="0">
                <a:solidFill>
                  <a:schemeClr val="tx1"/>
                </a:solidFill>
                <a:latin typeface="+mn-lt"/>
                <a:ea typeface="+mn-ea"/>
                <a:cs typeface="+mn-cs"/>
              </a:rPr>
              <a:t>Yan et al. - A least square technique was used iteratively to improve accuracy by transforming a three-dimensional localization problem into a one-dimensional problem.</a:t>
            </a:r>
          </a:p>
          <a:p>
            <a:r>
              <a:rPr lang="en-US" sz="1200" b="0" i="0" u="none" strike="noStrike" kern="1200" baseline="0" dirty="0" smtClean="0">
                <a:solidFill>
                  <a:schemeClr val="tx1"/>
                </a:solidFill>
                <a:latin typeface="+mn-lt"/>
                <a:ea typeface="+mn-ea"/>
                <a:cs typeface="+mn-cs"/>
              </a:rPr>
              <a:t>Denis et al. - Bayesian filters have been used to track time of arrival (TOA) biases created by non line of sight (NLOS) conditions.</a:t>
            </a:r>
          </a:p>
          <a:p>
            <a:r>
              <a:rPr lang="en-US" sz="1200" b="0" i="0" u="none" strike="noStrike" kern="1200" baseline="0" dirty="0" smtClean="0">
                <a:solidFill>
                  <a:schemeClr val="tx1"/>
                </a:solidFill>
                <a:latin typeface="+mn-lt"/>
                <a:ea typeface="+mn-ea"/>
                <a:cs typeface="+mn-cs"/>
              </a:rPr>
              <a:t>Banerjee – used a particle filter with a model of sensor set noise.</a:t>
            </a:r>
          </a:p>
        </p:txBody>
      </p:sp>
      <p:sp>
        <p:nvSpPr>
          <p:cNvPr id="4" name="Slide Number Placeholder 3"/>
          <p:cNvSpPr>
            <a:spLocks noGrp="1"/>
          </p:cNvSpPr>
          <p:nvPr>
            <p:ph type="sldNum" sz="quarter" idx="10"/>
          </p:nvPr>
        </p:nvSpPr>
        <p:spPr/>
        <p:txBody>
          <a:bodyPr/>
          <a:lstStyle/>
          <a:p>
            <a:fld id="{25D07052-058D-D14B-9979-8D83B80B2D85}" type="slidenum">
              <a:rPr lang="en-US" smtClean="0"/>
              <a:t>45</a:t>
            </a:fld>
            <a:endParaRPr lang="en-US" dirty="0"/>
          </a:p>
        </p:txBody>
      </p:sp>
    </p:spTree>
    <p:extLst>
      <p:ext uri="{BB962C8B-B14F-4D97-AF65-F5344CB8AC3E}">
        <p14:creationId xmlns:p14="http://schemas.microsoft.com/office/powerpoint/2010/main" val="16230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Readers can read the tag ID and</a:t>
            </a:r>
            <a:r>
              <a:rPr lang="en-US" baseline="0" dirty="0" smtClean="0"/>
              <a:t> know what model it is.</a:t>
            </a:r>
          </a:p>
          <a:p>
            <a:r>
              <a:rPr lang="en-US" baseline="0" dirty="0" smtClean="0"/>
              <a:t>RFID product needs to come neat the RFID reader range.</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5</a:t>
            </a:fld>
            <a:endParaRPr lang="en-US" dirty="0"/>
          </a:p>
        </p:txBody>
      </p:sp>
    </p:spTree>
    <p:extLst>
      <p:ext uri="{BB962C8B-B14F-4D97-AF65-F5344CB8AC3E}">
        <p14:creationId xmlns:p14="http://schemas.microsoft.com/office/powerpoint/2010/main" val="199239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25474" indent="-3746834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125" eaLnBrk="0" fontAlgn="base" hangingPunct="0">
              <a:spcBef>
                <a:spcPct val="0"/>
              </a:spcBef>
              <a:spcAft>
                <a:spcPct val="0"/>
              </a:spcAft>
              <a:defRPr sz="2400">
                <a:solidFill>
                  <a:schemeClr val="tx1"/>
                </a:solidFill>
                <a:latin typeface="Arial" charset="0"/>
                <a:ea typeface="ＭＳ Ｐゴシック" charset="-128"/>
              </a:defRPr>
            </a:lvl6pPr>
            <a:lvl7pPr marL="914250" eaLnBrk="0" fontAlgn="base" hangingPunct="0">
              <a:spcBef>
                <a:spcPct val="0"/>
              </a:spcBef>
              <a:spcAft>
                <a:spcPct val="0"/>
              </a:spcAft>
              <a:defRPr sz="2400">
                <a:solidFill>
                  <a:schemeClr val="tx1"/>
                </a:solidFill>
                <a:latin typeface="Arial" charset="0"/>
                <a:ea typeface="ＭＳ Ｐゴシック" charset="-128"/>
              </a:defRPr>
            </a:lvl7pPr>
            <a:lvl8pPr marL="1371374" eaLnBrk="0" fontAlgn="base" hangingPunct="0">
              <a:spcBef>
                <a:spcPct val="0"/>
              </a:spcBef>
              <a:spcAft>
                <a:spcPct val="0"/>
              </a:spcAft>
              <a:defRPr sz="2400">
                <a:solidFill>
                  <a:schemeClr val="tx1"/>
                </a:solidFill>
                <a:latin typeface="Arial" charset="0"/>
                <a:ea typeface="ＭＳ Ｐゴシック" charset="-128"/>
              </a:defRPr>
            </a:lvl8pPr>
            <a:lvl9pPr marL="182849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video shows an example of raw UWB indoor tracking. </a:t>
            </a:r>
          </a:p>
          <a:p>
            <a:pPr eaLnBrk="1" hangingPunct="1">
              <a:spcBef>
                <a:spcPct val="0"/>
              </a:spcBef>
            </a:pPr>
            <a:r>
              <a:rPr lang="en-US" dirty="0" smtClean="0">
                <a:latin typeface="Arial" charset="0"/>
                <a:ea typeface="ヒラギノ角ゴ Pro W3" charset="-128"/>
              </a:rPr>
              <a:t>As you can observe that even though the tracking takes place in a room, there is noise in the measurements</a:t>
            </a:r>
          </a:p>
          <a:p>
            <a:pPr eaLnBrk="1" hangingPunct="1">
              <a:spcBef>
                <a:spcPct val="0"/>
              </a:spcBef>
            </a:pPr>
            <a:r>
              <a:rPr lang="en-US" dirty="0" smtClean="0">
                <a:latin typeface="Arial" charset="0"/>
                <a:ea typeface="ヒラギノ角ゴ Pro W3" charset="-128"/>
              </a:rPr>
              <a:t>Moreover, the noise also depends on where we are in the room.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Previously bar code scanners were used to scan a paper label fixed to</a:t>
            </a:r>
            <a:r>
              <a:rPr lang="en-US" baseline="0" dirty="0" smtClean="0"/>
              <a:t> the car.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multiple vehicle</a:t>
            </a:r>
            <a:r>
              <a:rPr lang="en-US" baseline="0" dirty="0" smtClean="0"/>
              <a:t> models are produced on the same assembly line, power tool settings must be constantly adapted for the scientific model entering a work station. </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7</a:t>
            </a:fld>
            <a:endParaRPr lang="en-US" dirty="0"/>
          </a:p>
        </p:txBody>
      </p:sp>
    </p:spTree>
    <p:extLst>
      <p:ext uri="{BB962C8B-B14F-4D97-AF65-F5344CB8AC3E}">
        <p14:creationId xmlns:p14="http://schemas.microsoft.com/office/powerpoint/2010/main" val="274302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Formerly known as pulse radio</a:t>
            </a:r>
          </a:p>
          <a:p>
            <a:r>
              <a:rPr lang="en-US" sz="1200" b="0" i="0" u="none" strike="noStrike" kern="1200" baseline="0" dirty="0" smtClean="0">
                <a:solidFill>
                  <a:schemeClr val="tx1"/>
                </a:solidFill>
                <a:latin typeface="+mn-lt"/>
                <a:ea typeface="+mn-ea"/>
                <a:cs typeface="+mn-cs"/>
              </a:rPr>
              <a:t> Defense Advanced Research Projects Agency's (DARPA) in its report on the assessment of short-pulse wave technology introduced the term UWB to distinguish</a:t>
            </a:r>
          </a:p>
          <a:p>
            <a:r>
              <a:rPr lang="en-US" sz="1200" b="0" i="0" u="none" strike="noStrike" kern="1200" baseline="0" dirty="0" smtClean="0">
                <a:solidFill>
                  <a:schemeClr val="tx1"/>
                </a:solidFill>
                <a:latin typeface="+mn-lt"/>
                <a:ea typeface="+mn-ea"/>
                <a:cs typeface="+mn-cs"/>
              </a:rPr>
              <a:t>it from other conventional radar technologies.</a:t>
            </a:r>
            <a:endParaRPr lang="en-US" dirty="0" smtClean="0"/>
          </a:p>
          <a:p>
            <a:r>
              <a:rPr lang="en-US" dirty="0" smtClean="0"/>
              <a:t>The United States</a:t>
            </a:r>
            <a:r>
              <a:rPr lang="en-US" baseline="0" dirty="0" smtClean="0"/>
              <a:t> Federal Communication Commission permitted the use of UWB in 2002.</a:t>
            </a:r>
          </a:p>
          <a:p>
            <a:r>
              <a:rPr lang="en-US" baseline="0" dirty="0" smtClean="0"/>
              <a:t>Floods the entire spectrum over a wide range of frequencies</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8</a:t>
            </a:fld>
            <a:endParaRPr lang="en-US" dirty="0"/>
          </a:p>
        </p:txBody>
      </p:sp>
    </p:spTree>
    <p:extLst>
      <p:ext uri="{BB962C8B-B14F-4D97-AF65-F5344CB8AC3E}">
        <p14:creationId xmlns:p14="http://schemas.microsoft.com/office/powerpoint/2010/main" val="69666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Transmitter</a:t>
            </a:r>
            <a:r>
              <a:rPr lang="en-US" baseline="0" dirty="0" smtClean="0"/>
              <a:t>s in GPS is satellite.</a:t>
            </a:r>
          </a:p>
          <a:p>
            <a:r>
              <a:rPr lang="en-US" sz="1200" b="0" i="0" u="none" strike="noStrike" kern="1200" baseline="0" dirty="0" smtClean="0">
                <a:solidFill>
                  <a:schemeClr val="tx1"/>
                </a:solidFill>
                <a:latin typeface="+mn-lt"/>
                <a:ea typeface="+mn-ea"/>
                <a:cs typeface="+mn-cs"/>
              </a:rPr>
              <a:t>calculates the distance or range of a transmitter by computing the time taken for the radio frequency signal to propagate from the transmitter to the receiver and then multiplying that with the speed of light. Three receivers trilateration, generally multi-</a:t>
            </a:r>
            <a:r>
              <a:rPr lang="en-US" sz="1200" b="0" i="0" u="none" strike="noStrike" kern="1200" baseline="0" dirty="0" err="1" smtClean="0">
                <a:solidFill>
                  <a:schemeClr val="tx1"/>
                </a:solidFill>
                <a:latin typeface="+mn-lt"/>
                <a:ea typeface="+mn-ea"/>
                <a:cs typeface="+mn-cs"/>
              </a:rPr>
              <a:t>lateration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Range is calculated using TOA, TDOA or AOA.</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9</a:t>
            </a:fld>
            <a:endParaRPr lang="en-US" dirty="0"/>
          </a:p>
        </p:txBody>
      </p:sp>
    </p:spTree>
    <p:extLst>
      <p:ext uri="{BB962C8B-B14F-4D97-AF65-F5344CB8AC3E}">
        <p14:creationId xmlns:p14="http://schemas.microsoft.com/office/powerpoint/2010/main" val="278714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NLOS causes increased time of flight (TOF) hence directly affecting the range measurement.</a:t>
            </a:r>
          </a:p>
          <a:p>
            <a:r>
              <a:rPr lang="en-US" sz="1200" b="0" i="0" u="none" strike="noStrike" kern="1200" baseline="0" dirty="0" smtClean="0">
                <a:solidFill>
                  <a:schemeClr val="tx1"/>
                </a:solidFill>
                <a:latin typeface="+mn-lt"/>
                <a:ea typeface="+mn-ea"/>
                <a:cs typeface="+mn-cs"/>
              </a:rPr>
              <a:t>Multipath can also cause increased TOF measurement, especially if the direct path is attenuated. </a:t>
            </a:r>
          </a:p>
          <a:p>
            <a:r>
              <a:rPr lang="en-US" sz="1200" b="0" i="0" u="none" strike="noStrike" kern="1200" baseline="0" dirty="0" smtClean="0">
                <a:solidFill>
                  <a:schemeClr val="tx1"/>
                </a:solidFill>
                <a:latin typeface="+mn-lt"/>
                <a:ea typeface="+mn-ea"/>
                <a:cs typeface="+mn-cs"/>
              </a:rPr>
              <a:t>Since the UWB system calculates the range using TOA or TDOA, synchronization is very important as accurate clock references are needed.</a:t>
            </a:r>
          </a:p>
          <a:p>
            <a:r>
              <a:rPr lang="en-US" sz="1200" b="0" i="0" u="none" strike="noStrike" kern="1200" baseline="0" dirty="0" smtClean="0">
                <a:solidFill>
                  <a:schemeClr val="tx1"/>
                </a:solidFill>
                <a:latin typeface="+mn-lt"/>
                <a:ea typeface="+mn-ea"/>
                <a:cs typeface="+mn-cs"/>
              </a:rPr>
              <a:t>Accurate peak detection also affects TOA and TDOA measurements. </a:t>
            </a:r>
          </a:p>
          <a:p>
            <a:r>
              <a:rPr lang="en-US" sz="1200" b="0" i="0" u="none" strike="noStrike" kern="1200" baseline="0" dirty="0" smtClean="0">
                <a:solidFill>
                  <a:schemeClr val="tx1"/>
                </a:solidFill>
                <a:latin typeface="+mn-lt"/>
                <a:ea typeface="+mn-ea"/>
                <a:cs typeface="+mn-cs"/>
              </a:rPr>
              <a:t>Sensor placement can also affect the performance due to dilution of precision</a:t>
            </a:r>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10</a:t>
            </a:fld>
            <a:endParaRPr lang="en-US" dirty="0"/>
          </a:p>
        </p:txBody>
      </p:sp>
    </p:spTree>
    <p:extLst>
      <p:ext uri="{BB962C8B-B14F-4D97-AF65-F5344CB8AC3E}">
        <p14:creationId xmlns:p14="http://schemas.microsoft.com/office/powerpoint/2010/main" val="30468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road map can be used to improve position tracking for an automobile using a GPS. The essence of the idea is that position measurements are constrained to locations on the path (road or assembly line).</a:t>
            </a:r>
          </a:p>
          <a:p>
            <a:r>
              <a:rPr lang="en-US" sz="1200" b="0" i="0" u="none" strike="noStrike" kern="1200" baseline="0" dirty="0" err="1" smtClean="0">
                <a:solidFill>
                  <a:schemeClr val="tx1"/>
                </a:solidFill>
                <a:latin typeface="+mn-lt"/>
                <a:ea typeface="+mn-ea"/>
                <a:cs typeface="+mn-cs"/>
              </a:rPr>
              <a:t>Suski</a:t>
            </a:r>
            <a:r>
              <a:rPr lang="en-US" sz="1200" b="0" i="0" u="none" strike="noStrike" kern="1200" baseline="0" dirty="0" smtClean="0">
                <a:solidFill>
                  <a:schemeClr val="tx1"/>
                </a:solidFill>
                <a:latin typeface="+mn-lt"/>
                <a:ea typeface="+mn-ea"/>
                <a:cs typeface="+mn-cs"/>
              </a:rPr>
              <a:t> – made a map of environment noise has been shown to improve position tracking by up to 15%</a:t>
            </a:r>
          </a:p>
          <a:p>
            <a:r>
              <a:rPr lang="en-US" sz="1200" b="0" i="0" u="none" strike="noStrike" kern="1200" baseline="0" dirty="0" err="1" smtClean="0">
                <a:solidFill>
                  <a:schemeClr val="tx1"/>
                </a:solidFill>
                <a:latin typeface="+mn-lt"/>
                <a:ea typeface="+mn-ea"/>
                <a:cs typeface="+mn-cs"/>
              </a:rPr>
              <a:t>Meissner</a:t>
            </a:r>
            <a:r>
              <a:rPr lang="en-US"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Floorplan</a:t>
            </a:r>
            <a:r>
              <a:rPr lang="en-US" sz="1200" b="0" i="0" u="none" strike="noStrike" kern="1200" baseline="0" dirty="0" smtClean="0">
                <a:solidFill>
                  <a:schemeClr val="tx1"/>
                </a:solidFill>
                <a:latin typeface="+mn-lt"/>
                <a:ea typeface="+mn-ea"/>
                <a:cs typeface="+mn-cs"/>
              </a:rPr>
              <a:t> maps have been used to constrain motion tracking from traversing through walls and other fixed objects like furniture present in the room.</a:t>
            </a:r>
          </a:p>
          <a:p>
            <a:endParaRPr lang="en-US" dirty="0"/>
          </a:p>
        </p:txBody>
      </p:sp>
      <p:sp>
        <p:nvSpPr>
          <p:cNvPr id="4" name="Slide Number Placeholder 3"/>
          <p:cNvSpPr>
            <a:spLocks noGrp="1"/>
          </p:cNvSpPr>
          <p:nvPr>
            <p:ph type="sldNum" sz="quarter" idx="10"/>
          </p:nvPr>
        </p:nvSpPr>
        <p:spPr/>
        <p:txBody>
          <a:bodyPr/>
          <a:lstStyle/>
          <a:p>
            <a:fld id="{25D07052-058D-D14B-9979-8D83B80B2D85}" type="slidenum">
              <a:rPr lang="en-US" smtClean="0"/>
              <a:t>11</a:t>
            </a:fld>
            <a:endParaRPr lang="en-US" dirty="0"/>
          </a:p>
        </p:txBody>
      </p:sp>
    </p:spTree>
    <p:extLst>
      <p:ext uri="{BB962C8B-B14F-4D97-AF65-F5344CB8AC3E}">
        <p14:creationId xmlns:p14="http://schemas.microsoft.com/office/powerpoint/2010/main" val="100522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8" descr="academicSymbolWdm_copu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600" y="175680"/>
            <a:ext cx="7048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pp2.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175"/>
            <a:ext cx="153035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62987" y="2130425"/>
            <a:ext cx="8201490" cy="1470025"/>
          </a:xfrm>
        </p:spPr>
        <p:txBody>
          <a:bodyPr>
            <a:normAutofit/>
          </a:bodyPr>
          <a:lstStyle>
            <a:lvl1pPr>
              <a:defRPr sz="3200" b="1" i="0">
                <a:solidFill>
                  <a:schemeClr val="tx1"/>
                </a:solidFill>
                <a:latin typeface="Arial"/>
              </a:defRPr>
            </a:lvl1pPr>
          </a:lstStyle>
          <a:p>
            <a:r>
              <a:rPr lang="en-US" dirty="0" smtClean="0"/>
              <a:t>Click to edit Master title style</a:t>
            </a:r>
            <a:endParaRPr lang="en-US" dirty="0"/>
          </a:p>
        </p:txBody>
      </p:sp>
      <p:sp>
        <p:nvSpPr>
          <p:cNvPr id="18" name="Subtitle 2"/>
          <p:cNvSpPr>
            <a:spLocks noGrp="1"/>
          </p:cNvSpPr>
          <p:nvPr>
            <p:ph type="subTitle" idx="1"/>
          </p:nvPr>
        </p:nvSpPr>
        <p:spPr>
          <a:xfrm>
            <a:off x="1371600" y="4851990"/>
            <a:ext cx="6400800" cy="1048503"/>
          </a:xfrm>
        </p:spPr>
        <p:txBody>
          <a:bodyPr/>
          <a:lstStyle>
            <a:lvl1pPr marL="0" indent="0" algn="ctr">
              <a:buNone/>
              <a:defRPr sz="240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24513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0924F1-64E7-3D47-978A-6550846956DB}"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342566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4D0E-8F80-6E44-B5E1-B868E59F017D}"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218341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4A713-9AF3-0B43-909D-9A99D1F3B7EC}"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1427181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2B9A0-84C3-E24B-9FAF-CA340B6654D4}"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6137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AE62BF-1B89-1D4D-8C94-443EA7E34D15}"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3684598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57AC6-5887-C041-AA87-A59555FFCC70}" type="datetime1">
              <a:rPr lang="en-US" smtClean="0"/>
              <a:t>4/23/14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133191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EB7766-C992-CE48-9F22-1C43E30A1B3C}" type="datetime1">
              <a:rPr lang="en-US" smtClean="0"/>
              <a:t>4/23/14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3954431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A8FF3-E8A2-3649-A22B-758446830CCE}" type="datetime1">
              <a:rPr lang="en-US" smtClean="0"/>
              <a:t>4/23/14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266157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7E5C7-BF8A-7448-BCEB-2C0C8B3BDC56}" type="datetime1">
              <a:rPr lang="en-US" smtClean="0"/>
              <a:t>4/23/14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211991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83640-9738-BC4E-AC14-BD348E66C450}" type="datetime1">
              <a:rPr lang="en-US" smtClean="0"/>
              <a:t>4/23/14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3262587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D71DE5-A98A-B640-9608-544C1845FDCA}"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130585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D2130-E882-1148-987B-BC17FC274EB2}" type="datetime1">
              <a:rPr lang="en-US" smtClean="0"/>
              <a:t>4/23/14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244370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81A91-B75B-2941-BE74-19C937EF0DF9}"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3822379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57956-9BDC-FF4A-B0FF-E8AB4922033F}"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1693144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C01F51-A791-45F9-B937-6FCD639DD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061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276BB4-C7B3-40A8-A93D-115487D90A39}" type="slidenum">
              <a:rPr lang="en-US">
                <a:solidFill>
                  <a:srgbClr val="000000"/>
                </a:solidFill>
              </a:rPr>
              <a:pPr>
                <a:defRPr/>
              </a:pPr>
              <a:t>‹#›</a:t>
            </a:fld>
            <a:endParaRPr lang="en-US">
              <a:solidFill>
                <a:srgbClr val="000000"/>
              </a:solidFill>
            </a:endParaRPr>
          </a:p>
        </p:txBody>
      </p:sp>
      <p:sp>
        <p:nvSpPr>
          <p:cNvPr id="7" name="Content Placeholder 2"/>
          <p:cNvSpPr>
            <a:spLocks noGrp="1"/>
          </p:cNvSpPr>
          <p:nvPr>
            <p:ph idx="13" hasCustomPrompt="1"/>
          </p:nvPr>
        </p:nvSpPr>
        <p:spPr>
          <a:xfrm>
            <a:off x="76200" y="76200"/>
            <a:ext cx="2667000" cy="441960"/>
          </a:xfrm>
        </p:spPr>
        <p:txBody>
          <a:bodyPr/>
          <a:lstStyle>
            <a:lvl2pPr marL="457200" indent="0">
              <a:buNone/>
              <a:defRPr/>
            </a:lvl2pPr>
          </a:lstStyle>
          <a:p>
            <a:pPr lvl="1"/>
            <a:r>
              <a:rPr lang="en-US" dirty="0" err="1" smtClean="0"/>
              <a:t>Wordmark</a:t>
            </a:r>
            <a:endParaRPr lang="en-US" dirty="0"/>
          </a:p>
        </p:txBody>
      </p:sp>
    </p:spTree>
    <p:extLst>
      <p:ext uri="{BB962C8B-B14F-4D97-AF65-F5344CB8AC3E}">
        <p14:creationId xmlns:p14="http://schemas.microsoft.com/office/powerpoint/2010/main" val="113683145"/>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96A973-F3B4-48DC-B40A-EE55E95A6A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807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9F6A0E-0A5C-4D3C-A70F-C17D36C11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354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4A2309-1370-4A4A-AC85-656B0B382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338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1B9872-BD58-4A03-951C-59BB4F8D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978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E56B30-D742-4D6F-A979-68739F7BC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00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F58180-1503-4C4F-AE55-6E41731ADDD1}"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920068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DF7615-3BF2-4CFC-920B-B7288450F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41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C83137-1E0F-4189-9A15-A6F11C78F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474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981A72-98D8-416F-A9E1-2271A1716C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865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8B797F-D3CC-43D0-86C9-CC34B0642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566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2B9A0-84C3-E24B-9FAF-CA340B6654D4}" type="datetime1">
              <a:rPr lang="en-US" smtClean="0"/>
              <a:t>4/23/14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2AE4B-1DCB-CC42-BB31-A55AAB1DC62A}" type="slidenum">
              <a:rPr lang="en-US" smtClean="0"/>
              <a:t>‹#›</a:t>
            </a:fld>
            <a:endParaRPr lang="en-US" dirty="0"/>
          </a:p>
        </p:txBody>
      </p:sp>
    </p:spTree>
    <p:extLst>
      <p:ext uri="{BB962C8B-B14F-4D97-AF65-F5344CB8AC3E}">
        <p14:creationId xmlns:p14="http://schemas.microsoft.com/office/powerpoint/2010/main" val="56496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9518346"/>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6879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86358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48086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187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34FD7-E949-054C-AD70-460311928200}" type="datetime1">
              <a:rPr lang="en-US" smtClean="0"/>
              <a:t>4/23/14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2694013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07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85642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17569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8538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35129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7002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481459-3C42-CE4B-ACB4-882B50EDAA74}" type="datetime1">
              <a:rPr lang="en-US" smtClean="0"/>
              <a:t>4/23/14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318496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683E9-5DB2-5F46-9ACC-E8C35D5621A9}" type="datetime1">
              <a:rPr lang="en-US" smtClean="0"/>
              <a:t>4/23/14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281384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65B95-7E69-3148-AA84-91B5F3AB7092}" type="datetime1">
              <a:rPr lang="en-US" smtClean="0"/>
              <a:t>4/23/14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2187150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9BA73-C0AB-6246-9229-6A4711920E0F}" type="datetime1">
              <a:rPr lang="en-US" smtClean="0"/>
              <a:t>4/23/14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286775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B8CF5-EE33-3343-A721-154A1760D276}" type="datetime1">
              <a:rPr lang="en-US" smtClean="0"/>
              <a:t>4/23/14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7D9C2E-E12A-C647-999D-455DECDC5397}" type="slidenum">
              <a:rPr lang="en-US" smtClean="0"/>
              <a:t>‹#›</a:t>
            </a:fld>
            <a:endParaRPr lang="en-US" dirty="0"/>
          </a:p>
        </p:txBody>
      </p:sp>
    </p:spTree>
    <p:extLst>
      <p:ext uri="{BB962C8B-B14F-4D97-AF65-F5344CB8AC3E}">
        <p14:creationId xmlns:p14="http://schemas.microsoft.com/office/powerpoint/2010/main" val="29757026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4"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D7081-1168-E24F-B924-9BD43D43FD4A}" type="datetime1">
              <a:rPr lang="en-US" smtClean="0"/>
              <a:t>4/23/14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D9C2E-E12A-C647-999D-455DECDC5397}" type="slidenum">
              <a:rPr lang="en-US" smtClean="0"/>
              <a:t>‹#›</a:t>
            </a:fld>
            <a:endParaRPr lang="en-US" dirty="0"/>
          </a:p>
        </p:txBody>
      </p:sp>
    </p:spTree>
    <p:extLst>
      <p:ext uri="{BB962C8B-B14F-4D97-AF65-F5344CB8AC3E}">
        <p14:creationId xmlns:p14="http://schemas.microsoft.com/office/powerpoint/2010/main" val="1078073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D7081-1168-E24F-B924-9BD43D43FD4A}" type="datetime1">
              <a:rPr lang="en-US" smtClean="0"/>
              <a:t>4/23/14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D9C2E-E12A-C647-999D-455DECDC5397}" type="slidenum">
              <a:rPr lang="en-US" smtClean="0"/>
              <a:t>‹#›</a:t>
            </a:fld>
            <a:endParaRPr lang="en-US" dirty="0"/>
          </a:p>
        </p:txBody>
      </p:sp>
      <p:sp>
        <p:nvSpPr>
          <p:cNvPr id="7" name="Rectangle 7"/>
          <p:cNvSpPr>
            <a:spLocks noChangeArrowheads="1"/>
          </p:cNvSpPr>
          <p:nvPr userDrawn="1"/>
        </p:nvSpPr>
        <p:spPr bwMode="auto">
          <a:xfrm>
            <a:off x="0" y="112665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8" name="Picture 7" descr="academicSymbolWdm_copur.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30487" y="6339730"/>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3738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938EA21-BB3A-42D0-9E4B-9FF7548A13FB}"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105489113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68"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latin typeface="Calibri"/>
              </a:rPr>
              <a:pPr defTabSz="914400"/>
              <a:t>4/23/14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907557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9" Type="http://schemas.openxmlformats.org/officeDocument/2006/relationships/image" Target="../media/image21.emf"/><Relationship Id="rId20" Type="http://schemas.openxmlformats.org/officeDocument/2006/relationships/oleObject" Target="../embeddings/oleObject9.bin"/><Relationship Id="rId21" Type="http://schemas.openxmlformats.org/officeDocument/2006/relationships/image" Target="../media/image27.emf"/><Relationship Id="rId10" Type="http://schemas.openxmlformats.org/officeDocument/2006/relationships/oleObject" Target="../embeddings/oleObject4.bin"/><Relationship Id="rId11" Type="http://schemas.openxmlformats.org/officeDocument/2006/relationships/image" Target="../media/image22.emf"/><Relationship Id="rId12" Type="http://schemas.openxmlformats.org/officeDocument/2006/relationships/oleObject" Target="../embeddings/oleObject5.bin"/><Relationship Id="rId13" Type="http://schemas.openxmlformats.org/officeDocument/2006/relationships/image" Target="../media/image23.emf"/><Relationship Id="rId14" Type="http://schemas.openxmlformats.org/officeDocument/2006/relationships/oleObject" Target="../embeddings/oleObject6.bin"/><Relationship Id="rId15" Type="http://schemas.openxmlformats.org/officeDocument/2006/relationships/image" Target="../media/image24.emf"/><Relationship Id="rId16" Type="http://schemas.openxmlformats.org/officeDocument/2006/relationships/oleObject" Target="../embeddings/oleObject7.bin"/><Relationship Id="rId17" Type="http://schemas.openxmlformats.org/officeDocument/2006/relationships/image" Target="../media/image25.emf"/><Relationship Id="rId18" Type="http://schemas.openxmlformats.org/officeDocument/2006/relationships/oleObject" Target="../embeddings/oleObject8.bin"/><Relationship Id="rId19"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9.emf"/><Relationship Id="rId6" Type="http://schemas.openxmlformats.org/officeDocument/2006/relationships/oleObject" Target="../embeddings/oleObject2.bin"/><Relationship Id="rId7" Type="http://schemas.openxmlformats.org/officeDocument/2006/relationships/image" Target="../media/image20.emf"/><Relationship Id="rId8"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11" Type="http://schemas.openxmlformats.org/officeDocument/2006/relationships/image" Target="../media/image29.emf"/><Relationship Id="rId12" Type="http://schemas.openxmlformats.org/officeDocument/2006/relationships/oleObject" Target="../embeddings/oleObject14.bin"/><Relationship Id="rId13"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notesSlide" Target="../notesSlides/notesSlide11.xml"/><Relationship Id="rId4" Type="http://schemas.openxmlformats.org/officeDocument/2006/relationships/oleObject" Target="../embeddings/oleObject10.bin"/><Relationship Id="rId5" Type="http://schemas.openxmlformats.org/officeDocument/2006/relationships/image" Target="../media/image26.emf"/><Relationship Id="rId6" Type="http://schemas.openxmlformats.org/officeDocument/2006/relationships/oleObject" Target="../embeddings/oleObject11.bin"/><Relationship Id="rId7" Type="http://schemas.openxmlformats.org/officeDocument/2006/relationships/image" Target="../media/image27.emf"/><Relationship Id="rId8" Type="http://schemas.openxmlformats.org/officeDocument/2006/relationships/oleObject" Target="../embeddings/oleObject12.bin"/><Relationship Id="rId9" Type="http://schemas.openxmlformats.org/officeDocument/2006/relationships/image" Target="../media/image28.emf"/><Relationship Id="rId10"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11" Type="http://schemas.openxmlformats.org/officeDocument/2006/relationships/image" Target="../media/image34.emf"/><Relationship Id="rId12" Type="http://schemas.openxmlformats.org/officeDocument/2006/relationships/oleObject" Target="../embeddings/oleObject19.bin"/><Relationship Id="rId13" Type="http://schemas.openxmlformats.org/officeDocument/2006/relationships/image" Target="../media/image35.emf"/><Relationship Id="rId14" Type="http://schemas.openxmlformats.org/officeDocument/2006/relationships/oleObject" Target="../embeddings/oleObject20.bin"/><Relationship Id="rId15"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13.xml"/><Relationship Id="rId3" Type="http://schemas.openxmlformats.org/officeDocument/2006/relationships/notesSlide" Target="../notesSlides/notesSlide12.xml"/><Relationship Id="rId4" Type="http://schemas.openxmlformats.org/officeDocument/2006/relationships/oleObject" Target="../embeddings/oleObject15.bin"/><Relationship Id="rId5" Type="http://schemas.openxmlformats.org/officeDocument/2006/relationships/image" Target="../media/image31.emf"/><Relationship Id="rId6" Type="http://schemas.openxmlformats.org/officeDocument/2006/relationships/oleObject" Target="../embeddings/oleObject16.bin"/><Relationship Id="rId7" Type="http://schemas.openxmlformats.org/officeDocument/2006/relationships/image" Target="../media/image32.emf"/><Relationship Id="rId8" Type="http://schemas.openxmlformats.org/officeDocument/2006/relationships/oleObject" Target="../embeddings/oleObject17.bin"/><Relationship Id="rId9" Type="http://schemas.openxmlformats.org/officeDocument/2006/relationships/image" Target="../media/image33.emf"/><Relationship Id="rId10"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1.bin"/><Relationship Id="rId5" Type="http://schemas.openxmlformats.org/officeDocument/2006/relationships/image" Target="../media/image37.emf"/><Relationship Id="rId6" Type="http://schemas.openxmlformats.org/officeDocument/2006/relationships/oleObject" Target="../embeddings/oleObject22.bin"/><Relationship Id="rId7" Type="http://schemas.openxmlformats.org/officeDocument/2006/relationships/image" Target="../media/image38.emf"/><Relationship Id="rId8" Type="http://schemas.openxmlformats.org/officeDocument/2006/relationships/oleObject" Target="../embeddings/oleObject23.bin"/><Relationship Id="rId9" Type="http://schemas.openxmlformats.org/officeDocument/2006/relationships/image" Target="../media/image39.emf"/><Relationship Id="rId10" Type="http://schemas.openxmlformats.org/officeDocument/2006/relationships/oleObject" Target="../embeddings/oleObject24.bin"/><Relationship Id="rId11" Type="http://schemas.openxmlformats.org/officeDocument/2006/relationships/image" Target="../media/image40.e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1" Type="http://schemas.openxmlformats.org/officeDocument/2006/relationships/image" Target="../media/image44.emf"/><Relationship Id="rId12" Type="http://schemas.openxmlformats.org/officeDocument/2006/relationships/oleObject" Target="../embeddings/oleObject29.bin"/><Relationship Id="rId13" Type="http://schemas.openxmlformats.org/officeDocument/2006/relationships/image" Target="../media/image45.emf"/><Relationship Id="rId14" Type="http://schemas.openxmlformats.org/officeDocument/2006/relationships/oleObject" Target="../embeddings/oleObject30.bin"/><Relationship Id="rId15"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15.xml"/><Relationship Id="rId4" Type="http://schemas.openxmlformats.org/officeDocument/2006/relationships/oleObject" Target="../embeddings/oleObject25.bin"/><Relationship Id="rId5" Type="http://schemas.openxmlformats.org/officeDocument/2006/relationships/image" Target="../media/image41.emf"/><Relationship Id="rId6" Type="http://schemas.openxmlformats.org/officeDocument/2006/relationships/oleObject" Target="../embeddings/oleObject26.bin"/><Relationship Id="rId7" Type="http://schemas.openxmlformats.org/officeDocument/2006/relationships/image" Target="../media/image42.emf"/><Relationship Id="rId8" Type="http://schemas.openxmlformats.org/officeDocument/2006/relationships/oleObject" Target="../embeddings/oleObject27.bin"/><Relationship Id="rId9" Type="http://schemas.openxmlformats.org/officeDocument/2006/relationships/image" Target="../media/image43.emf"/><Relationship Id="rId10" Type="http://schemas.openxmlformats.org/officeDocument/2006/relationships/oleObject" Target="../embeddings/oleObject28.bin"/></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emf"/></Relationships>
</file>

<file path=ppt/slides/_rels/slide21.xml.rels><?xml version="1.0" encoding="UTF-8" standalone="yes"?>
<Relationships xmlns="http://schemas.openxmlformats.org/package/2006/relationships"><Relationship Id="rId11" Type="http://schemas.openxmlformats.org/officeDocument/2006/relationships/image" Target="../media/image51.emf"/><Relationship Id="rId12" Type="http://schemas.openxmlformats.org/officeDocument/2006/relationships/oleObject" Target="../embeddings/oleObject35.bin"/><Relationship Id="rId13" Type="http://schemas.openxmlformats.org/officeDocument/2006/relationships/image" Target="../media/image52.emf"/><Relationship Id="rId14" Type="http://schemas.openxmlformats.org/officeDocument/2006/relationships/oleObject" Target="../embeddings/oleObject36.bin"/><Relationship Id="rId15" Type="http://schemas.openxmlformats.org/officeDocument/2006/relationships/image" Target="../media/image53.emf"/><Relationship Id="rId1" Type="http://schemas.openxmlformats.org/officeDocument/2006/relationships/vmlDrawing" Target="../drawings/vmlDrawing6.vml"/><Relationship Id="rId2" Type="http://schemas.openxmlformats.org/officeDocument/2006/relationships/slideLayout" Target="../slideLayouts/slideLayout13.xml"/><Relationship Id="rId3" Type="http://schemas.openxmlformats.org/officeDocument/2006/relationships/notesSlide" Target="../notesSlides/notesSlide17.xml"/><Relationship Id="rId4" Type="http://schemas.openxmlformats.org/officeDocument/2006/relationships/oleObject" Target="../embeddings/oleObject31.bin"/><Relationship Id="rId5" Type="http://schemas.openxmlformats.org/officeDocument/2006/relationships/image" Target="../media/image48.emf"/><Relationship Id="rId6" Type="http://schemas.openxmlformats.org/officeDocument/2006/relationships/oleObject" Target="../embeddings/oleObject32.bin"/><Relationship Id="rId7" Type="http://schemas.openxmlformats.org/officeDocument/2006/relationships/image" Target="../media/image49.emf"/><Relationship Id="rId8" Type="http://schemas.openxmlformats.org/officeDocument/2006/relationships/oleObject" Target="../embeddings/oleObject33.bin"/><Relationship Id="rId9" Type="http://schemas.openxmlformats.org/officeDocument/2006/relationships/image" Target="../media/image50.emf"/><Relationship Id="rId10"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jpg"/><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3.emf"/><Relationship Id="rId7" Type="http://schemas.openxmlformats.org/officeDocument/2006/relationships/image" Target="../media/image64.emf"/><Relationship Id="rId8" Type="http://schemas.openxmlformats.org/officeDocument/2006/relationships/image" Target="../media/image65.emf"/><Relationship Id="rId9" Type="http://schemas.openxmlformats.org/officeDocument/2006/relationships/image" Target="../media/image66.emf"/><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emf"/><Relationship Id="rId3" Type="http://schemas.openxmlformats.org/officeDocument/2006/relationships/image" Target="../media/image6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69.emf"/><Relationship Id="rId5" Type="http://schemas.openxmlformats.org/officeDocument/2006/relationships/oleObject" Target="../embeddings/oleObject39.bin"/><Relationship Id="rId6" Type="http://schemas.openxmlformats.org/officeDocument/2006/relationships/image" Target="../media/image70.emf"/><Relationship Id="rId7" Type="http://schemas.openxmlformats.org/officeDocument/2006/relationships/oleObject" Target="../embeddings/oleObject40.bin"/><Relationship Id="rId8" Type="http://schemas.openxmlformats.org/officeDocument/2006/relationships/image" Target="../media/image71.emf"/><Relationship Id="rId9" Type="http://schemas.openxmlformats.org/officeDocument/2006/relationships/oleObject" Target="../embeddings/oleObject41.bin"/><Relationship Id="rId10" Type="http://schemas.openxmlformats.org/officeDocument/2006/relationships/image" Target="../media/image72.emf"/><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13.xml"/><Relationship Id="rId2" Type="http://schemas.openxmlformats.org/officeDocument/2006/relationships/image" Target="../media/image7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jpg"/><Relationship Id="rId3" Type="http://schemas.openxmlformats.org/officeDocument/2006/relationships/image" Target="../media/image77.jpg"/></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jpg"/><Relationship Id="rId5"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image" Target="../media/image7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jpg"/><Relationship Id="rId3" Type="http://schemas.openxmlformats.org/officeDocument/2006/relationships/image" Target="../media/image83.jpg"/></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87.jpg"/><Relationship Id="rId6" Type="http://schemas.openxmlformats.org/officeDocument/2006/relationships/image" Target="../media/image88.jpg"/><Relationship Id="rId7" Type="http://schemas.openxmlformats.org/officeDocument/2006/relationships/image" Target="../media/image89.jpg"/><Relationship Id="rId1" Type="http://schemas.openxmlformats.org/officeDocument/2006/relationships/slideLayout" Target="../slideLayouts/slideLayout13.xml"/><Relationship Id="rId2" Type="http://schemas.openxmlformats.org/officeDocument/2006/relationships/image" Target="../media/image8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jpg"/><Relationship Id="rId3" Type="http://schemas.openxmlformats.org/officeDocument/2006/relationships/image" Target="../media/image9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diagramData" Target="../diagrams/data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4.png"/><Relationship Id="rId5" Type="http://schemas.openxmlformats.org/officeDocument/2006/relationships/image" Target="../media/image94.png"/><Relationship Id="rId6" Type="http://schemas.openxmlformats.org/officeDocument/2006/relationships/image" Target="../media/image95.jpeg"/><Relationship Id="rId1" Type="http://schemas.openxmlformats.org/officeDocument/2006/relationships/slideLayout" Target="../slideLayouts/slideLayout29.xml"/><Relationship Id="rId2" Type="http://schemas.openxmlformats.org/officeDocument/2006/relationships/image" Target="../media/image9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microsoft.com/office/2007/relationships/media" Target="../media/media2.wmv"/><Relationship Id="rId4" Type="http://schemas.openxmlformats.org/officeDocument/2006/relationships/video" Target="../media/media2.wmv"/><Relationship Id="rId5" Type="http://schemas.openxmlformats.org/officeDocument/2006/relationships/slideLayout" Target="../slideLayouts/slideLayout12.xml"/><Relationship Id="rId6" Type="http://schemas.openxmlformats.org/officeDocument/2006/relationships/notesSlide" Target="../notesSlides/notesSlide4.xml"/><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video" Target="NULL" TargetMode="External"/><Relationship Id="rId2" Type="http://schemas.microsoft.com/office/2007/relationships/media" Target="../media/media1.wm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2987" y="1584325"/>
            <a:ext cx="8201490" cy="1470025"/>
          </a:xfrm>
        </p:spPr>
        <p:txBody>
          <a:bodyPr>
            <a:normAutofit/>
          </a:bodyPr>
          <a:lstStyle/>
          <a:p>
            <a:r>
              <a:rPr lang="en-US" dirty="0" smtClean="0">
                <a:latin typeface="+mn-lt"/>
                <a:cs typeface="Arial"/>
              </a:rPr>
              <a:t>Ultra-wideband Position Tracking on an Assembly line</a:t>
            </a:r>
            <a:endParaRPr lang="en-US" sz="3200" dirty="0">
              <a:latin typeface="+mn-lt"/>
              <a:cs typeface="Arial"/>
            </a:endParaRPr>
          </a:p>
        </p:txBody>
      </p:sp>
      <p:sp>
        <p:nvSpPr>
          <p:cNvPr id="7" name="Subtitle 6"/>
          <p:cNvSpPr>
            <a:spLocks noGrp="1"/>
          </p:cNvSpPr>
          <p:nvPr>
            <p:ph type="subTitle" idx="1"/>
          </p:nvPr>
        </p:nvSpPr>
        <p:spPr>
          <a:xfrm>
            <a:off x="2692400" y="3626510"/>
            <a:ext cx="3759200" cy="683172"/>
          </a:xfrm>
        </p:spPr>
        <p:txBody>
          <a:bodyPr>
            <a:noAutofit/>
          </a:bodyPr>
          <a:lstStyle/>
          <a:p>
            <a:r>
              <a:rPr lang="en-US" sz="2200" dirty="0" err="1" smtClean="0">
                <a:latin typeface="+mn-lt"/>
              </a:rPr>
              <a:t>Harikrishnan</a:t>
            </a:r>
            <a:r>
              <a:rPr lang="en-US" sz="2200" dirty="0" smtClean="0">
                <a:latin typeface="+mn-lt"/>
              </a:rPr>
              <a:t> </a:t>
            </a:r>
            <a:r>
              <a:rPr lang="en-US" sz="2200" dirty="0" err="1" smtClean="0">
                <a:latin typeface="+mn-lt"/>
              </a:rPr>
              <a:t>Ravikrishnan</a:t>
            </a:r>
            <a:endParaRPr lang="en-US" sz="2200" dirty="0" smtClean="0">
              <a:latin typeface="+mn-lt"/>
            </a:endParaRPr>
          </a:p>
        </p:txBody>
      </p:sp>
      <p:sp>
        <p:nvSpPr>
          <p:cNvPr id="6" name="Subtitle 6"/>
          <p:cNvSpPr txBox="1">
            <a:spLocks/>
          </p:cNvSpPr>
          <p:nvPr/>
        </p:nvSpPr>
        <p:spPr>
          <a:xfrm>
            <a:off x="2628900" y="2942259"/>
            <a:ext cx="3822700" cy="47404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kern="1200">
                <a:solidFill>
                  <a:schemeClr val="tx1"/>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latin typeface="+mn-lt"/>
              </a:rPr>
              <a:t>M.S Thesis Defense</a:t>
            </a:r>
            <a:endParaRPr lang="en-US" dirty="0">
              <a:latin typeface="+mn-lt"/>
            </a:endParaRPr>
          </a:p>
        </p:txBody>
      </p:sp>
      <p:sp>
        <p:nvSpPr>
          <p:cNvPr id="8" name="Subtitle 6"/>
          <p:cNvSpPr txBox="1">
            <a:spLocks/>
          </p:cNvSpPr>
          <p:nvPr/>
        </p:nvSpPr>
        <p:spPr>
          <a:xfrm>
            <a:off x="571079" y="4277154"/>
            <a:ext cx="8201489" cy="17856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kern="1200">
                <a:solidFill>
                  <a:schemeClr val="tx1"/>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1" dirty="0" smtClean="0">
                <a:latin typeface="+mn-lt"/>
              </a:rPr>
              <a:t>Committee Members</a:t>
            </a:r>
            <a:r>
              <a:rPr lang="en-US" dirty="0" smtClean="0">
                <a:latin typeface="+mn-lt"/>
              </a:rPr>
              <a:t>:</a:t>
            </a:r>
          </a:p>
          <a:p>
            <a:r>
              <a:rPr lang="en-US" dirty="0" smtClean="0">
                <a:latin typeface="+mn-lt"/>
              </a:rPr>
              <a:t>Dr. Adam Hoover (advisor)</a:t>
            </a:r>
          </a:p>
          <a:p>
            <a:r>
              <a:rPr lang="en-US" dirty="0" smtClean="0">
                <a:latin typeface="+mn-lt"/>
              </a:rPr>
              <a:t>Dr. Ian Walker</a:t>
            </a:r>
          </a:p>
          <a:p>
            <a:r>
              <a:rPr lang="en-US" dirty="0" smtClean="0">
                <a:latin typeface="+mn-lt"/>
              </a:rPr>
              <a:t>Dr. Richard Groff</a:t>
            </a:r>
            <a:endParaRPr lang="en-US" dirty="0">
              <a:latin typeface="+mn-lt"/>
            </a:endParaRPr>
          </a:p>
        </p:txBody>
      </p:sp>
      <p:sp>
        <p:nvSpPr>
          <p:cNvPr id="2" name="Rectangle 1"/>
          <p:cNvSpPr/>
          <p:nvPr/>
        </p:nvSpPr>
        <p:spPr>
          <a:xfrm>
            <a:off x="2080792" y="6069262"/>
            <a:ext cx="5174956" cy="923330"/>
          </a:xfrm>
          <a:prstGeom prst="rect">
            <a:avLst/>
          </a:prstGeom>
        </p:spPr>
        <p:txBody>
          <a:bodyPr wrap="square">
            <a:spAutoFit/>
          </a:bodyPr>
          <a:lstStyle/>
          <a:p>
            <a:pPr algn="ctr"/>
            <a:r>
              <a:rPr lang="en-US" dirty="0"/>
              <a:t>April 22</a:t>
            </a:r>
            <a:r>
              <a:rPr lang="en-US" baseline="30000" dirty="0"/>
              <a:t>nd</a:t>
            </a:r>
            <a:r>
              <a:rPr lang="en-US" dirty="0"/>
              <a:t> </a:t>
            </a:r>
            <a:r>
              <a:rPr lang="en-US" dirty="0" smtClean="0"/>
              <a:t>2014</a:t>
            </a:r>
          </a:p>
          <a:p>
            <a:pPr algn="ctr"/>
            <a:r>
              <a:rPr lang="en-US" dirty="0" smtClean="0"/>
              <a:t>Department of Electrical and Computer Engineering</a:t>
            </a:r>
          </a:p>
          <a:p>
            <a:endParaRPr lang="en-US" dirty="0"/>
          </a:p>
        </p:txBody>
      </p:sp>
    </p:spTree>
    <p:extLst>
      <p:ext uri="{BB962C8B-B14F-4D97-AF65-F5344CB8AC3E}">
        <p14:creationId xmlns:p14="http://schemas.microsoft.com/office/powerpoint/2010/main" val="3381141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Sources of noise in UWB tracking	</a:t>
            </a:r>
            <a:endParaRPr lang="en-US" dirty="0"/>
          </a:p>
        </p:txBody>
      </p:sp>
      <p:sp>
        <p:nvSpPr>
          <p:cNvPr id="3" name="Content Placeholder 2"/>
          <p:cNvSpPr>
            <a:spLocks noGrp="1"/>
          </p:cNvSpPr>
          <p:nvPr>
            <p:ph idx="1"/>
          </p:nvPr>
        </p:nvSpPr>
        <p:spPr/>
        <p:txBody>
          <a:bodyPr>
            <a:normAutofit/>
          </a:bodyPr>
          <a:lstStyle/>
          <a:p>
            <a:r>
              <a:rPr lang="en-US" sz="2400" dirty="0" smtClean="0"/>
              <a:t>Non-line-of sight (NLOS)</a:t>
            </a:r>
          </a:p>
          <a:p>
            <a:r>
              <a:rPr lang="en-US" sz="2400" dirty="0" smtClean="0"/>
              <a:t>Multipath</a:t>
            </a:r>
          </a:p>
          <a:p>
            <a:r>
              <a:rPr lang="en-US" sz="2400" dirty="0" smtClean="0"/>
              <a:t>Synchronization</a:t>
            </a:r>
          </a:p>
          <a:p>
            <a:r>
              <a:rPr lang="en-US" sz="2400" dirty="0" smtClean="0"/>
              <a:t>Peak detection</a:t>
            </a:r>
          </a:p>
          <a:p>
            <a:r>
              <a:rPr lang="en-US" sz="2400" dirty="0" smtClean="0"/>
              <a:t>Sensor placement</a:t>
            </a:r>
            <a:endParaRPr lang="en-US" sz="2400" dirty="0"/>
          </a:p>
        </p:txBody>
      </p:sp>
      <p:sp>
        <p:nvSpPr>
          <p:cNvPr id="12" name="Slide Number Placeholder 11"/>
          <p:cNvSpPr>
            <a:spLocks noGrp="1"/>
          </p:cNvSpPr>
          <p:nvPr>
            <p:ph type="sldNum" sz="quarter" idx="12"/>
          </p:nvPr>
        </p:nvSpPr>
        <p:spPr>
          <a:xfrm>
            <a:off x="107080" y="6356350"/>
            <a:ext cx="350120" cy="365125"/>
          </a:xfrm>
        </p:spPr>
        <p:txBody>
          <a:bodyPr/>
          <a:lstStyle/>
          <a:p>
            <a:fld id="{2E12AE4B-1DCB-CC42-BB31-A55AAB1DC62A}" type="slidenum">
              <a:rPr lang="en-US" smtClean="0"/>
              <a:t>10</a:t>
            </a:fld>
            <a:endParaRPr lang="en-US" dirty="0"/>
          </a:p>
        </p:txBody>
      </p:sp>
      <p:sp>
        <p:nvSpPr>
          <p:cNvPr id="6" name="Content Placeholder 2"/>
          <p:cNvSpPr txBox="1">
            <a:spLocks/>
          </p:cNvSpPr>
          <p:nvPr/>
        </p:nvSpPr>
        <p:spPr>
          <a:xfrm>
            <a:off x="5251450" y="4103852"/>
            <a:ext cx="2940050" cy="6468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Multipath</a:t>
            </a:r>
          </a:p>
        </p:txBody>
      </p:sp>
      <p:pic>
        <p:nvPicPr>
          <p:cNvPr id="9" name="Picture 8"/>
          <p:cNvPicPr>
            <a:picLocks noChangeAspect="1"/>
          </p:cNvPicPr>
          <p:nvPr/>
        </p:nvPicPr>
        <p:blipFill>
          <a:blip r:embed="rId3"/>
          <a:stretch>
            <a:fillRect/>
          </a:stretch>
        </p:blipFill>
        <p:spPr>
          <a:xfrm>
            <a:off x="4838700" y="1803399"/>
            <a:ext cx="3987800" cy="2127295"/>
          </a:xfrm>
          <a:prstGeom prst="rect">
            <a:avLst/>
          </a:prstGeom>
        </p:spPr>
      </p:pic>
      <p:pic>
        <p:nvPicPr>
          <p:cNvPr id="10" name="Picture 9"/>
          <p:cNvPicPr>
            <a:picLocks noChangeAspect="1"/>
          </p:cNvPicPr>
          <p:nvPr/>
        </p:nvPicPr>
        <p:blipFill>
          <a:blip r:embed="rId4"/>
          <a:stretch>
            <a:fillRect/>
          </a:stretch>
        </p:blipFill>
        <p:spPr>
          <a:xfrm>
            <a:off x="754708" y="4368800"/>
            <a:ext cx="4795192" cy="2262352"/>
          </a:xfrm>
          <a:prstGeom prst="rect">
            <a:avLst/>
          </a:prstGeom>
        </p:spPr>
      </p:pic>
      <p:sp>
        <p:nvSpPr>
          <p:cNvPr id="11" name="Content Placeholder 2"/>
          <p:cNvSpPr txBox="1">
            <a:spLocks/>
          </p:cNvSpPr>
          <p:nvPr/>
        </p:nvSpPr>
        <p:spPr>
          <a:xfrm>
            <a:off x="4229100" y="5654129"/>
            <a:ext cx="1485900" cy="6468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NLOS</a:t>
            </a:r>
          </a:p>
        </p:txBody>
      </p:sp>
    </p:spTree>
    <p:extLst>
      <p:ext uri="{BB962C8B-B14F-4D97-AF65-F5344CB8AC3E}">
        <p14:creationId xmlns:p14="http://schemas.microsoft.com/office/powerpoint/2010/main" val="23237394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Novelty</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r>
              <a:rPr lang="en-US" sz="2000" dirty="0" smtClean="0"/>
              <a:t>Filters have been used to improve the accuracy of UWB.</a:t>
            </a:r>
          </a:p>
          <a:p>
            <a:pPr lvl="1">
              <a:buFont typeface="Wingdings" charset="2"/>
              <a:buChar char="§"/>
            </a:pPr>
            <a:r>
              <a:rPr lang="en-US" sz="1600" dirty="0"/>
              <a:t>Low et al. (2005) </a:t>
            </a:r>
            <a:r>
              <a:rPr lang="en-US" sz="1600" dirty="0" smtClean="0"/>
              <a:t>,</a:t>
            </a:r>
            <a:r>
              <a:rPr lang="en-US" sz="1600" dirty="0"/>
              <a:t> </a:t>
            </a:r>
            <a:r>
              <a:rPr lang="en-US" sz="1600" dirty="0" smtClean="0"/>
              <a:t>Denis </a:t>
            </a:r>
            <a:r>
              <a:rPr lang="en-US" sz="1600" dirty="0"/>
              <a:t>et al. (2010) </a:t>
            </a:r>
            <a:r>
              <a:rPr lang="en-US" sz="1600" dirty="0" smtClean="0"/>
              <a:t>, Banerjee (2008).</a:t>
            </a:r>
          </a:p>
          <a:p>
            <a:endParaRPr lang="en-US" sz="2000" dirty="0" smtClean="0"/>
          </a:p>
          <a:p>
            <a:r>
              <a:rPr lang="en-US" sz="2000" dirty="0" smtClean="0"/>
              <a:t>Maps have been used improve accuracy of GPS.</a:t>
            </a:r>
          </a:p>
          <a:p>
            <a:pPr lvl="1">
              <a:buFont typeface="Wingdings" charset="2"/>
              <a:buChar char="§"/>
            </a:pPr>
            <a:r>
              <a:rPr lang="en-US" sz="1600" dirty="0" err="1" smtClean="0"/>
              <a:t>Gustafsson</a:t>
            </a:r>
            <a:r>
              <a:rPr lang="en-US" sz="1600" dirty="0" smtClean="0"/>
              <a:t> et al. (2002),</a:t>
            </a:r>
            <a:r>
              <a:rPr lang="en-US" sz="1600" dirty="0" err="1" smtClean="0"/>
              <a:t>Krakiwsky</a:t>
            </a:r>
            <a:r>
              <a:rPr lang="en-US" sz="1600" dirty="0" smtClean="0"/>
              <a:t> et al. (1988).</a:t>
            </a:r>
          </a:p>
          <a:p>
            <a:pPr marL="457200" lvl="1" indent="0">
              <a:buNone/>
            </a:pPr>
            <a:endParaRPr lang="en-US" sz="1600" dirty="0" smtClean="0"/>
          </a:p>
          <a:p>
            <a:r>
              <a:rPr lang="en-US" sz="2000" dirty="0" smtClean="0"/>
              <a:t>Maps have been used in UWB indoor tracking.</a:t>
            </a:r>
          </a:p>
          <a:p>
            <a:pPr lvl="1">
              <a:buFont typeface="Wingdings" charset="2"/>
              <a:buChar char="§"/>
            </a:pPr>
            <a:r>
              <a:rPr lang="en-US" sz="2000" dirty="0" smtClean="0"/>
              <a:t>Map of environment noise (Improved position tracking by 15 %).</a:t>
            </a:r>
          </a:p>
          <a:p>
            <a:pPr marL="457200" lvl="1" indent="0">
              <a:buNone/>
            </a:pPr>
            <a:r>
              <a:rPr lang="en-US" sz="2000" dirty="0" smtClean="0"/>
              <a:t>     </a:t>
            </a:r>
            <a:r>
              <a:rPr lang="en-US" sz="2000" dirty="0" err="1" smtClean="0"/>
              <a:t>Suski</a:t>
            </a:r>
            <a:r>
              <a:rPr lang="en-US" sz="2000" dirty="0" smtClean="0"/>
              <a:t> (2012)</a:t>
            </a:r>
          </a:p>
          <a:p>
            <a:pPr lvl="1">
              <a:buFont typeface="Wingdings" charset="2"/>
              <a:buChar char="§"/>
            </a:pPr>
            <a:r>
              <a:rPr lang="en-US" sz="2000" dirty="0" err="1" smtClean="0"/>
              <a:t>Floorplan</a:t>
            </a:r>
            <a:r>
              <a:rPr lang="en-US" sz="2000" dirty="0" smtClean="0"/>
              <a:t> maps – prevent motion tracking from traversing through walls.	</a:t>
            </a:r>
            <a:r>
              <a:rPr lang="en-US" sz="2000" dirty="0" err="1" smtClean="0"/>
              <a:t>Meissner</a:t>
            </a:r>
            <a:r>
              <a:rPr lang="en-US" sz="2000" dirty="0" smtClean="0"/>
              <a:t> et al. (2010)</a:t>
            </a:r>
          </a:p>
          <a:p>
            <a:pPr lvl="1">
              <a:buFont typeface="Wingdings" charset="2"/>
              <a:buChar char="§"/>
            </a:pPr>
            <a:endParaRPr lang="en-US" sz="2000" dirty="0" smtClean="0"/>
          </a:p>
          <a:p>
            <a:r>
              <a:rPr lang="en-US" sz="2000" dirty="0" smtClean="0"/>
              <a:t>To our knowledge, this is the first time</a:t>
            </a:r>
            <a:endParaRPr lang="en-US" sz="2000" dirty="0"/>
          </a:p>
          <a:p>
            <a:pPr marL="0" indent="0">
              <a:buNone/>
            </a:pPr>
            <a:r>
              <a:rPr lang="en-US" sz="2000" b="1" dirty="0" smtClean="0"/>
              <a:t>Map of an assembly line is used to improve UWB position tracking.</a:t>
            </a:r>
            <a:endParaRPr lang="en-US" sz="2000" b="1" dirty="0"/>
          </a:p>
          <a:p>
            <a:pPr lvl="1">
              <a:buFont typeface="Wingdings" charset="2"/>
              <a:buChar char="§"/>
            </a:pPr>
            <a:endParaRPr lang="en-US" sz="2000" dirty="0" smtClean="0"/>
          </a:p>
          <a:p>
            <a:pPr lvl="1">
              <a:buFont typeface="Wingdings" charset="2"/>
              <a:buChar char="§"/>
            </a:pPr>
            <a:endParaRPr lang="en-US" sz="2000" dirty="0" smtClean="0"/>
          </a:p>
          <a:p>
            <a:endParaRPr lang="en-US" sz="2000" dirty="0"/>
          </a:p>
          <a:p>
            <a:endParaRPr lang="en-US" sz="2000" dirty="0" smtClean="0"/>
          </a:p>
        </p:txBody>
      </p:sp>
      <p:sp>
        <p:nvSpPr>
          <p:cNvPr id="4" name="Slide Number Placeholder 3"/>
          <p:cNvSpPr>
            <a:spLocks noGrp="1"/>
          </p:cNvSpPr>
          <p:nvPr>
            <p:ph type="sldNum" sz="quarter" idx="12"/>
          </p:nvPr>
        </p:nvSpPr>
        <p:spPr>
          <a:xfrm>
            <a:off x="107079" y="6356350"/>
            <a:ext cx="377144" cy="365125"/>
          </a:xfrm>
        </p:spPr>
        <p:txBody>
          <a:bodyPr/>
          <a:lstStyle/>
          <a:p>
            <a:fld id="{2E12AE4B-1DCB-CC42-BB31-A55AAB1DC62A}" type="slidenum">
              <a:rPr lang="en-US" smtClean="0"/>
              <a:t>11</a:t>
            </a:fld>
            <a:endParaRPr lang="en-US" dirty="0"/>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868362"/>
          </a:xfrm>
        </p:spPr>
        <p:txBody>
          <a:bodyPr/>
          <a:lstStyle/>
          <a:p>
            <a:r>
              <a:rPr lang="en-US" dirty="0" smtClean="0"/>
              <a:t>Outline</a:t>
            </a:r>
            <a:endParaRPr lang="en-US" dirty="0"/>
          </a:p>
        </p:txBody>
      </p:sp>
      <p:sp>
        <p:nvSpPr>
          <p:cNvPr id="3" name="Slide Number Placeholder 2"/>
          <p:cNvSpPr>
            <a:spLocks noGrp="1"/>
          </p:cNvSpPr>
          <p:nvPr>
            <p:ph type="sldNum" sz="quarter" idx="12"/>
          </p:nvPr>
        </p:nvSpPr>
        <p:spPr>
          <a:xfrm>
            <a:off x="39522" y="6356350"/>
            <a:ext cx="417678" cy="365125"/>
          </a:xfrm>
        </p:spPr>
        <p:txBody>
          <a:bodyPr/>
          <a:lstStyle/>
          <a:p>
            <a:fld id="{2E12AE4B-1DCB-CC42-BB31-A55AAB1DC62A}" type="slidenum">
              <a:rPr lang="en-US" smtClean="0"/>
              <a:t>12</a:t>
            </a:fld>
            <a:endParaRPr lang="en-US"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54765278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p:cNvSpPr/>
          <p:nvPr/>
        </p:nvSpPr>
        <p:spPr>
          <a:xfrm>
            <a:off x="2616200" y="2599938"/>
            <a:ext cx="978408" cy="48463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1613408" y="2482924"/>
            <a:ext cx="824992" cy="824992"/>
          </a:xfrm>
          <a:prstGeom prst="rect">
            <a:avLst/>
          </a:prstGeom>
        </p:spPr>
      </p:pic>
    </p:spTree>
    <p:extLst>
      <p:ext uri="{BB962C8B-B14F-4D97-AF65-F5344CB8AC3E}">
        <p14:creationId xmlns:p14="http://schemas.microsoft.com/office/powerpoint/2010/main" val="2380998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filtering</a:t>
            </a:r>
            <a:endParaRPr lang="en-US" dirty="0"/>
          </a:p>
        </p:txBody>
      </p:sp>
      <p:sp>
        <p:nvSpPr>
          <p:cNvPr id="3" name="Content Placeholder 2"/>
          <p:cNvSpPr>
            <a:spLocks noGrp="1"/>
          </p:cNvSpPr>
          <p:nvPr>
            <p:ph idx="1"/>
          </p:nvPr>
        </p:nvSpPr>
        <p:spPr>
          <a:xfrm>
            <a:off x="457200" y="1417638"/>
            <a:ext cx="8229600" cy="5161719"/>
          </a:xfrm>
        </p:spPr>
        <p:txBody>
          <a:bodyPr>
            <a:noAutofit/>
          </a:bodyPr>
          <a:lstStyle/>
          <a:p>
            <a:r>
              <a:rPr lang="en-US" sz="1800" dirty="0" smtClean="0"/>
              <a:t>State variables – 2D tracking problem</a:t>
            </a:r>
          </a:p>
          <a:p>
            <a:endParaRPr lang="en-US" sz="1800" dirty="0"/>
          </a:p>
          <a:p>
            <a:endParaRPr lang="en-US" sz="1800" dirty="0" smtClean="0"/>
          </a:p>
          <a:p>
            <a:endParaRPr lang="en-US" sz="1800" dirty="0"/>
          </a:p>
          <a:p>
            <a:pPr marL="0" indent="0">
              <a:buNone/>
            </a:pPr>
            <a:r>
              <a:rPr lang="en-US" sz="1800" dirty="0" smtClean="0"/>
              <a:t>	</a:t>
            </a:r>
          </a:p>
          <a:p>
            <a:pPr marL="0" indent="0">
              <a:buNone/>
            </a:pPr>
            <a:r>
              <a:rPr lang="en-US" sz="1800" dirty="0"/>
              <a:t>	</a:t>
            </a:r>
            <a:r>
              <a:rPr lang="en-US" sz="1800" dirty="0" smtClean="0"/>
              <a:t>where       and       are the position along x and y axes and        and       are the 	velocities. </a:t>
            </a:r>
            <a:endParaRPr lang="en-US" sz="1800" dirty="0"/>
          </a:p>
          <a:p>
            <a:r>
              <a:rPr lang="en-US" sz="1800" dirty="0" smtClean="0"/>
              <a:t>State transition equations</a:t>
            </a:r>
          </a:p>
          <a:p>
            <a:endParaRPr lang="en-US" sz="1800" dirty="0"/>
          </a:p>
          <a:p>
            <a:endParaRPr lang="en-US" sz="1800" dirty="0" smtClean="0"/>
          </a:p>
          <a:p>
            <a:endParaRPr lang="en-US" sz="1800" dirty="0"/>
          </a:p>
          <a:p>
            <a:endParaRPr lang="en-US" sz="1800" dirty="0" smtClean="0"/>
          </a:p>
          <a:p>
            <a:endParaRPr lang="en-US" sz="1800" dirty="0"/>
          </a:p>
          <a:p>
            <a:pPr marL="0" indent="0">
              <a:buNone/>
            </a:pPr>
            <a:endParaRPr lang="en-US" sz="1800" dirty="0"/>
          </a:p>
          <a:p>
            <a:pPr marL="0" indent="0">
              <a:buNone/>
            </a:pPr>
            <a:r>
              <a:rPr lang="en-US" sz="1800" dirty="0" smtClean="0"/>
              <a:t>	where       is the time interval between measurements and          ,         are the  	dynamic 	noise.</a:t>
            </a:r>
          </a:p>
          <a:p>
            <a:pPr marL="0" indent="0">
              <a:buNone/>
            </a:pPr>
            <a:endParaRPr lang="en-US" sz="1800" dirty="0"/>
          </a:p>
          <a:p>
            <a:pPr marL="0" indent="0">
              <a:buNone/>
            </a:pPr>
            <a:endParaRPr lang="en-US" sz="1800" dirty="0"/>
          </a:p>
        </p:txBody>
      </p:sp>
      <p:sp>
        <p:nvSpPr>
          <p:cNvPr id="4" name="Slide Number Placeholder 3"/>
          <p:cNvSpPr>
            <a:spLocks noGrp="1"/>
          </p:cNvSpPr>
          <p:nvPr>
            <p:ph type="sldNum" sz="quarter" idx="12"/>
          </p:nvPr>
        </p:nvSpPr>
        <p:spPr>
          <a:xfrm>
            <a:off x="117213" y="6396794"/>
            <a:ext cx="377144" cy="365125"/>
          </a:xfrm>
        </p:spPr>
        <p:txBody>
          <a:bodyPr/>
          <a:lstStyle/>
          <a:p>
            <a:fld id="{2E12AE4B-1DCB-CC42-BB31-A55AAB1DC62A}" type="slidenum">
              <a:rPr lang="en-US" smtClean="0"/>
              <a:t>13</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90591841"/>
              </p:ext>
            </p:extLst>
          </p:nvPr>
        </p:nvGraphicFramePr>
        <p:xfrm>
          <a:off x="4283190" y="1764337"/>
          <a:ext cx="972838" cy="1243823"/>
        </p:xfrm>
        <a:graphic>
          <a:graphicData uri="http://schemas.openxmlformats.org/presentationml/2006/ole">
            <mc:AlternateContent xmlns:mc="http://schemas.openxmlformats.org/markup-compatibility/2006">
              <mc:Choice xmlns:v="urn:schemas-microsoft-com:vml" Requires="v">
                <p:oleObj spid="_x0000_s2736" name="Equation" r:id="rId4" imgW="571500" imgH="1104900" progId="Equation.3">
                  <p:embed/>
                </p:oleObj>
              </mc:Choice>
              <mc:Fallback>
                <p:oleObj name="Equation" r:id="rId4" imgW="571500" imgH="1104900" progId="Equation.3">
                  <p:embed/>
                  <p:pic>
                    <p:nvPicPr>
                      <p:cNvPr id="0" name=""/>
                      <p:cNvPicPr/>
                      <p:nvPr/>
                    </p:nvPicPr>
                    <p:blipFill>
                      <a:blip r:embed="rId5"/>
                      <a:stretch>
                        <a:fillRect/>
                      </a:stretch>
                    </p:blipFill>
                    <p:spPr>
                      <a:xfrm>
                        <a:off x="4283190" y="1764337"/>
                        <a:ext cx="972838" cy="124382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16113500"/>
              </p:ext>
            </p:extLst>
          </p:nvPr>
        </p:nvGraphicFramePr>
        <p:xfrm>
          <a:off x="4062413" y="3911600"/>
          <a:ext cx="1852612" cy="1985963"/>
        </p:xfrm>
        <a:graphic>
          <a:graphicData uri="http://schemas.openxmlformats.org/presentationml/2006/ole">
            <mc:AlternateContent xmlns:mc="http://schemas.openxmlformats.org/markup-compatibility/2006">
              <mc:Choice xmlns:v="urn:schemas-microsoft-com:vml" Requires="v">
                <p:oleObj spid="_x0000_s2737" name="Equation" r:id="rId6" imgW="1219200" imgH="1308100" progId="Equation.3">
                  <p:embed/>
                </p:oleObj>
              </mc:Choice>
              <mc:Fallback>
                <p:oleObj name="Equation" r:id="rId6" imgW="1219200" imgH="1308100" progId="Equation.3">
                  <p:embed/>
                  <p:pic>
                    <p:nvPicPr>
                      <p:cNvPr id="0" name=""/>
                      <p:cNvPicPr/>
                      <p:nvPr/>
                    </p:nvPicPr>
                    <p:blipFill>
                      <a:blip r:embed="rId7"/>
                      <a:stretch>
                        <a:fillRect/>
                      </a:stretch>
                    </p:blipFill>
                    <p:spPr>
                      <a:xfrm>
                        <a:off x="4062413" y="3911600"/>
                        <a:ext cx="1852612" cy="19859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22714774"/>
              </p:ext>
            </p:extLst>
          </p:nvPr>
        </p:nvGraphicFramePr>
        <p:xfrm>
          <a:off x="1639299" y="3116554"/>
          <a:ext cx="293322" cy="270199"/>
        </p:xfrm>
        <a:graphic>
          <a:graphicData uri="http://schemas.openxmlformats.org/presentationml/2006/ole">
            <mc:AlternateContent xmlns:mc="http://schemas.openxmlformats.org/markup-compatibility/2006">
              <mc:Choice xmlns:v="urn:schemas-microsoft-com:vml" Requires="v">
                <p:oleObj spid="_x0000_s2738"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1639299" y="3116554"/>
                        <a:ext cx="293322" cy="27019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98791829"/>
              </p:ext>
            </p:extLst>
          </p:nvPr>
        </p:nvGraphicFramePr>
        <p:xfrm>
          <a:off x="2345480" y="3116240"/>
          <a:ext cx="293321" cy="270198"/>
        </p:xfrm>
        <a:graphic>
          <a:graphicData uri="http://schemas.openxmlformats.org/presentationml/2006/ole">
            <mc:AlternateContent xmlns:mc="http://schemas.openxmlformats.org/markup-compatibility/2006">
              <mc:Choice xmlns:v="urn:schemas-microsoft-com:vml" Requires="v">
                <p:oleObj spid="_x0000_s2739" name="Equation" r:id="rId10" imgW="152400" imgH="215900" progId="Equation.3">
                  <p:embed/>
                </p:oleObj>
              </mc:Choice>
              <mc:Fallback>
                <p:oleObj name="Equation" r:id="rId10" imgW="152400" imgH="215900" progId="Equation.3">
                  <p:embed/>
                  <p:pic>
                    <p:nvPicPr>
                      <p:cNvPr id="0" name=""/>
                      <p:cNvPicPr/>
                      <p:nvPr/>
                    </p:nvPicPr>
                    <p:blipFill>
                      <a:blip r:embed="rId11"/>
                      <a:stretch>
                        <a:fillRect/>
                      </a:stretch>
                    </p:blipFill>
                    <p:spPr>
                      <a:xfrm>
                        <a:off x="2345480" y="3116240"/>
                        <a:ext cx="293321" cy="27019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23736092"/>
              </p:ext>
            </p:extLst>
          </p:nvPr>
        </p:nvGraphicFramePr>
        <p:xfrm>
          <a:off x="6327047" y="2868711"/>
          <a:ext cx="320693" cy="518043"/>
        </p:xfrm>
        <a:graphic>
          <a:graphicData uri="http://schemas.openxmlformats.org/presentationml/2006/ole">
            <mc:AlternateContent xmlns:mc="http://schemas.openxmlformats.org/markup-compatibility/2006">
              <mc:Choice xmlns:v="urn:schemas-microsoft-com:vml" Requires="v">
                <p:oleObj spid="_x0000_s2740" name="Equation" r:id="rId12" imgW="165100" imgH="266700" progId="Equation.3">
                  <p:embed/>
                </p:oleObj>
              </mc:Choice>
              <mc:Fallback>
                <p:oleObj name="Equation" r:id="rId12" imgW="165100" imgH="266700" progId="Equation.3">
                  <p:embed/>
                  <p:pic>
                    <p:nvPicPr>
                      <p:cNvPr id="0" name=""/>
                      <p:cNvPicPr/>
                      <p:nvPr/>
                    </p:nvPicPr>
                    <p:blipFill>
                      <a:blip r:embed="rId13"/>
                      <a:stretch>
                        <a:fillRect/>
                      </a:stretch>
                    </p:blipFill>
                    <p:spPr>
                      <a:xfrm>
                        <a:off x="6327047" y="2868711"/>
                        <a:ext cx="320693" cy="51804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80216891"/>
              </p:ext>
            </p:extLst>
          </p:nvPr>
        </p:nvGraphicFramePr>
        <p:xfrm>
          <a:off x="7054941" y="2895731"/>
          <a:ext cx="292629" cy="517729"/>
        </p:xfrm>
        <a:graphic>
          <a:graphicData uri="http://schemas.openxmlformats.org/presentationml/2006/ole">
            <mc:AlternateContent xmlns:mc="http://schemas.openxmlformats.org/markup-compatibility/2006">
              <mc:Choice xmlns:v="urn:schemas-microsoft-com:vml" Requires="v">
                <p:oleObj spid="_x0000_s2741" name="Equation" r:id="rId14" imgW="165100" imgH="292100" progId="Equation.3">
                  <p:embed/>
                </p:oleObj>
              </mc:Choice>
              <mc:Fallback>
                <p:oleObj name="Equation" r:id="rId14" imgW="165100" imgH="292100" progId="Equation.3">
                  <p:embed/>
                  <p:pic>
                    <p:nvPicPr>
                      <p:cNvPr id="0" name=""/>
                      <p:cNvPicPr/>
                      <p:nvPr/>
                    </p:nvPicPr>
                    <p:blipFill>
                      <a:blip r:embed="rId15"/>
                      <a:stretch>
                        <a:fillRect/>
                      </a:stretch>
                    </p:blipFill>
                    <p:spPr>
                      <a:xfrm>
                        <a:off x="7054941" y="2895731"/>
                        <a:ext cx="292629" cy="51772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15584576"/>
              </p:ext>
            </p:extLst>
          </p:nvPr>
        </p:nvGraphicFramePr>
        <p:xfrm>
          <a:off x="1612275" y="5949449"/>
          <a:ext cx="327657" cy="352861"/>
        </p:xfrm>
        <a:graphic>
          <a:graphicData uri="http://schemas.openxmlformats.org/presentationml/2006/ole">
            <mc:AlternateContent xmlns:mc="http://schemas.openxmlformats.org/markup-compatibility/2006">
              <mc:Choice xmlns:v="urn:schemas-microsoft-com:vml" Requires="v">
                <p:oleObj spid="_x0000_s2742" name="Equation" r:id="rId16" imgW="165100" imgH="177800" progId="Equation.3">
                  <p:embed/>
                </p:oleObj>
              </mc:Choice>
              <mc:Fallback>
                <p:oleObj name="Equation" r:id="rId16" imgW="165100" imgH="177800" progId="Equation.3">
                  <p:embed/>
                  <p:pic>
                    <p:nvPicPr>
                      <p:cNvPr id="0" name=""/>
                      <p:cNvPicPr/>
                      <p:nvPr/>
                    </p:nvPicPr>
                    <p:blipFill>
                      <a:blip r:embed="rId17"/>
                      <a:stretch>
                        <a:fillRect/>
                      </a:stretch>
                    </p:blipFill>
                    <p:spPr>
                      <a:xfrm>
                        <a:off x="1612275" y="5949449"/>
                        <a:ext cx="327657" cy="35286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64584550"/>
              </p:ext>
            </p:extLst>
          </p:nvPr>
        </p:nvGraphicFramePr>
        <p:xfrm>
          <a:off x="6445772" y="5995166"/>
          <a:ext cx="373617" cy="352861"/>
        </p:xfrm>
        <a:graphic>
          <a:graphicData uri="http://schemas.openxmlformats.org/presentationml/2006/ole">
            <mc:AlternateContent xmlns:mc="http://schemas.openxmlformats.org/markup-compatibility/2006">
              <mc:Choice xmlns:v="urn:schemas-microsoft-com:vml" Requires="v">
                <p:oleObj spid="_x0000_s2743" name="Equation" r:id="rId18" imgW="228600" imgH="215900" progId="Equation.3">
                  <p:embed/>
                </p:oleObj>
              </mc:Choice>
              <mc:Fallback>
                <p:oleObj name="Equation" r:id="rId18" imgW="228600" imgH="215900" progId="Equation.3">
                  <p:embed/>
                  <p:pic>
                    <p:nvPicPr>
                      <p:cNvPr id="0" name=""/>
                      <p:cNvPicPr/>
                      <p:nvPr/>
                    </p:nvPicPr>
                    <p:blipFill>
                      <a:blip r:embed="rId19"/>
                      <a:stretch>
                        <a:fillRect/>
                      </a:stretch>
                    </p:blipFill>
                    <p:spPr>
                      <a:xfrm>
                        <a:off x="6445772" y="5995166"/>
                        <a:ext cx="373617" cy="35286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35457178"/>
              </p:ext>
            </p:extLst>
          </p:nvPr>
        </p:nvGraphicFramePr>
        <p:xfrm>
          <a:off x="7012845" y="5993558"/>
          <a:ext cx="364557" cy="364557"/>
        </p:xfrm>
        <a:graphic>
          <a:graphicData uri="http://schemas.openxmlformats.org/presentationml/2006/ole">
            <mc:AlternateContent xmlns:mc="http://schemas.openxmlformats.org/markup-compatibility/2006">
              <mc:Choice xmlns:v="urn:schemas-microsoft-com:vml" Requires="v">
                <p:oleObj spid="_x0000_s2744" name="Equation" r:id="rId20" imgW="228600" imgH="228600" progId="Equation.3">
                  <p:embed/>
                </p:oleObj>
              </mc:Choice>
              <mc:Fallback>
                <p:oleObj name="Equation" r:id="rId20" imgW="228600" imgH="228600" progId="Equation.3">
                  <p:embed/>
                  <p:pic>
                    <p:nvPicPr>
                      <p:cNvPr id="0" name=""/>
                      <p:cNvPicPr/>
                      <p:nvPr/>
                    </p:nvPicPr>
                    <p:blipFill>
                      <a:blip r:embed="rId21"/>
                      <a:stretch>
                        <a:fillRect/>
                      </a:stretch>
                    </p:blipFill>
                    <p:spPr>
                      <a:xfrm>
                        <a:off x="7012845" y="5993558"/>
                        <a:ext cx="364557" cy="364557"/>
                      </a:xfrm>
                      <a:prstGeom prst="rect">
                        <a:avLst/>
                      </a:prstGeom>
                    </p:spPr>
                  </p:pic>
                </p:oleObj>
              </mc:Fallback>
            </mc:AlternateContent>
          </a:graphicData>
        </a:graphic>
      </p:graphicFrame>
      <p:sp>
        <p:nvSpPr>
          <p:cNvPr id="14" name="TextBox 13"/>
          <p:cNvSpPr txBox="1"/>
          <p:nvPr/>
        </p:nvSpPr>
        <p:spPr>
          <a:xfrm>
            <a:off x="8299201" y="2638828"/>
            <a:ext cx="441647" cy="369332"/>
          </a:xfrm>
          <a:prstGeom prst="rect">
            <a:avLst/>
          </a:prstGeom>
          <a:noFill/>
        </p:spPr>
        <p:txBody>
          <a:bodyPr wrap="none" rtlCol="0">
            <a:spAutoFit/>
          </a:bodyPr>
          <a:lstStyle/>
          <a:p>
            <a:r>
              <a:rPr lang="en-US" dirty="0" smtClean="0"/>
              <a:t>(1)</a:t>
            </a:r>
            <a:endParaRPr lang="en-US" dirty="0"/>
          </a:p>
        </p:txBody>
      </p:sp>
      <p:sp>
        <p:nvSpPr>
          <p:cNvPr id="16" name="TextBox 15"/>
          <p:cNvSpPr txBox="1"/>
          <p:nvPr/>
        </p:nvSpPr>
        <p:spPr>
          <a:xfrm>
            <a:off x="8280411" y="5379807"/>
            <a:ext cx="441647" cy="369332"/>
          </a:xfrm>
          <a:prstGeom prst="rect">
            <a:avLst/>
          </a:prstGeom>
          <a:noFill/>
        </p:spPr>
        <p:txBody>
          <a:bodyPr wrap="none" rtlCol="0">
            <a:spAutoFit/>
          </a:bodyPr>
          <a:lstStyle/>
          <a:p>
            <a:r>
              <a:rPr lang="en-US" dirty="0" smtClean="0"/>
              <a:t>(2)</a:t>
            </a:r>
            <a:endParaRPr lang="en-US" dirty="0"/>
          </a:p>
        </p:txBody>
      </p:sp>
    </p:spTree>
    <p:extLst>
      <p:ext uri="{BB962C8B-B14F-4D97-AF65-F5344CB8AC3E}">
        <p14:creationId xmlns:p14="http://schemas.microsoft.com/office/powerpoint/2010/main" val="23681144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filtering</a:t>
            </a:r>
            <a:endParaRPr lang="en-US" dirty="0"/>
          </a:p>
        </p:txBody>
      </p:sp>
      <p:sp>
        <p:nvSpPr>
          <p:cNvPr id="3" name="Content Placeholder 2"/>
          <p:cNvSpPr>
            <a:spLocks noGrp="1"/>
          </p:cNvSpPr>
          <p:nvPr>
            <p:ph idx="1"/>
          </p:nvPr>
        </p:nvSpPr>
        <p:spPr/>
        <p:txBody>
          <a:bodyPr>
            <a:normAutofit/>
          </a:bodyPr>
          <a:lstStyle/>
          <a:p>
            <a:r>
              <a:rPr lang="en-US" sz="1800" dirty="0" smtClean="0"/>
              <a:t>Dynamic noise</a:t>
            </a:r>
          </a:p>
          <a:p>
            <a:pPr marL="0" indent="0">
              <a:buNone/>
            </a:pPr>
            <a:r>
              <a:rPr lang="en-US" sz="1800" dirty="0" smtClean="0"/>
              <a:t>                and         can be obtained from the distribution                    .</a:t>
            </a:r>
          </a:p>
          <a:p>
            <a:endParaRPr lang="en-US" sz="1800" dirty="0" smtClean="0"/>
          </a:p>
          <a:p>
            <a:r>
              <a:rPr lang="en-US" sz="1800" dirty="0" smtClean="0"/>
              <a:t>Dynamic noise covariance</a:t>
            </a:r>
          </a:p>
          <a:p>
            <a:endParaRPr lang="en-US" sz="1600" dirty="0"/>
          </a:p>
        </p:txBody>
      </p:sp>
      <p:sp>
        <p:nvSpPr>
          <p:cNvPr id="4" name="Slide Number Placeholder 3"/>
          <p:cNvSpPr>
            <a:spLocks noGrp="1"/>
          </p:cNvSpPr>
          <p:nvPr>
            <p:ph type="sldNum" sz="quarter" idx="12"/>
          </p:nvPr>
        </p:nvSpPr>
        <p:spPr>
          <a:xfrm>
            <a:off x="0" y="6363013"/>
            <a:ext cx="525772" cy="365125"/>
          </a:xfrm>
        </p:spPr>
        <p:txBody>
          <a:bodyPr/>
          <a:lstStyle/>
          <a:p>
            <a:fld id="{2E12AE4B-1DCB-CC42-BB31-A55AAB1DC62A}" type="slidenum">
              <a:rPr lang="en-US" smtClean="0"/>
              <a:t>14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32251712"/>
              </p:ext>
            </p:extLst>
          </p:nvPr>
        </p:nvGraphicFramePr>
        <p:xfrm>
          <a:off x="905982" y="1938913"/>
          <a:ext cx="373617" cy="352861"/>
        </p:xfrm>
        <a:graphic>
          <a:graphicData uri="http://schemas.openxmlformats.org/presentationml/2006/ole">
            <mc:AlternateContent xmlns:mc="http://schemas.openxmlformats.org/markup-compatibility/2006">
              <mc:Choice xmlns:v="urn:schemas-microsoft-com:vml" Requires="v">
                <p:oleObj spid="_x0000_s3422" name="Equation" r:id="rId4" imgW="228600" imgH="215900" progId="Equation.3">
                  <p:embed/>
                </p:oleObj>
              </mc:Choice>
              <mc:Fallback>
                <p:oleObj name="Equation" r:id="rId4" imgW="228600" imgH="215900" progId="Equation.3">
                  <p:embed/>
                  <p:pic>
                    <p:nvPicPr>
                      <p:cNvPr id="0" name=""/>
                      <p:cNvPicPr/>
                      <p:nvPr/>
                    </p:nvPicPr>
                    <p:blipFill>
                      <a:blip r:embed="rId5"/>
                      <a:stretch>
                        <a:fillRect/>
                      </a:stretch>
                    </p:blipFill>
                    <p:spPr>
                      <a:xfrm>
                        <a:off x="905982" y="1938913"/>
                        <a:ext cx="373617" cy="35286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86069141"/>
              </p:ext>
            </p:extLst>
          </p:nvPr>
        </p:nvGraphicFramePr>
        <p:xfrm>
          <a:off x="1792002" y="1945436"/>
          <a:ext cx="364557" cy="364557"/>
        </p:xfrm>
        <a:graphic>
          <a:graphicData uri="http://schemas.openxmlformats.org/presentationml/2006/ole">
            <mc:AlternateContent xmlns:mc="http://schemas.openxmlformats.org/markup-compatibility/2006">
              <mc:Choice xmlns:v="urn:schemas-microsoft-com:vml" Requires="v">
                <p:oleObj spid="_x0000_s3423" name="Equation" r:id="rId6" imgW="228600" imgH="228600" progId="Equation.3">
                  <p:embed/>
                </p:oleObj>
              </mc:Choice>
              <mc:Fallback>
                <p:oleObj name="Equation" r:id="rId6" imgW="228600" imgH="228600" progId="Equation.3">
                  <p:embed/>
                  <p:pic>
                    <p:nvPicPr>
                      <p:cNvPr id="0" name=""/>
                      <p:cNvPicPr/>
                      <p:nvPr/>
                    </p:nvPicPr>
                    <p:blipFill>
                      <a:blip r:embed="rId7"/>
                      <a:stretch>
                        <a:fillRect/>
                      </a:stretch>
                    </p:blipFill>
                    <p:spPr>
                      <a:xfrm>
                        <a:off x="1792002" y="1945436"/>
                        <a:ext cx="364557" cy="36455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58286967"/>
              </p:ext>
            </p:extLst>
          </p:nvPr>
        </p:nvGraphicFramePr>
        <p:xfrm>
          <a:off x="5718487" y="1900844"/>
          <a:ext cx="905042" cy="382129"/>
        </p:xfrm>
        <a:graphic>
          <a:graphicData uri="http://schemas.openxmlformats.org/presentationml/2006/ole">
            <mc:AlternateContent xmlns:mc="http://schemas.openxmlformats.org/markup-compatibility/2006">
              <mc:Choice xmlns:v="urn:schemas-microsoft-com:vml" Requires="v">
                <p:oleObj spid="_x0000_s3424" name="Equation" r:id="rId8" imgW="571500" imgH="241300" progId="Equation.3">
                  <p:embed/>
                </p:oleObj>
              </mc:Choice>
              <mc:Fallback>
                <p:oleObj name="Equation" r:id="rId8" imgW="571500" imgH="241300" progId="Equation.3">
                  <p:embed/>
                  <p:pic>
                    <p:nvPicPr>
                      <p:cNvPr id="0" name=""/>
                      <p:cNvPicPr/>
                      <p:nvPr/>
                    </p:nvPicPr>
                    <p:blipFill>
                      <a:blip r:embed="rId9"/>
                      <a:stretch>
                        <a:fillRect/>
                      </a:stretch>
                    </p:blipFill>
                    <p:spPr>
                      <a:xfrm>
                        <a:off x="5718487" y="1900844"/>
                        <a:ext cx="905042" cy="38212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82949656"/>
              </p:ext>
            </p:extLst>
          </p:nvPr>
        </p:nvGraphicFramePr>
        <p:xfrm>
          <a:off x="2659985" y="2980288"/>
          <a:ext cx="2193751" cy="2004891"/>
        </p:xfrm>
        <a:graphic>
          <a:graphicData uri="http://schemas.openxmlformats.org/presentationml/2006/ole">
            <mc:AlternateContent xmlns:mc="http://schemas.openxmlformats.org/markup-compatibility/2006">
              <mc:Choice xmlns:v="urn:schemas-microsoft-com:vml" Requires="v">
                <p:oleObj spid="_x0000_s3425" name="Equation" r:id="rId10" imgW="1803400" imgH="1816100" progId="Equation.3">
                  <p:embed/>
                </p:oleObj>
              </mc:Choice>
              <mc:Fallback>
                <p:oleObj name="Equation" r:id="rId10" imgW="1803400" imgH="1816100" progId="Equation.3">
                  <p:embed/>
                  <p:pic>
                    <p:nvPicPr>
                      <p:cNvPr id="0" name=""/>
                      <p:cNvPicPr/>
                      <p:nvPr/>
                    </p:nvPicPr>
                    <p:blipFill>
                      <a:blip r:embed="rId11"/>
                      <a:stretch>
                        <a:fillRect/>
                      </a:stretch>
                    </p:blipFill>
                    <p:spPr>
                      <a:xfrm>
                        <a:off x="2659985" y="2980288"/>
                        <a:ext cx="2193751" cy="2004891"/>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96787527"/>
              </p:ext>
            </p:extLst>
          </p:nvPr>
        </p:nvGraphicFramePr>
        <p:xfrm>
          <a:off x="2766064" y="5223293"/>
          <a:ext cx="2006600" cy="1498182"/>
        </p:xfrm>
        <a:graphic>
          <a:graphicData uri="http://schemas.openxmlformats.org/presentationml/2006/ole">
            <mc:AlternateContent xmlns:mc="http://schemas.openxmlformats.org/markup-compatibility/2006">
              <mc:Choice xmlns:v="urn:schemas-microsoft-com:vml" Requires="v">
                <p:oleObj spid="_x0000_s3426" name="Equation" r:id="rId12" imgW="2006600" imgH="1308100" progId="Equation.3">
                  <p:embed/>
                </p:oleObj>
              </mc:Choice>
              <mc:Fallback>
                <p:oleObj name="Equation" r:id="rId12" imgW="2006600" imgH="1308100" progId="Equation.3">
                  <p:embed/>
                  <p:pic>
                    <p:nvPicPr>
                      <p:cNvPr id="0" name=""/>
                      <p:cNvPicPr/>
                      <p:nvPr/>
                    </p:nvPicPr>
                    <p:blipFill>
                      <a:blip r:embed="rId13"/>
                      <a:stretch>
                        <a:fillRect/>
                      </a:stretch>
                    </p:blipFill>
                    <p:spPr>
                      <a:xfrm>
                        <a:off x="2766064" y="5223293"/>
                        <a:ext cx="2006600" cy="1498182"/>
                      </a:xfrm>
                      <a:prstGeom prst="rect">
                        <a:avLst/>
                      </a:prstGeom>
                    </p:spPr>
                  </p:pic>
                </p:oleObj>
              </mc:Fallback>
            </mc:AlternateContent>
          </a:graphicData>
        </a:graphic>
      </p:graphicFrame>
      <p:sp>
        <p:nvSpPr>
          <p:cNvPr id="10" name="TextBox 9"/>
          <p:cNvSpPr txBox="1"/>
          <p:nvPr/>
        </p:nvSpPr>
        <p:spPr>
          <a:xfrm>
            <a:off x="8245153" y="4422144"/>
            <a:ext cx="441647" cy="369332"/>
          </a:xfrm>
          <a:prstGeom prst="rect">
            <a:avLst/>
          </a:prstGeom>
          <a:noFill/>
        </p:spPr>
        <p:txBody>
          <a:bodyPr wrap="none" rtlCol="0">
            <a:spAutoFit/>
          </a:bodyPr>
          <a:lstStyle/>
          <a:p>
            <a:r>
              <a:rPr lang="en-US" dirty="0" smtClean="0"/>
              <a:t>(3)</a:t>
            </a:r>
            <a:endParaRPr lang="en-US" dirty="0"/>
          </a:p>
        </p:txBody>
      </p:sp>
      <p:sp>
        <p:nvSpPr>
          <p:cNvPr id="11" name="TextBox 10"/>
          <p:cNvSpPr txBox="1"/>
          <p:nvPr/>
        </p:nvSpPr>
        <p:spPr>
          <a:xfrm>
            <a:off x="8245153" y="5941497"/>
            <a:ext cx="441647"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12067405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filtering</a:t>
            </a:r>
            <a:endParaRPr lang="en-US" dirty="0"/>
          </a:p>
        </p:txBody>
      </p:sp>
      <p:sp>
        <p:nvSpPr>
          <p:cNvPr id="3" name="Content Placeholder 2"/>
          <p:cNvSpPr>
            <a:spLocks noGrp="1"/>
          </p:cNvSpPr>
          <p:nvPr>
            <p:ph idx="1"/>
          </p:nvPr>
        </p:nvSpPr>
        <p:spPr/>
        <p:txBody>
          <a:bodyPr>
            <a:noAutofit/>
          </a:bodyPr>
          <a:lstStyle/>
          <a:p>
            <a:r>
              <a:rPr lang="en-US" sz="1800" dirty="0" smtClean="0"/>
              <a:t>Observation</a:t>
            </a:r>
          </a:p>
          <a:p>
            <a:endParaRPr lang="en-US" sz="1800" dirty="0"/>
          </a:p>
          <a:p>
            <a:endParaRPr lang="en-US" sz="1800" dirty="0" smtClean="0"/>
          </a:p>
          <a:p>
            <a:endParaRPr lang="en-US" sz="1800" dirty="0"/>
          </a:p>
          <a:p>
            <a:endParaRPr lang="en-US" sz="1800" dirty="0" smtClean="0"/>
          </a:p>
          <a:p>
            <a:pPr marL="0" indent="0">
              <a:buNone/>
            </a:pPr>
            <a:r>
              <a:rPr lang="en-US" sz="1800" dirty="0" smtClean="0"/>
              <a:t>	where          and       are obtained from the sensor.</a:t>
            </a:r>
          </a:p>
          <a:p>
            <a:endParaRPr lang="en-US" sz="1800" dirty="0"/>
          </a:p>
          <a:p>
            <a:r>
              <a:rPr lang="en-US" sz="1800" dirty="0" smtClean="0"/>
              <a:t>Observation equation</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r>
              <a:rPr lang="en-US" sz="1800" dirty="0" smtClean="0"/>
              <a:t>	where          and           are the measurement noise.</a:t>
            </a:r>
          </a:p>
          <a:p>
            <a:pPr marL="0" indent="0">
              <a:buNone/>
            </a:pPr>
            <a:r>
              <a:rPr lang="en-US" sz="1800" dirty="0"/>
              <a:t>	</a:t>
            </a:r>
            <a:r>
              <a:rPr lang="en-US" sz="1800" dirty="0" smtClean="0"/>
              <a:t>		</a:t>
            </a:r>
            <a:endParaRPr lang="en-US" sz="1800" dirty="0"/>
          </a:p>
        </p:txBody>
      </p:sp>
      <p:sp>
        <p:nvSpPr>
          <p:cNvPr id="4" name="Slide Number Placeholder 3"/>
          <p:cNvSpPr>
            <a:spLocks noGrp="1"/>
          </p:cNvSpPr>
          <p:nvPr>
            <p:ph type="sldNum" sz="quarter" idx="12"/>
          </p:nvPr>
        </p:nvSpPr>
        <p:spPr>
          <a:xfrm>
            <a:off x="-1014" y="6356350"/>
            <a:ext cx="377144" cy="365125"/>
          </a:xfrm>
        </p:spPr>
        <p:txBody>
          <a:bodyPr/>
          <a:lstStyle/>
          <a:p>
            <a:fld id="{2E12AE4B-1DCB-CC42-BB31-A55AAB1DC62A}" type="slidenum">
              <a:rPr lang="en-US" smtClean="0"/>
              <a:t>15</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4140952"/>
              </p:ext>
            </p:extLst>
          </p:nvPr>
        </p:nvGraphicFramePr>
        <p:xfrm>
          <a:off x="3762375" y="2052637"/>
          <a:ext cx="858605" cy="1067695"/>
        </p:xfrm>
        <a:graphic>
          <a:graphicData uri="http://schemas.openxmlformats.org/presentationml/2006/ole">
            <mc:AlternateContent xmlns:mc="http://schemas.openxmlformats.org/markup-compatibility/2006">
              <mc:Choice xmlns:v="urn:schemas-microsoft-com:vml" Requires="v">
                <p:oleObj spid="_x0000_s4538" name="Equation" r:id="rId4" imgW="520700" imgH="647700" progId="Equation.3">
                  <p:embed/>
                </p:oleObj>
              </mc:Choice>
              <mc:Fallback>
                <p:oleObj name="Equation" r:id="rId4" imgW="520700" imgH="647700" progId="Equation.3">
                  <p:embed/>
                  <p:pic>
                    <p:nvPicPr>
                      <p:cNvPr id="0" name=""/>
                      <p:cNvPicPr/>
                      <p:nvPr/>
                    </p:nvPicPr>
                    <p:blipFill>
                      <a:blip r:embed="rId5"/>
                      <a:stretch>
                        <a:fillRect/>
                      </a:stretch>
                    </p:blipFill>
                    <p:spPr>
                      <a:xfrm>
                        <a:off x="3762375" y="2052637"/>
                        <a:ext cx="858605" cy="106769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40042183"/>
              </p:ext>
            </p:extLst>
          </p:nvPr>
        </p:nvGraphicFramePr>
        <p:xfrm>
          <a:off x="3784600" y="4081463"/>
          <a:ext cx="1555750" cy="981075"/>
        </p:xfrm>
        <a:graphic>
          <a:graphicData uri="http://schemas.openxmlformats.org/presentationml/2006/ole">
            <mc:AlternateContent xmlns:mc="http://schemas.openxmlformats.org/markup-compatibility/2006">
              <mc:Choice xmlns:v="urn:schemas-microsoft-com:vml" Requires="v">
                <p:oleObj spid="_x0000_s4539" name="Equation" r:id="rId6" imgW="1066800" imgH="673100" progId="Equation.3">
                  <p:embed/>
                </p:oleObj>
              </mc:Choice>
              <mc:Fallback>
                <p:oleObj name="Equation" r:id="rId6" imgW="1066800" imgH="673100" progId="Equation.3">
                  <p:embed/>
                  <p:pic>
                    <p:nvPicPr>
                      <p:cNvPr id="0" name=""/>
                      <p:cNvPicPr/>
                      <p:nvPr/>
                    </p:nvPicPr>
                    <p:blipFill>
                      <a:blip r:embed="rId7"/>
                      <a:stretch>
                        <a:fillRect/>
                      </a:stretch>
                    </p:blipFill>
                    <p:spPr>
                      <a:xfrm>
                        <a:off x="3784600" y="4081463"/>
                        <a:ext cx="1555750" cy="9810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62166605"/>
              </p:ext>
            </p:extLst>
          </p:nvPr>
        </p:nvGraphicFramePr>
        <p:xfrm>
          <a:off x="1621969" y="5494249"/>
          <a:ext cx="431800" cy="431800"/>
        </p:xfrm>
        <a:graphic>
          <a:graphicData uri="http://schemas.openxmlformats.org/presentationml/2006/ole">
            <mc:AlternateContent xmlns:mc="http://schemas.openxmlformats.org/markup-compatibility/2006">
              <mc:Choice xmlns:v="urn:schemas-microsoft-com:vml" Requires="v">
                <p:oleObj spid="_x0000_s4540" name="Equation" r:id="rId8" imgW="215900" imgH="215900" progId="Equation.3">
                  <p:embed/>
                </p:oleObj>
              </mc:Choice>
              <mc:Fallback>
                <p:oleObj name="Equation" r:id="rId8" imgW="215900" imgH="215900" progId="Equation.3">
                  <p:embed/>
                  <p:pic>
                    <p:nvPicPr>
                      <p:cNvPr id="0" name=""/>
                      <p:cNvPicPr/>
                      <p:nvPr/>
                    </p:nvPicPr>
                    <p:blipFill>
                      <a:blip r:embed="rId9"/>
                      <a:stretch>
                        <a:fillRect/>
                      </a:stretch>
                    </p:blipFill>
                    <p:spPr>
                      <a:xfrm>
                        <a:off x="1621969" y="5494249"/>
                        <a:ext cx="431800" cy="431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9581358"/>
              </p:ext>
            </p:extLst>
          </p:nvPr>
        </p:nvGraphicFramePr>
        <p:xfrm>
          <a:off x="2513454" y="5494249"/>
          <a:ext cx="423141" cy="448031"/>
        </p:xfrm>
        <a:graphic>
          <a:graphicData uri="http://schemas.openxmlformats.org/presentationml/2006/ole">
            <mc:AlternateContent xmlns:mc="http://schemas.openxmlformats.org/markup-compatibility/2006">
              <mc:Choice xmlns:v="urn:schemas-microsoft-com:vml" Requires="v">
                <p:oleObj spid="_x0000_s4541" name="Equation" r:id="rId10" imgW="215900" imgH="228600" progId="Equation.3">
                  <p:embed/>
                </p:oleObj>
              </mc:Choice>
              <mc:Fallback>
                <p:oleObj name="Equation" r:id="rId10" imgW="215900" imgH="228600" progId="Equation.3">
                  <p:embed/>
                  <p:pic>
                    <p:nvPicPr>
                      <p:cNvPr id="0" name=""/>
                      <p:cNvPicPr/>
                      <p:nvPr/>
                    </p:nvPicPr>
                    <p:blipFill>
                      <a:blip r:embed="rId11"/>
                      <a:stretch>
                        <a:fillRect/>
                      </a:stretch>
                    </p:blipFill>
                    <p:spPr>
                      <a:xfrm>
                        <a:off x="2513454" y="5494249"/>
                        <a:ext cx="423141" cy="44803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80010137"/>
              </p:ext>
            </p:extLst>
          </p:nvPr>
        </p:nvGraphicFramePr>
        <p:xfrm>
          <a:off x="1621969" y="3028322"/>
          <a:ext cx="344130" cy="555902"/>
        </p:xfrm>
        <a:graphic>
          <a:graphicData uri="http://schemas.openxmlformats.org/presentationml/2006/ole">
            <mc:AlternateContent xmlns:mc="http://schemas.openxmlformats.org/markup-compatibility/2006">
              <mc:Choice xmlns:v="urn:schemas-microsoft-com:vml" Requires="v">
                <p:oleObj spid="_x0000_s4542" name="Equation" r:id="rId12" imgW="165100" imgH="266700" progId="Equation.3">
                  <p:embed/>
                </p:oleObj>
              </mc:Choice>
              <mc:Fallback>
                <p:oleObj name="Equation" r:id="rId12" imgW="165100" imgH="266700" progId="Equation.3">
                  <p:embed/>
                  <p:pic>
                    <p:nvPicPr>
                      <p:cNvPr id="0" name=""/>
                      <p:cNvPicPr/>
                      <p:nvPr/>
                    </p:nvPicPr>
                    <p:blipFill>
                      <a:blip r:embed="rId13"/>
                      <a:stretch>
                        <a:fillRect/>
                      </a:stretch>
                    </p:blipFill>
                    <p:spPr>
                      <a:xfrm>
                        <a:off x="1621969" y="3028322"/>
                        <a:ext cx="344130" cy="55590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61438213"/>
              </p:ext>
            </p:extLst>
          </p:nvPr>
        </p:nvGraphicFramePr>
        <p:xfrm>
          <a:off x="2467960" y="3045913"/>
          <a:ext cx="334204" cy="609854"/>
        </p:xfrm>
        <a:graphic>
          <a:graphicData uri="http://schemas.openxmlformats.org/presentationml/2006/ole">
            <mc:AlternateContent xmlns:mc="http://schemas.openxmlformats.org/markup-compatibility/2006">
              <mc:Choice xmlns:v="urn:schemas-microsoft-com:vml" Requires="v">
                <p:oleObj spid="_x0000_s4543" name="Equation" r:id="rId14" imgW="165100" imgH="292100" progId="Equation.3">
                  <p:embed/>
                </p:oleObj>
              </mc:Choice>
              <mc:Fallback>
                <p:oleObj name="Equation" r:id="rId14" imgW="165100" imgH="292100" progId="Equation.3">
                  <p:embed/>
                  <p:pic>
                    <p:nvPicPr>
                      <p:cNvPr id="0" name=""/>
                      <p:cNvPicPr/>
                      <p:nvPr/>
                    </p:nvPicPr>
                    <p:blipFill>
                      <a:blip r:embed="rId15"/>
                      <a:stretch>
                        <a:fillRect/>
                      </a:stretch>
                    </p:blipFill>
                    <p:spPr>
                      <a:xfrm>
                        <a:off x="2467960" y="3045913"/>
                        <a:ext cx="334204" cy="609854"/>
                      </a:xfrm>
                      <a:prstGeom prst="rect">
                        <a:avLst/>
                      </a:prstGeom>
                    </p:spPr>
                  </p:pic>
                </p:oleObj>
              </mc:Fallback>
            </mc:AlternateContent>
          </a:graphicData>
        </a:graphic>
      </p:graphicFrame>
      <p:sp>
        <p:nvSpPr>
          <p:cNvPr id="13" name="TextBox 12"/>
          <p:cNvSpPr txBox="1"/>
          <p:nvPr/>
        </p:nvSpPr>
        <p:spPr>
          <a:xfrm>
            <a:off x="8245153" y="2454162"/>
            <a:ext cx="441647" cy="369332"/>
          </a:xfrm>
          <a:prstGeom prst="rect">
            <a:avLst/>
          </a:prstGeom>
          <a:noFill/>
        </p:spPr>
        <p:txBody>
          <a:bodyPr wrap="none" rtlCol="0">
            <a:spAutoFit/>
          </a:bodyPr>
          <a:lstStyle/>
          <a:p>
            <a:r>
              <a:rPr lang="en-US" dirty="0" smtClean="0"/>
              <a:t>(5)</a:t>
            </a:r>
            <a:endParaRPr lang="en-US" dirty="0"/>
          </a:p>
        </p:txBody>
      </p:sp>
      <p:sp>
        <p:nvSpPr>
          <p:cNvPr id="14" name="TextBox 13"/>
          <p:cNvSpPr txBox="1"/>
          <p:nvPr/>
        </p:nvSpPr>
        <p:spPr>
          <a:xfrm>
            <a:off x="8245153" y="4597774"/>
            <a:ext cx="441647"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41078608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filtering</a:t>
            </a:r>
            <a:endParaRPr lang="en-US" dirty="0"/>
          </a:p>
        </p:txBody>
      </p:sp>
      <p:sp>
        <p:nvSpPr>
          <p:cNvPr id="3" name="Content Placeholder 2"/>
          <p:cNvSpPr>
            <a:spLocks noGrp="1"/>
          </p:cNvSpPr>
          <p:nvPr>
            <p:ph idx="1"/>
          </p:nvPr>
        </p:nvSpPr>
        <p:spPr/>
        <p:txBody>
          <a:bodyPr>
            <a:normAutofit/>
          </a:bodyPr>
          <a:lstStyle/>
          <a:p>
            <a:r>
              <a:rPr lang="en-US" sz="2000" dirty="0" smtClean="0"/>
              <a:t>Measurement noise is the uncertainty in the measurement. </a:t>
            </a:r>
            <a:endParaRPr lang="en-US" sz="2000" dirty="0"/>
          </a:p>
          <a:p>
            <a:pPr marL="0" indent="0">
              <a:buNone/>
            </a:pPr>
            <a:endParaRPr lang="en-US" sz="2000" dirty="0" smtClean="0"/>
          </a:p>
          <a:p>
            <a:pPr marL="0" indent="0">
              <a:buNone/>
            </a:pPr>
            <a:r>
              <a:rPr lang="en-US" sz="2000" dirty="0"/>
              <a:t>	</a:t>
            </a:r>
            <a:r>
              <a:rPr lang="en-US" sz="2000" dirty="0" smtClean="0"/>
              <a:t>Measurement noise covariance matrix</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a:t>	</a:t>
            </a:r>
            <a:r>
              <a:rPr lang="en-US" sz="2000" dirty="0" smtClean="0"/>
              <a:t>where         ,         </a:t>
            </a:r>
            <a:r>
              <a:rPr lang="en-US" sz="2000" dirty="0"/>
              <a:t> </a:t>
            </a:r>
            <a:r>
              <a:rPr lang="en-US" sz="2000" dirty="0" smtClean="0"/>
              <a:t>represent the variance          represent the covariance along the X and Y axes respectively.</a:t>
            </a:r>
            <a:endParaRPr lang="en-US" sz="2000" dirty="0"/>
          </a:p>
        </p:txBody>
      </p:sp>
      <p:sp>
        <p:nvSpPr>
          <p:cNvPr id="4" name="Slide Number Placeholder 3"/>
          <p:cNvSpPr>
            <a:spLocks noGrp="1"/>
          </p:cNvSpPr>
          <p:nvPr>
            <p:ph type="sldNum" sz="quarter" idx="12"/>
          </p:nvPr>
        </p:nvSpPr>
        <p:spPr>
          <a:xfrm>
            <a:off x="0" y="6356350"/>
            <a:ext cx="458213" cy="365125"/>
          </a:xfrm>
        </p:spPr>
        <p:txBody>
          <a:bodyPr/>
          <a:lstStyle/>
          <a:p>
            <a:fld id="{2E12AE4B-1DCB-CC42-BB31-A55AAB1DC62A}" type="slidenum">
              <a:rPr lang="en-US" smtClean="0"/>
              <a:t>16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801221"/>
              </p:ext>
            </p:extLst>
          </p:nvPr>
        </p:nvGraphicFramePr>
        <p:xfrm>
          <a:off x="3335338" y="2900363"/>
          <a:ext cx="1800225" cy="1089025"/>
        </p:xfrm>
        <a:graphic>
          <a:graphicData uri="http://schemas.openxmlformats.org/presentationml/2006/ole">
            <mc:AlternateContent xmlns:mc="http://schemas.openxmlformats.org/markup-compatibility/2006">
              <mc:Choice xmlns:v="urn:schemas-microsoft-com:vml" Requires="v">
                <p:oleObj spid="_x0000_s5341" name="Equation" r:id="rId4" imgW="1155700" imgH="698500" progId="Equation.3">
                  <p:embed/>
                </p:oleObj>
              </mc:Choice>
              <mc:Fallback>
                <p:oleObj name="Equation" r:id="rId4" imgW="1155700" imgH="698500" progId="Equation.3">
                  <p:embed/>
                  <p:pic>
                    <p:nvPicPr>
                      <p:cNvPr id="0" name=""/>
                      <p:cNvPicPr/>
                      <p:nvPr/>
                    </p:nvPicPr>
                    <p:blipFill>
                      <a:blip r:embed="rId5"/>
                      <a:stretch>
                        <a:fillRect/>
                      </a:stretch>
                    </p:blipFill>
                    <p:spPr>
                      <a:xfrm>
                        <a:off x="3335338" y="2900363"/>
                        <a:ext cx="1800225" cy="10890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52815813"/>
              </p:ext>
            </p:extLst>
          </p:nvPr>
        </p:nvGraphicFramePr>
        <p:xfrm>
          <a:off x="1803881" y="4107434"/>
          <a:ext cx="371492" cy="371492"/>
        </p:xfrm>
        <a:graphic>
          <a:graphicData uri="http://schemas.openxmlformats.org/presentationml/2006/ole">
            <mc:AlternateContent xmlns:mc="http://schemas.openxmlformats.org/markup-compatibility/2006">
              <mc:Choice xmlns:v="urn:schemas-microsoft-com:vml" Requires="v">
                <p:oleObj spid="_x0000_s5342" name="Equation" r:id="rId6" imgW="266700" imgH="266700" progId="Equation.3">
                  <p:embed/>
                </p:oleObj>
              </mc:Choice>
              <mc:Fallback>
                <p:oleObj name="Equation" r:id="rId6" imgW="266700" imgH="266700" progId="Equation.3">
                  <p:embed/>
                  <p:pic>
                    <p:nvPicPr>
                      <p:cNvPr id="0" name=""/>
                      <p:cNvPicPr/>
                      <p:nvPr/>
                    </p:nvPicPr>
                    <p:blipFill>
                      <a:blip r:embed="rId7"/>
                      <a:stretch>
                        <a:fillRect/>
                      </a:stretch>
                    </p:blipFill>
                    <p:spPr>
                      <a:xfrm>
                        <a:off x="1803881" y="4107434"/>
                        <a:ext cx="371492" cy="37149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83512808"/>
              </p:ext>
            </p:extLst>
          </p:nvPr>
        </p:nvGraphicFramePr>
        <p:xfrm>
          <a:off x="5206261" y="4107434"/>
          <a:ext cx="495597" cy="427167"/>
        </p:xfrm>
        <a:graphic>
          <a:graphicData uri="http://schemas.openxmlformats.org/presentationml/2006/ole">
            <mc:AlternateContent xmlns:mc="http://schemas.openxmlformats.org/markup-compatibility/2006">
              <mc:Choice xmlns:v="urn:schemas-microsoft-com:vml" Requires="v">
                <p:oleObj spid="_x0000_s5343" name="Equation" r:id="rId8" imgW="266700" imgH="228600" progId="Equation.3">
                  <p:embed/>
                </p:oleObj>
              </mc:Choice>
              <mc:Fallback>
                <p:oleObj name="Equation" r:id="rId8" imgW="266700" imgH="228600" progId="Equation.3">
                  <p:embed/>
                  <p:pic>
                    <p:nvPicPr>
                      <p:cNvPr id="0" name=""/>
                      <p:cNvPicPr/>
                      <p:nvPr/>
                    </p:nvPicPr>
                    <p:blipFill>
                      <a:blip r:embed="rId9"/>
                      <a:stretch>
                        <a:fillRect/>
                      </a:stretch>
                    </p:blipFill>
                    <p:spPr>
                      <a:xfrm>
                        <a:off x="5206261" y="4107434"/>
                        <a:ext cx="495597" cy="42716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37752567"/>
              </p:ext>
            </p:extLst>
          </p:nvPr>
        </p:nvGraphicFramePr>
        <p:xfrm>
          <a:off x="2344346" y="4074709"/>
          <a:ext cx="412028" cy="431648"/>
        </p:xfrm>
        <a:graphic>
          <a:graphicData uri="http://schemas.openxmlformats.org/presentationml/2006/ole">
            <mc:AlternateContent xmlns:mc="http://schemas.openxmlformats.org/markup-compatibility/2006">
              <mc:Choice xmlns:v="urn:schemas-microsoft-com:vml" Requires="v">
                <p:oleObj spid="_x0000_s5344" name="Equation" r:id="rId10" imgW="266700" imgH="279400" progId="Equation.3">
                  <p:embed/>
                </p:oleObj>
              </mc:Choice>
              <mc:Fallback>
                <p:oleObj name="Equation" r:id="rId10" imgW="266700" imgH="279400" progId="Equation.3">
                  <p:embed/>
                  <p:pic>
                    <p:nvPicPr>
                      <p:cNvPr id="0" name=""/>
                      <p:cNvPicPr/>
                      <p:nvPr/>
                    </p:nvPicPr>
                    <p:blipFill>
                      <a:blip r:embed="rId11"/>
                      <a:stretch>
                        <a:fillRect/>
                      </a:stretch>
                    </p:blipFill>
                    <p:spPr>
                      <a:xfrm>
                        <a:off x="2344346" y="4074709"/>
                        <a:ext cx="412028" cy="431648"/>
                      </a:xfrm>
                      <a:prstGeom prst="rect">
                        <a:avLst/>
                      </a:prstGeom>
                    </p:spPr>
                  </p:pic>
                </p:oleObj>
              </mc:Fallback>
            </mc:AlternateContent>
          </a:graphicData>
        </a:graphic>
      </p:graphicFrame>
      <p:sp>
        <p:nvSpPr>
          <p:cNvPr id="9" name="TextBox 8"/>
          <p:cNvSpPr txBox="1"/>
          <p:nvPr/>
        </p:nvSpPr>
        <p:spPr>
          <a:xfrm>
            <a:off x="8245153" y="3489956"/>
            <a:ext cx="441647" cy="369332"/>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32216899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Kalman</a:t>
            </a:r>
            <a:r>
              <a:rPr lang="en-US" dirty="0" smtClean="0"/>
              <a:t> filter</a:t>
            </a:r>
            <a:endParaRPr lang="en-US" dirty="0"/>
          </a:p>
        </p:txBody>
      </p:sp>
      <p:sp>
        <p:nvSpPr>
          <p:cNvPr id="3" name="Content Placeholder 2"/>
          <p:cNvSpPr>
            <a:spLocks noGrp="1"/>
          </p:cNvSpPr>
          <p:nvPr>
            <p:ph idx="1"/>
          </p:nvPr>
        </p:nvSpPr>
        <p:spPr>
          <a:xfrm>
            <a:off x="457200" y="1256427"/>
            <a:ext cx="8229600" cy="4998689"/>
          </a:xfrm>
        </p:spPr>
        <p:txBody>
          <a:bodyPr>
            <a:normAutofit fontScale="92500" lnSpcReduction="10000"/>
          </a:bodyPr>
          <a:lstStyle/>
          <a:p>
            <a:pPr>
              <a:buFont typeface="Wingdings" charset="2"/>
              <a:buChar char="§"/>
            </a:pPr>
            <a:r>
              <a:rPr lang="en-US" sz="2000" dirty="0" smtClean="0"/>
              <a:t>Linear motion models.</a:t>
            </a:r>
          </a:p>
          <a:p>
            <a:pPr>
              <a:buFont typeface="Wingdings" charset="2"/>
              <a:buChar char="§"/>
            </a:pPr>
            <a:r>
              <a:rPr lang="en-US" sz="2000" dirty="0" smtClean="0"/>
              <a:t>Noise should be Gaussian.</a:t>
            </a:r>
          </a:p>
          <a:p>
            <a:endParaRPr lang="en-US" sz="2000" dirty="0"/>
          </a:p>
          <a:p>
            <a:r>
              <a:rPr lang="en-US" sz="2000" dirty="0" smtClean="0"/>
              <a:t>Predict state					</a:t>
            </a:r>
            <a:r>
              <a:rPr lang="en-US" sz="2000" b="1" dirty="0" smtClean="0"/>
              <a:t>X</a:t>
            </a:r>
            <a:r>
              <a:rPr lang="en-US" sz="2000" b="1" baseline="-25000" dirty="0" smtClean="0"/>
              <a:t>t,t-1 </a:t>
            </a:r>
            <a:r>
              <a:rPr lang="en-US" sz="2000" b="1" dirty="0" smtClean="0"/>
              <a:t>= </a:t>
            </a:r>
            <a:r>
              <a:rPr lang="en-US" sz="2000" b="1" dirty="0" smtClean="0">
                <a:latin typeface="Lucida Grande"/>
                <a:ea typeface="Lucida Grande"/>
                <a:cs typeface="Lucida Grande"/>
              </a:rPr>
              <a:t>ϕX</a:t>
            </a:r>
            <a:r>
              <a:rPr lang="en-US" sz="2000" b="1" baseline="-25000" dirty="0" smtClean="0">
                <a:latin typeface="Lucida Grande"/>
                <a:ea typeface="Lucida Grande"/>
                <a:cs typeface="Lucida Grande"/>
              </a:rPr>
              <a:t>t-1,t-1</a:t>
            </a:r>
            <a:endParaRPr lang="en-US" sz="2000" b="1" dirty="0" smtClean="0"/>
          </a:p>
          <a:p>
            <a:endParaRPr lang="en-US" sz="2000" dirty="0"/>
          </a:p>
          <a:p>
            <a:r>
              <a:rPr lang="en-US" sz="2000" dirty="0" smtClean="0"/>
              <a:t>Predict state covariance			</a:t>
            </a:r>
            <a:r>
              <a:rPr lang="en-US" sz="2000" b="1" dirty="0" smtClean="0"/>
              <a:t>S</a:t>
            </a:r>
            <a:r>
              <a:rPr lang="en-US" sz="2000" b="1" baseline="-25000" dirty="0" smtClean="0"/>
              <a:t>t,t-1 </a:t>
            </a:r>
            <a:r>
              <a:rPr lang="en-US" sz="2000" b="1" dirty="0" smtClean="0"/>
              <a:t>= </a:t>
            </a:r>
            <a:r>
              <a:rPr lang="en-US" sz="2000" b="1" dirty="0" smtClean="0">
                <a:latin typeface="Lucida Grande"/>
                <a:ea typeface="Lucida Grande"/>
                <a:cs typeface="Lucida Grande"/>
              </a:rPr>
              <a:t>ϕ</a:t>
            </a:r>
            <a:r>
              <a:rPr lang="en-US" sz="2000" b="1" dirty="0" smtClean="0"/>
              <a:t>S</a:t>
            </a:r>
            <a:r>
              <a:rPr lang="en-US" sz="2000" b="1" baseline="-25000" dirty="0" smtClean="0"/>
              <a:t>t-1,</a:t>
            </a:r>
            <a:r>
              <a:rPr lang="en-US" sz="2000" b="1" baseline="-25000" dirty="0"/>
              <a:t>t-</a:t>
            </a:r>
            <a:r>
              <a:rPr lang="en-US" sz="2000" b="1" baseline="-25000" dirty="0" smtClean="0"/>
              <a:t>1</a:t>
            </a:r>
            <a:r>
              <a:rPr lang="en-US" sz="2000" b="1" dirty="0" smtClean="0">
                <a:latin typeface="Lucida Grande"/>
                <a:ea typeface="Lucida Grande"/>
                <a:cs typeface="Lucida Grande"/>
              </a:rPr>
              <a:t>ϕ</a:t>
            </a:r>
            <a:r>
              <a:rPr lang="en-US" sz="2000" b="1" baseline="30000" dirty="0" smtClean="0">
                <a:latin typeface="Lucida Grande"/>
                <a:ea typeface="Lucida Grande"/>
                <a:cs typeface="Lucida Grande"/>
              </a:rPr>
              <a:t>T</a:t>
            </a:r>
            <a:r>
              <a:rPr lang="en-US" sz="2000" b="1" dirty="0" smtClean="0">
                <a:latin typeface="Lucida Grande"/>
                <a:ea typeface="Lucida Grande"/>
                <a:cs typeface="Lucida Grande"/>
              </a:rPr>
              <a:t>+Q</a:t>
            </a:r>
            <a:endParaRPr lang="en-US" sz="2000" b="1" dirty="0" smtClean="0"/>
          </a:p>
          <a:p>
            <a:endParaRPr lang="en-US" sz="2000" dirty="0" smtClean="0"/>
          </a:p>
          <a:p>
            <a:endParaRPr lang="en-US" sz="2000" dirty="0"/>
          </a:p>
          <a:p>
            <a:r>
              <a:rPr lang="en-US" sz="2000" dirty="0" smtClean="0"/>
              <a:t>Innovation 					</a:t>
            </a:r>
            <a:r>
              <a:rPr lang="en-US" sz="2000" b="1" dirty="0" smtClean="0"/>
              <a:t>J = </a:t>
            </a:r>
            <a:r>
              <a:rPr lang="en-US" sz="2000" b="1" dirty="0" err="1" smtClean="0"/>
              <a:t>Y</a:t>
            </a:r>
            <a:r>
              <a:rPr lang="en-US" sz="2000" b="1" baseline="-25000" dirty="0" err="1" smtClean="0"/>
              <a:t>t</a:t>
            </a:r>
            <a:r>
              <a:rPr lang="en-US" sz="2000" b="1" dirty="0" smtClean="0"/>
              <a:t> – M X</a:t>
            </a:r>
            <a:r>
              <a:rPr lang="en-US" sz="2000" b="1" baseline="-25000" dirty="0" smtClean="0"/>
              <a:t>t,t-1</a:t>
            </a:r>
            <a:endParaRPr lang="en-US" sz="2000" b="1" dirty="0"/>
          </a:p>
          <a:p>
            <a:endParaRPr lang="en-US" sz="2000" dirty="0" smtClean="0"/>
          </a:p>
          <a:p>
            <a:r>
              <a:rPr lang="en-US" sz="2000" dirty="0" smtClean="0"/>
              <a:t>Calculate </a:t>
            </a:r>
            <a:r>
              <a:rPr lang="en-US" sz="2000" dirty="0" err="1" smtClean="0"/>
              <a:t>Kalman</a:t>
            </a:r>
            <a:r>
              <a:rPr lang="en-US" sz="2000" dirty="0" smtClean="0"/>
              <a:t> gain			</a:t>
            </a:r>
            <a:r>
              <a:rPr lang="en-US" sz="2000" b="1" dirty="0" err="1" smtClean="0"/>
              <a:t>K</a:t>
            </a:r>
            <a:r>
              <a:rPr lang="en-US" sz="2000" b="1" baseline="-25000" dirty="0" err="1" smtClean="0"/>
              <a:t>t</a:t>
            </a:r>
            <a:r>
              <a:rPr lang="en-US" sz="2000" b="1" dirty="0" smtClean="0"/>
              <a:t> = 	</a:t>
            </a:r>
            <a:r>
              <a:rPr lang="en-US" sz="2000" b="1" dirty="0"/>
              <a:t>S</a:t>
            </a:r>
            <a:r>
              <a:rPr lang="en-US" sz="2000" b="1" baseline="-25000" dirty="0"/>
              <a:t>t,t-</a:t>
            </a:r>
            <a:r>
              <a:rPr lang="en-US" sz="2000" b="1" baseline="-25000" dirty="0" smtClean="0"/>
              <a:t>1</a:t>
            </a:r>
            <a:r>
              <a:rPr lang="en-US" sz="2000" b="1" dirty="0" smtClean="0"/>
              <a:t> M</a:t>
            </a:r>
            <a:r>
              <a:rPr lang="en-US" sz="2000" b="1" baseline="30000" dirty="0" smtClean="0"/>
              <a:t>T </a:t>
            </a:r>
            <a:r>
              <a:rPr lang="en-US" sz="2000" b="1" dirty="0" smtClean="0"/>
              <a:t>(M </a:t>
            </a:r>
            <a:r>
              <a:rPr lang="en-US" sz="2000" b="1" dirty="0"/>
              <a:t>S</a:t>
            </a:r>
            <a:r>
              <a:rPr lang="en-US" sz="2000" b="1" baseline="-25000" dirty="0"/>
              <a:t>t,t-</a:t>
            </a:r>
            <a:r>
              <a:rPr lang="en-US" sz="2000" b="1" baseline="-25000" dirty="0" smtClean="0"/>
              <a:t>1</a:t>
            </a:r>
            <a:r>
              <a:rPr lang="en-US" sz="2000" b="1" dirty="0" smtClean="0"/>
              <a:t>M</a:t>
            </a:r>
            <a:r>
              <a:rPr lang="en-US" sz="2000" b="1" baseline="30000" dirty="0" smtClean="0"/>
              <a:t>T</a:t>
            </a:r>
            <a:r>
              <a:rPr lang="en-US" sz="2000" b="1" dirty="0" smtClean="0"/>
              <a:t> + R)</a:t>
            </a:r>
            <a:r>
              <a:rPr lang="en-US" sz="2000" b="1" baseline="30000" dirty="0" smtClean="0"/>
              <a:t>-1</a:t>
            </a:r>
            <a:endParaRPr lang="en-US" sz="2000" b="1" dirty="0" smtClean="0"/>
          </a:p>
          <a:p>
            <a:endParaRPr lang="en-US" sz="2000" dirty="0"/>
          </a:p>
          <a:p>
            <a:r>
              <a:rPr lang="en-US" sz="2000" dirty="0" smtClean="0"/>
              <a:t>Update state covariance			</a:t>
            </a:r>
            <a:r>
              <a:rPr lang="en-US" sz="2000" b="1" dirty="0" err="1"/>
              <a:t>S</a:t>
            </a:r>
            <a:r>
              <a:rPr lang="en-US" sz="2000" b="1" baseline="-25000" dirty="0" err="1"/>
              <a:t>t,</a:t>
            </a:r>
            <a:r>
              <a:rPr lang="en-US" sz="2000" b="1" baseline="-25000" dirty="0" err="1" smtClean="0"/>
              <a:t>t</a:t>
            </a:r>
            <a:r>
              <a:rPr lang="en-US" sz="2000" b="1" dirty="0" smtClean="0"/>
              <a:t> = [ I - </a:t>
            </a:r>
            <a:r>
              <a:rPr lang="en-US" sz="2000" dirty="0" smtClean="0"/>
              <a:t>	</a:t>
            </a:r>
            <a:r>
              <a:rPr lang="en-US" sz="2000" b="1" dirty="0" err="1" smtClean="0"/>
              <a:t>K</a:t>
            </a:r>
            <a:r>
              <a:rPr lang="en-US" sz="2000" b="1" baseline="-25000" dirty="0" err="1" smtClean="0"/>
              <a:t>t</a:t>
            </a:r>
            <a:r>
              <a:rPr lang="en-US" sz="2000" b="1" dirty="0" err="1" smtClean="0"/>
              <a:t>M</a:t>
            </a:r>
            <a:r>
              <a:rPr lang="en-US" sz="2000" b="1" dirty="0" smtClean="0"/>
              <a:t>] S</a:t>
            </a:r>
            <a:r>
              <a:rPr lang="en-US" sz="2000" b="1" baseline="-25000" dirty="0" smtClean="0"/>
              <a:t>t,t-1</a:t>
            </a:r>
            <a:r>
              <a:rPr lang="en-US" sz="2000" dirty="0" smtClean="0"/>
              <a:t>	</a:t>
            </a:r>
          </a:p>
          <a:p>
            <a:endParaRPr lang="en-US" sz="2000" dirty="0"/>
          </a:p>
          <a:p>
            <a:r>
              <a:rPr lang="en-US" sz="2000" dirty="0" smtClean="0"/>
              <a:t>Update state					</a:t>
            </a:r>
            <a:r>
              <a:rPr lang="en-US" sz="2000" b="1" dirty="0" err="1"/>
              <a:t>X</a:t>
            </a:r>
            <a:r>
              <a:rPr lang="en-US" sz="2000" b="1" baseline="-25000" dirty="0" err="1"/>
              <a:t>t</a:t>
            </a:r>
            <a:r>
              <a:rPr lang="en-US" sz="2000" b="1" baseline="-25000" dirty="0" err="1" smtClean="0"/>
              <a:t>,t</a:t>
            </a:r>
            <a:r>
              <a:rPr lang="en-US" sz="2000" b="1" dirty="0" smtClean="0"/>
              <a:t> = </a:t>
            </a:r>
            <a:r>
              <a:rPr lang="en-US" sz="2000" b="1" dirty="0"/>
              <a:t>X</a:t>
            </a:r>
            <a:r>
              <a:rPr lang="en-US" sz="2000" b="1" baseline="-25000" dirty="0"/>
              <a:t>t,t-1 </a:t>
            </a:r>
            <a:r>
              <a:rPr lang="en-US" sz="2000" b="1" baseline="-25000" dirty="0" smtClean="0"/>
              <a:t>+ </a:t>
            </a:r>
            <a:r>
              <a:rPr lang="en-US" sz="2000" b="1" dirty="0" err="1" smtClean="0"/>
              <a:t>K</a:t>
            </a:r>
            <a:r>
              <a:rPr lang="en-US" sz="2000" b="1" baseline="-25000" dirty="0" err="1" smtClean="0"/>
              <a:t>t</a:t>
            </a:r>
            <a:r>
              <a:rPr lang="en-US" sz="2000" b="1" baseline="-25000" dirty="0" smtClean="0"/>
              <a:t> </a:t>
            </a:r>
            <a:r>
              <a:rPr lang="en-US" sz="2000" b="1" dirty="0" smtClean="0"/>
              <a:t>J</a:t>
            </a:r>
            <a:endParaRPr lang="en-US" sz="2000" dirty="0"/>
          </a:p>
        </p:txBody>
      </p:sp>
      <p:sp>
        <p:nvSpPr>
          <p:cNvPr id="4" name="Slide Number Placeholder 3"/>
          <p:cNvSpPr>
            <a:spLocks noGrp="1"/>
          </p:cNvSpPr>
          <p:nvPr>
            <p:ph type="sldNum" sz="quarter" idx="12"/>
          </p:nvPr>
        </p:nvSpPr>
        <p:spPr>
          <a:xfrm>
            <a:off x="15553" y="6349503"/>
            <a:ext cx="441647" cy="365125"/>
          </a:xfrm>
        </p:spPr>
        <p:txBody>
          <a:bodyPr/>
          <a:lstStyle/>
          <a:p>
            <a:fld id="{2E12AE4B-1DCB-CC42-BB31-A55AAB1DC62A}" type="slidenum">
              <a:rPr lang="en-US" smtClean="0"/>
              <a:t>17</a:t>
            </a:fld>
            <a:endParaRPr lang="en-US" dirty="0"/>
          </a:p>
        </p:txBody>
      </p:sp>
      <p:sp>
        <p:nvSpPr>
          <p:cNvPr id="5" name="TextBox 4"/>
          <p:cNvSpPr txBox="1"/>
          <p:nvPr/>
        </p:nvSpPr>
        <p:spPr>
          <a:xfrm>
            <a:off x="8245153" y="2111939"/>
            <a:ext cx="441647" cy="369332"/>
          </a:xfrm>
          <a:prstGeom prst="rect">
            <a:avLst/>
          </a:prstGeom>
          <a:noFill/>
        </p:spPr>
        <p:txBody>
          <a:bodyPr wrap="none" rtlCol="0">
            <a:spAutoFit/>
          </a:bodyPr>
          <a:lstStyle/>
          <a:p>
            <a:r>
              <a:rPr lang="en-US" dirty="0" smtClean="0"/>
              <a:t>(8)</a:t>
            </a:r>
            <a:endParaRPr lang="en-US" dirty="0"/>
          </a:p>
        </p:txBody>
      </p:sp>
      <p:sp>
        <p:nvSpPr>
          <p:cNvPr id="6" name="TextBox 5"/>
          <p:cNvSpPr txBox="1"/>
          <p:nvPr/>
        </p:nvSpPr>
        <p:spPr>
          <a:xfrm>
            <a:off x="8245153" y="2733398"/>
            <a:ext cx="441647" cy="369332"/>
          </a:xfrm>
          <a:prstGeom prst="rect">
            <a:avLst/>
          </a:prstGeom>
          <a:noFill/>
        </p:spPr>
        <p:txBody>
          <a:bodyPr wrap="none" rtlCol="0">
            <a:spAutoFit/>
          </a:bodyPr>
          <a:lstStyle/>
          <a:p>
            <a:r>
              <a:rPr lang="en-US" dirty="0" smtClean="0"/>
              <a:t>(9)</a:t>
            </a:r>
            <a:endParaRPr lang="en-US" dirty="0"/>
          </a:p>
        </p:txBody>
      </p:sp>
      <p:sp>
        <p:nvSpPr>
          <p:cNvPr id="7" name="TextBox 6"/>
          <p:cNvSpPr txBox="1"/>
          <p:nvPr/>
        </p:nvSpPr>
        <p:spPr>
          <a:xfrm>
            <a:off x="8245153" y="3760155"/>
            <a:ext cx="558642" cy="369332"/>
          </a:xfrm>
          <a:prstGeom prst="rect">
            <a:avLst/>
          </a:prstGeom>
          <a:noFill/>
        </p:spPr>
        <p:txBody>
          <a:bodyPr wrap="none" rtlCol="0">
            <a:spAutoFit/>
          </a:bodyPr>
          <a:lstStyle/>
          <a:p>
            <a:r>
              <a:rPr lang="en-US" dirty="0" smtClean="0"/>
              <a:t>(10)</a:t>
            </a:r>
            <a:endParaRPr lang="en-US" dirty="0"/>
          </a:p>
        </p:txBody>
      </p:sp>
      <p:sp>
        <p:nvSpPr>
          <p:cNvPr id="8" name="TextBox 7"/>
          <p:cNvSpPr txBox="1"/>
          <p:nvPr/>
        </p:nvSpPr>
        <p:spPr>
          <a:xfrm>
            <a:off x="8245153" y="4435654"/>
            <a:ext cx="558642" cy="369332"/>
          </a:xfrm>
          <a:prstGeom prst="rect">
            <a:avLst/>
          </a:prstGeom>
          <a:noFill/>
        </p:spPr>
        <p:txBody>
          <a:bodyPr wrap="none" rtlCol="0">
            <a:spAutoFit/>
          </a:bodyPr>
          <a:lstStyle/>
          <a:p>
            <a:r>
              <a:rPr lang="en-US" dirty="0" smtClean="0"/>
              <a:t>(11)</a:t>
            </a:r>
            <a:endParaRPr lang="en-US" dirty="0"/>
          </a:p>
        </p:txBody>
      </p:sp>
      <p:sp>
        <p:nvSpPr>
          <p:cNvPr id="9" name="TextBox 8"/>
          <p:cNvSpPr txBox="1"/>
          <p:nvPr/>
        </p:nvSpPr>
        <p:spPr>
          <a:xfrm>
            <a:off x="8245153" y="5030093"/>
            <a:ext cx="558642" cy="369332"/>
          </a:xfrm>
          <a:prstGeom prst="rect">
            <a:avLst/>
          </a:prstGeom>
          <a:noFill/>
        </p:spPr>
        <p:txBody>
          <a:bodyPr wrap="none" rtlCol="0">
            <a:spAutoFit/>
          </a:bodyPr>
          <a:lstStyle/>
          <a:p>
            <a:r>
              <a:rPr lang="en-US" dirty="0" smtClean="0"/>
              <a:t>(12)</a:t>
            </a:r>
            <a:endParaRPr lang="en-US" dirty="0"/>
          </a:p>
        </p:txBody>
      </p:sp>
      <p:sp>
        <p:nvSpPr>
          <p:cNvPr id="10" name="TextBox 9"/>
          <p:cNvSpPr txBox="1"/>
          <p:nvPr/>
        </p:nvSpPr>
        <p:spPr>
          <a:xfrm>
            <a:off x="8245153" y="5665062"/>
            <a:ext cx="558642" cy="369332"/>
          </a:xfrm>
          <a:prstGeom prst="rect">
            <a:avLst/>
          </a:prstGeom>
          <a:noFill/>
        </p:spPr>
        <p:txBody>
          <a:bodyPr wrap="none" rtlCol="0">
            <a:spAutoFit/>
          </a:bodyPr>
          <a:lstStyle/>
          <a:p>
            <a:r>
              <a:rPr lang="en-US" dirty="0" smtClean="0"/>
              <a:t>(13)</a:t>
            </a:r>
            <a:endParaRPr lang="en-US" dirty="0"/>
          </a:p>
        </p:txBody>
      </p:sp>
    </p:spTree>
    <p:extLst>
      <p:ext uri="{BB962C8B-B14F-4D97-AF65-F5344CB8AC3E}">
        <p14:creationId xmlns:p14="http://schemas.microsoft.com/office/powerpoint/2010/main" val="15649992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Filter</a:t>
            </a:r>
            <a:endParaRPr lang="en-US" dirty="0"/>
          </a:p>
        </p:txBody>
      </p:sp>
      <p:sp>
        <p:nvSpPr>
          <p:cNvPr id="3" name="Content Placeholder 2"/>
          <p:cNvSpPr>
            <a:spLocks noGrp="1"/>
          </p:cNvSpPr>
          <p:nvPr>
            <p:ph idx="1"/>
          </p:nvPr>
        </p:nvSpPr>
        <p:spPr>
          <a:xfrm>
            <a:off x="457200" y="1417638"/>
            <a:ext cx="8229600" cy="4938712"/>
          </a:xfrm>
        </p:spPr>
        <p:txBody>
          <a:bodyPr>
            <a:normAutofit fontScale="85000" lnSpcReduction="20000"/>
          </a:bodyPr>
          <a:lstStyle/>
          <a:p>
            <a:pPr>
              <a:buFont typeface="Wingdings" charset="2"/>
              <a:buChar char="§"/>
            </a:pPr>
            <a:r>
              <a:rPr lang="en-US" sz="2000" dirty="0" smtClean="0"/>
              <a:t>Any motion model.</a:t>
            </a:r>
          </a:p>
          <a:p>
            <a:pPr>
              <a:buFont typeface="Wingdings" charset="2"/>
              <a:buChar char="§"/>
            </a:pPr>
            <a:r>
              <a:rPr lang="en-US" sz="2000" dirty="0" smtClean="0"/>
              <a:t>Any type of noise.</a:t>
            </a:r>
          </a:p>
          <a:p>
            <a:pPr>
              <a:buFont typeface="Wingdings" charset="2"/>
              <a:buChar char="§"/>
            </a:pPr>
            <a:endParaRPr lang="en-US" sz="2000" dirty="0"/>
          </a:p>
          <a:p>
            <a:r>
              <a:rPr lang="en-US" sz="2000" dirty="0" smtClean="0"/>
              <a:t>Particles 									          	m = 1,2,3,…..,1000</a:t>
            </a:r>
          </a:p>
          <a:p>
            <a:endParaRPr lang="en-US" sz="2000" baseline="-25000" dirty="0"/>
          </a:p>
          <a:p>
            <a:endParaRPr lang="en-US" sz="2000" dirty="0"/>
          </a:p>
          <a:p>
            <a:r>
              <a:rPr lang="en-US" sz="2000" dirty="0" smtClean="0"/>
              <a:t>Transition particles 			</a:t>
            </a:r>
            <a:endParaRPr lang="en-US" sz="2000" baseline="-25000" dirty="0"/>
          </a:p>
          <a:p>
            <a:endParaRPr lang="en-US" sz="2000" dirty="0" smtClean="0"/>
          </a:p>
          <a:p>
            <a:endParaRPr lang="en-US" sz="2000" dirty="0" smtClean="0"/>
          </a:p>
          <a:p>
            <a:r>
              <a:rPr lang="en-US" sz="2000" dirty="0" smtClean="0"/>
              <a:t>Update weights		</a:t>
            </a:r>
          </a:p>
          <a:p>
            <a:endParaRPr lang="en-US" sz="2000" dirty="0"/>
          </a:p>
          <a:p>
            <a:pPr marL="0" indent="0">
              <a:buNone/>
            </a:pPr>
            <a:endParaRPr lang="en-US" sz="2000" dirty="0" smtClean="0"/>
          </a:p>
          <a:p>
            <a:pPr marL="0" indent="0">
              <a:buNone/>
            </a:pPr>
            <a:endParaRPr lang="en-US" sz="2000" dirty="0"/>
          </a:p>
          <a:p>
            <a:r>
              <a:rPr lang="en-US" sz="2000" dirty="0" smtClean="0"/>
              <a:t>Normalize weights</a:t>
            </a:r>
          </a:p>
          <a:p>
            <a:endParaRPr lang="en-US" sz="2000" dirty="0"/>
          </a:p>
          <a:p>
            <a:pPr marL="0" indent="0">
              <a:buNone/>
            </a:pPr>
            <a:endParaRPr lang="en-US" sz="2000" dirty="0" smtClean="0"/>
          </a:p>
          <a:p>
            <a:r>
              <a:rPr lang="en-US" sz="2000" dirty="0" smtClean="0"/>
              <a:t>Output</a:t>
            </a:r>
          </a:p>
          <a:p>
            <a:endParaRPr lang="en-US" sz="2000" dirty="0"/>
          </a:p>
          <a:p>
            <a:r>
              <a:rPr lang="en-US" sz="2000" dirty="0" smtClean="0"/>
              <a:t>Resample if necessary	</a:t>
            </a:r>
            <a:endParaRPr lang="en-US" sz="2000" dirty="0"/>
          </a:p>
        </p:txBody>
      </p:sp>
      <p:sp>
        <p:nvSpPr>
          <p:cNvPr id="4" name="Slide Number Placeholder 3"/>
          <p:cNvSpPr>
            <a:spLocks noGrp="1"/>
          </p:cNvSpPr>
          <p:nvPr>
            <p:ph type="sldNum" sz="quarter" idx="12"/>
          </p:nvPr>
        </p:nvSpPr>
        <p:spPr>
          <a:xfrm>
            <a:off x="-14524" y="6356350"/>
            <a:ext cx="471724" cy="365125"/>
          </a:xfrm>
        </p:spPr>
        <p:txBody>
          <a:bodyPr/>
          <a:lstStyle/>
          <a:p>
            <a:fld id="{2E12AE4B-1DCB-CC42-BB31-A55AAB1DC62A}" type="slidenum">
              <a:rPr lang="en-US" smtClean="0"/>
              <a:t>18</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882461543"/>
              </p:ext>
            </p:extLst>
          </p:nvPr>
        </p:nvGraphicFramePr>
        <p:xfrm>
          <a:off x="3773346" y="2082299"/>
          <a:ext cx="1657148" cy="415640"/>
        </p:xfrm>
        <a:graphic>
          <a:graphicData uri="http://schemas.openxmlformats.org/presentationml/2006/ole">
            <mc:AlternateContent xmlns:mc="http://schemas.openxmlformats.org/markup-compatibility/2006">
              <mc:Choice xmlns:v="urn:schemas-microsoft-com:vml" Requires="v">
                <p:oleObj spid="_x0000_s6435" name="Equation" r:id="rId4" imgW="1308100" imgH="266700" progId="Equation.3">
                  <p:embed/>
                </p:oleObj>
              </mc:Choice>
              <mc:Fallback>
                <p:oleObj name="Equation" r:id="rId4" imgW="1308100" imgH="266700" progId="Equation.3">
                  <p:embed/>
                  <p:pic>
                    <p:nvPicPr>
                      <p:cNvPr id="0" name=""/>
                      <p:cNvPicPr/>
                      <p:nvPr/>
                    </p:nvPicPr>
                    <p:blipFill>
                      <a:blip r:embed="rId5"/>
                      <a:stretch>
                        <a:fillRect/>
                      </a:stretch>
                    </p:blipFill>
                    <p:spPr>
                      <a:xfrm>
                        <a:off x="3773346" y="2082299"/>
                        <a:ext cx="1657148" cy="41564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37970263"/>
              </p:ext>
            </p:extLst>
          </p:nvPr>
        </p:nvGraphicFramePr>
        <p:xfrm>
          <a:off x="3526536" y="2833967"/>
          <a:ext cx="2296978" cy="394916"/>
        </p:xfrm>
        <a:graphic>
          <a:graphicData uri="http://schemas.openxmlformats.org/presentationml/2006/ole">
            <mc:AlternateContent xmlns:mc="http://schemas.openxmlformats.org/markup-compatibility/2006">
              <mc:Choice xmlns:v="urn:schemas-microsoft-com:vml" Requires="v">
                <p:oleObj spid="_x0000_s6436" name="Equation" r:id="rId6" imgW="1333500" imgH="241300" progId="Equation.3">
                  <p:embed/>
                </p:oleObj>
              </mc:Choice>
              <mc:Fallback>
                <p:oleObj name="Equation" r:id="rId6" imgW="1333500" imgH="241300" progId="Equation.3">
                  <p:embed/>
                  <p:pic>
                    <p:nvPicPr>
                      <p:cNvPr id="0" name=""/>
                      <p:cNvPicPr/>
                      <p:nvPr/>
                    </p:nvPicPr>
                    <p:blipFill>
                      <a:blip r:embed="rId7"/>
                      <a:stretch>
                        <a:fillRect/>
                      </a:stretch>
                    </p:blipFill>
                    <p:spPr>
                      <a:xfrm>
                        <a:off x="3526536" y="2833967"/>
                        <a:ext cx="2296978" cy="39491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57827444"/>
              </p:ext>
            </p:extLst>
          </p:nvPr>
        </p:nvGraphicFramePr>
        <p:xfrm>
          <a:off x="3526536" y="3548685"/>
          <a:ext cx="2296979" cy="414373"/>
        </p:xfrm>
        <a:graphic>
          <a:graphicData uri="http://schemas.openxmlformats.org/presentationml/2006/ole">
            <mc:AlternateContent xmlns:mc="http://schemas.openxmlformats.org/markup-compatibility/2006">
              <mc:Choice xmlns:v="urn:schemas-microsoft-com:vml" Requires="v">
                <p:oleObj spid="_x0000_s6437" name="Equation" r:id="rId8" imgW="1320800" imgH="342900" progId="Equation.3">
                  <p:embed/>
                </p:oleObj>
              </mc:Choice>
              <mc:Fallback>
                <p:oleObj name="Equation" r:id="rId8" imgW="1320800" imgH="342900" progId="Equation.3">
                  <p:embed/>
                  <p:pic>
                    <p:nvPicPr>
                      <p:cNvPr id="0" name=""/>
                      <p:cNvPicPr/>
                      <p:nvPr/>
                    </p:nvPicPr>
                    <p:blipFill>
                      <a:blip r:embed="rId9"/>
                      <a:stretch>
                        <a:fillRect/>
                      </a:stretch>
                    </p:blipFill>
                    <p:spPr>
                      <a:xfrm>
                        <a:off x="3526536" y="3548685"/>
                        <a:ext cx="2296979" cy="41437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3391757"/>
              </p:ext>
            </p:extLst>
          </p:nvPr>
        </p:nvGraphicFramePr>
        <p:xfrm>
          <a:off x="5823514" y="3845854"/>
          <a:ext cx="2540189" cy="594339"/>
        </p:xfrm>
        <a:graphic>
          <a:graphicData uri="http://schemas.openxmlformats.org/presentationml/2006/ole">
            <mc:AlternateContent xmlns:mc="http://schemas.openxmlformats.org/markup-compatibility/2006">
              <mc:Choice xmlns:v="urn:schemas-microsoft-com:vml" Requires="v">
                <p:oleObj spid="_x0000_s6438" name="Equation" r:id="rId10" imgW="1841500" imgH="444500" progId="Equation.3">
                  <p:embed/>
                </p:oleObj>
              </mc:Choice>
              <mc:Fallback>
                <p:oleObj name="Equation" r:id="rId10" imgW="1841500" imgH="444500" progId="Equation.3">
                  <p:embed/>
                  <p:pic>
                    <p:nvPicPr>
                      <p:cNvPr id="0" name=""/>
                      <p:cNvPicPr/>
                      <p:nvPr/>
                    </p:nvPicPr>
                    <p:blipFill>
                      <a:blip r:embed="rId11"/>
                      <a:stretch>
                        <a:fillRect/>
                      </a:stretch>
                    </p:blipFill>
                    <p:spPr>
                      <a:xfrm>
                        <a:off x="5823514" y="3845854"/>
                        <a:ext cx="2540189" cy="59433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66375213"/>
              </p:ext>
            </p:extLst>
          </p:nvPr>
        </p:nvGraphicFramePr>
        <p:xfrm>
          <a:off x="3590528" y="4251205"/>
          <a:ext cx="1380522" cy="1081942"/>
        </p:xfrm>
        <a:graphic>
          <a:graphicData uri="http://schemas.openxmlformats.org/presentationml/2006/ole">
            <mc:AlternateContent xmlns:mc="http://schemas.openxmlformats.org/markup-compatibility/2006">
              <mc:Choice xmlns:v="urn:schemas-microsoft-com:vml" Requires="v">
                <p:oleObj spid="_x0000_s6439" name="Equation" r:id="rId12" imgW="825500" imgH="762000" progId="Equation.3">
                  <p:embed/>
                </p:oleObj>
              </mc:Choice>
              <mc:Fallback>
                <p:oleObj name="Equation" r:id="rId12" imgW="825500" imgH="762000" progId="Equation.3">
                  <p:embed/>
                  <p:pic>
                    <p:nvPicPr>
                      <p:cNvPr id="0" name=""/>
                      <p:cNvPicPr/>
                      <p:nvPr/>
                    </p:nvPicPr>
                    <p:blipFill>
                      <a:blip r:embed="rId13"/>
                      <a:stretch>
                        <a:fillRect/>
                      </a:stretch>
                    </p:blipFill>
                    <p:spPr>
                      <a:xfrm>
                        <a:off x="3590528" y="4251205"/>
                        <a:ext cx="1380522" cy="108194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63317718"/>
              </p:ext>
            </p:extLst>
          </p:nvPr>
        </p:nvGraphicFramePr>
        <p:xfrm>
          <a:off x="3590528" y="5333147"/>
          <a:ext cx="1444514" cy="597730"/>
        </p:xfrm>
        <a:graphic>
          <a:graphicData uri="http://schemas.openxmlformats.org/presentationml/2006/ole">
            <mc:AlternateContent xmlns:mc="http://schemas.openxmlformats.org/markup-compatibility/2006">
              <mc:Choice xmlns:v="urn:schemas-microsoft-com:vml" Requires="v">
                <p:oleObj spid="_x0000_s6440" name="Equation" r:id="rId14" imgW="1104900" imgH="457200" progId="Equation.3">
                  <p:embed/>
                </p:oleObj>
              </mc:Choice>
              <mc:Fallback>
                <p:oleObj name="Equation" r:id="rId14" imgW="1104900" imgH="457200" progId="Equation.3">
                  <p:embed/>
                  <p:pic>
                    <p:nvPicPr>
                      <p:cNvPr id="0" name=""/>
                      <p:cNvPicPr/>
                      <p:nvPr/>
                    </p:nvPicPr>
                    <p:blipFill>
                      <a:blip r:embed="rId15"/>
                      <a:stretch>
                        <a:fillRect/>
                      </a:stretch>
                    </p:blipFill>
                    <p:spPr>
                      <a:xfrm>
                        <a:off x="3590528" y="5333147"/>
                        <a:ext cx="1444514" cy="597730"/>
                      </a:xfrm>
                      <a:prstGeom prst="rect">
                        <a:avLst/>
                      </a:prstGeom>
                    </p:spPr>
                  </p:pic>
                </p:oleObj>
              </mc:Fallback>
            </mc:AlternateContent>
          </a:graphicData>
        </a:graphic>
      </p:graphicFrame>
      <p:sp>
        <p:nvSpPr>
          <p:cNvPr id="12" name="TextBox 11"/>
          <p:cNvSpPr txBox="1"/>
          <p:nvPr/>
        </p:nvSpPr>
        <p:spPr>
          <a:xfrm>
            <a:off x="8465976" y="2128607"/>
            <a:ext cx="558642" cy="369332"/>
          </a:xfrm>
          <a:prstGeom prst="rect">
            <a:avLst/>
          </a:prstGeom>
          <a:noFill/>
        </p:spPr>
        <p:txBody>
          <a:bodyPr wrap="none" rtlCol="0">
            <a:spAutoFit/>
          </a:bodyPr>
          <a:lstStyle/>
          <a:p>
            <a:r>
              <a:rPr lang="en-US" dirty="0" smtClean="0"/>
              <a:t>(14)</a:t>
            </a:r>
            <a:endParaRPr lang="en-US" dirty="0"/>
          </a:p>
        </p:txBody>
      </p:sp>
      <p:sp>
        <p:nvSpPr>
          <p:cNvPr id="13" name="TextBox 12"/>
          <p:cNvSpPr txBox="1"/>
          <p:nvPr/>
        </p:nvSpPr>
        <p:spPr>
          <a:xfrm>
            <a:off x="8465976" y="3526124"/>
            <a:ext cx="558642" cy="369332"/>
          </a:xfrm>
          <a:prstGeom prst="rect">
            <a:avLst/>
          </a:prstGeom>
          <a:noFill/>
        </p:spPr>
        <p:txBody>
          <a:bodyPr wrap="none" rtlCol="0">
            <a:spAutoFit/>
          </a:bodyPr>
          <a:lstStyle/>
          <a:p>
            <a:r>
              <a:rPr lang="en-US" dirty="0" smtClean="0"/>
              <a:t>(16)</a:t>
            </a:r>
            <a:endParaRPr lang="en-US" dirty="0"/>
          </a:p>
        </p:txBody>
      </p:sp>
      <p:sp>
        <p:nvSpPr>
          <p:cNvPr id="14" name="TextBox 13"/>
          <p:cNvSpPr txBox="1"/>
          <p:nvPr/>
        </p:nvSpPr>
        <p:spPr>
          <a:xfrm>
            <a:off x="8465976" y="2656721"/>
            <a:ext cx="558642" cy="369332"/>
          </a:xfrm>
          <a:prstGeom prst="rect">
            <a:avLst/>
          </a:prstGeom>
          <a:noFill/>
        </p:spPr>
        <p:txBody>
          <a:bodyPr wrap="none" rtlCol="0">
            <a:spAutoFit/>
          </a:bodyPr>
          <a:lstStyle/>
          <a:p>
            <a:r>
              <a:rPr lang="en-US" dirty="0" smtClean="0"/>
              <a:t>(15)</a:t>
            </a:r>
            <a:endParaRPr lang="en-US" dirty="0"/>
          </a:p>
        </p:txBody>
      </p:sp>
      <p:sp>
        <p:nvSpPr>
          <p:cNvPr id="15" name="TextBox 14"/>
          <p:cNvSpPr txBox="1"/>
          <p:nvPr/>
        </p:nvSpPr>
        <p:spPr>
          <a:xfrm>
            <a:off x="8465976" y="3967441"/>
            <a:ext cx="558642" cy="369332"/>
          </a:xfrm>
          <a:prstGeom prst="rect">
            <a:avLst/>
          </a:prstGeom>
          <a:noFill/>
        </p:spPr>
        <p:txBody>
          <a:bodyPr wrap="none" rtlCol="0">
            <a:spAutoFit/>
          </a:bodyPr>
          <a:lstStyle/>
          <a:p>
            <a:r>
              <a:rPr lang="en-US" dirty="0" smtClean="0"/>
              <a:t>(17)</a:t>
            </a:r>
            <a:endParaRPr lang="en-US" dirty="0"/>
          </a:p>
        </p:txBody>
      </p:sp>
      <p:sp>
        <p:nvSpPr>
          <p:cNvPr id="16" name="TextBox 15"/>
          <p:cNvSpPr txBox="1"/>
          <p:nvPr/>
        </p:nvSpPr>
        <p:spPr>
          <a:xfrm>
            <a:off x="8465976" y="4570754"/>
            <a:ext cx="558642" cy="369332"/>
          </a:xfrm>
          <a:prstGeom prst="rect">
            <a:avLst/>
          </a:prstGeom>
          <a:noFill/>
        </p:spPr>
        <p:txBody>
          <a:bodyPr wrap="none" rtlCol="0">
            <a:spAutoFit/>
          </a:bodyPr>
          <a:lstStyle/>
          <a:p>
            <a:r>
              <a:rPr lang="en-US" dirty="0" smtClean="0"/>
              <a:t>(18)</a:t>
            </a:r>
            <a:endParaRPr lang="en-US" dirty="0"/>
          </a:p>
        </p:txBody>
      </p:sp>
      <p:sp>
        <p:nvSpPr>
          <p:cNvPr id="17" name="TextBox 16"/>
          <p:cNvSpPr txBox="1"/>
          <p:nvPr/>
        </p:nvSpPr>
        <p:spPr>
          <a:xfrm>
            <a:off x="8465976" y="5391570"/>
            <a:ext cx="558642" cy="369332"/>
          </a:xfrm>
          <a:prstGeom prst="rect">
            <a:avLst/>
          </a:prstGeom>
          <a:noFill/>
        </p:spPr>
        <p:txBody>
          <a:bodyPr wrap="none" rtlCol="0">
            <a:spAutoFit/>
          </a:bodyPr>
          <a:lstStyle/>
          <a:p>
            <a:r>
              <a:rPr lang="en-US" dirty="0" smtClean="0"/>
              <a:t>(19)</a:t>
            </a:r>
            <a:endParaRPr lang="en-US" dirty="0"/>
          </a:p>
        </p:txBody>
      </p:sp>
    </p:spTree>
    <p:extLst>
      <p:ext uri="{BB962C8B-B14F-4D97-AF65-F5344CB8AC3E}">
        <p14:creationId xmlns:p14="http://schemas.microsoft.com/office/powerpoint/2010/main" val="30658654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lstStyle/>
          <a:p>
            <a:r>
              <a:rPr lang="en-US" dirty="0" smtClean="0"/>
              <a:t>Outline</a:t>
            </a:r>
            <a:endParaRPr lang="en-US" dirty="0"/>
          </a:p>
        </p:txBody>
      </p:sp>
      <p:sp>
        <p:nvSpPr>
          <p:cNvPr id="3" name="Slide Number Placeholder 2"/>
          <p:cNvSpPr>
            <a:spLocks noGrp="1"/>
          </p:cNvSpPr>
          <p:nvPr>
            <p:ph type="sldNum" sz="quarter" idx="12"/>
          </p:nvPr>
        </p:nvSpPr>
        <p:spPr>
          <a:xfrm>
            <a:off x="0" y="6356350"/>
            <a:ext cx="350120" cy="365125"/>
          </a:xfrm>
        </p:spPr>
        <p:txBody>
          <a:bodyPr/>
          <a:lstStyle/>
          <a:p>
            <a:fld id="{2E12AE4B-1DCB-CC42-BB31-A55AAB1DC62A}" type="slidenum">
              <a:rPr lang="en-US" smtClean="0"/>
              <a:t>19</a:t>
            </a:fld>
            <a:endParaRPr lang="en-US"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9888795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Arrow 8"/>
          <p:cNvSpPr/>
          <p:nvPr/>
        </p:nvSpPr>
        <p:spPr>
          <a:xfrm>
            <a:off x="2616200" y="3559146"/>
            <a:ext cx="978408" cy="48463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a:stretch>
            <a:fillRect/>
          </a:stretch>
        </p:blipFill>
        <p:spPr>
          <a:xfrm>
            <a:off x="1613408" y="3374582"/>
            <a:ext cx="824992" cy="824992"/>
          </a:xfrm>
          <a:prstGeom prst="rect">
            <a:avLst/>
          </a:prstGeom>
        </p:spPr>
      </p:pic>
    </p:spTree>
    <p:extLst>
      <p:ext uri="{BB962C8B-B14F-4D97-AF65-F5344CB8AC3E}">
        <p14:creationId xmlns:p14="http://schemas.microsoft.com/office/powerpoint/2010/main" val="22686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868362"/>
          </a:xfrm>
        </p:spPr>
        <p:txBody>
          <a:bodyPr/>
          <a:lstStyle/>
          <a:p>
            <a:r>
              <a:rPr lang="en-US" dirty="0" smtClean="0"/>
              <a:t>Outline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423141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a:xfrm>
            <a:off x="95203" y="6281143"/>
            <a:ext cx="368300" cy="365125"/>
          </a:xfrm>
        </p:spPr>
        <p:txBody>
          <a:bodyPr/>
          <a:lstStyle/>
          <a:p>
            <a:fld id="{2E12AE4B-1DCB-CC42-BB31-A55AAB1DC62A}" type="slidenum">
              <a:rPr lang="en-US" smtClean="0"/>
              <a:t>2</a:t>
            </a:fld>
            <a:endParaRPr lang="en-US" dirty="0"/>
          </a:p>
        </p:txBody>
      </p:sp>
      <p:sp>
        <p:nvSpPr>
          <p:cNvPr id="6" name="Right Arrow 5"/>
          <p:cNvSpPr/>
          <p:nvPr/>
        </p:nvSpPr>
        <p:spPr>
          <a:xfrm>
            <a:off x="2616200" y="1600200"/>
            <a:ext cx="978408" cy="48463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a:off x="1613408" y="1442656"/>
            <a:ext cx="824992" cy="824992"/>
          </a:xfrm>
          <a:prstGeom prst="rect">
            <a:avLst/>
          </a:prstGeom>
        </p:spPr>
      </p:pic>
    </p:spTree>
    <p:extLst>
      <p:ext uri="{BB962C8B-B14F-4D97-AF65-F5344CB8AC3E}">
        <p14:creationId xmlns:p14="http://schemas.microsoft.com/office/powerpoint/2010/main" val="333394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a:t>
            </a:r>
            <a:endParaRPr lang="en-US" dirty="0"/>
          </a:p>
        </p:txBody>
      </p:sp>
      <p:sp>
        <p:nvSpPr>
          <p:cNvPr id="4" name="Slide Number Placeholder 3"/>
          <p:cNvSpPr>
            <a:spLocks noGrp="1"/>
          </p:cNvSpPr>
          <p:nvPr>
            <p:ph type="sldNum" sz="quarter" idx="12"/>
          </p:nvPr>
        </p:nvSpPr>
        <p:spPr>
          <a:xfrm>
            <a:off x="26010" y="6341845"/>
            <a:ext cx="431190" cy="365125"/>
          </a:xfrm>
        </p:spPr>
        <p:txBody>
          <a:bodyPr/>
          <a:lstStyle/>
          <a:p>
            <a:fld id="{2E12AE4B-1DCB-CC42-BB31-A55AAB1DC62A}" type="slidenum">
              <a:rPr lang="en-US" smtClean="0"/>
              <a:t>20</a:t>
            </a:fld>
            <a:endParaRPr lang="en-US" dirty="0"/>
          </a:p>
        </p:txBody>
      </p:sp>
      <p:pic>
        <p:nvPicPr>
          <p:cNvPr id="6" name="Picture 5" descr="assembly_line_eg-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415" y="3333489"/>
            <a:ext cx="3870642" cy="2886005"/>
          </a:xfrm>
          <a:prstGeom prst="rect">
            <a:avLst/>
          </a:prstGeom>
        </p:spPr>
      </p:pic>
      <p:sp>
        <p:nvSpPr>
          <p:cNvPr id="8" name="Content Placeholder 2"/>
          <p:cNvSpPr>
            <a:spLocks noGrp="1"/>
          </p:cNvSpPr>
          <p:nvPr>
            <p:ph idx="1"/>
          </p:nvPr>
        </p:nvSpPr>
        <p:spPr>
          <a:xfrm>
            <a:off x="635000" y="1279050"/>
            <a:ext cx="7785100" cy="5427920"/>
          </a:xfrm>
        </p:spPr>
        <p:txBody>
          <a:bodyPr>
            <a:noAutofit/>
          </a:bodyPr>
          <a:lstStyle/>
          <a:p>
            <a:r>
              <a:rPr lang="en-US" sz="2400" dirty="0" smtClean="0"/>
              <a:t>Model an assembly line as a piece wise function of linear segments.</a:t>
            </a:r>
          </a:p>
          <a:p>
            <a:endParaRPr lang="en-US" sz="2400" dirty="0"/>
          </a:p>
          <a:p>
            <a:r>
              <a:rPr lang="en-US" sz="2400" dirty="0" smtClean="0"/>
              <a:t>Object takes some unknown time to travel in these segments depending on the velocity.</a:t>
            </a:r>
          </a:p>
          <a:p>
            <a:endParaRPr lang="en-US" sz="2400" dirty="0"/>
          </a:p>
          <a:p>
            <a:r>
              <a:rPr lang="en-US" sz="2400" dirty="0" smtClean="0"/>
              <a:t>Object can speed up, slow down or stop while travelling from one segment to the other.</a:t>
            </a:r>
          </a:p>
        </p:txBody>
      </p:sp>
    </p:spTree>
    <p:extLst>
      <p:ext uri="{BB962C8B-B14F-4D97-AF65-F5344CB8AC3E}">
        <p14:creationId xmlns:p14="http://schemas.microsoft.com/office/powerpoint/2010/main" val="2198738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design</a:t>
            </a:r>
            <a:endParaRPr lang="en-US" dirty="0"/>
          </a:p>
        </p:txBody>
      </p:sp>
      <p:sp>
        <p:nvSpPr>
          <p:cNvPr id="3" name="Content Placeholder 2"/>
          <p:cNvSpPr>
            <a:spLocks noGrp="1"/>
          </p:cNvSpPr>
          <p:nvPr>
            <p:ph idx="1"/>
          </p:nvPr>
        </p:nvSpPr>
        <p:spPr>
          <a:xfrm>
            <a:off x="457200" y="1283447"/>
            <a:ext cx="8229600" cy="5072903"/>
          </a:xfrm>
        </p:spPr>
        <p:txBody>
          <a:bodyPr>
            <a:normAutofit fontScale="85000" lnSpcReduction="20000"/>
          </a:bodyPr>
          <a:lstStyle/>
          <a:p>
            <a:r>
              <a:rPr lang="en-US" sz="2000" dirty="0" smtClean="0"/>
              <a:t>State variable </a:t>
            </a:r>
            <a:r>
              <a:rPr lang="en-US" sz="2000" i="1" dirty="0" smtClean="0"/>
              <a:t>d</a:t>
            </a:r>
            <a:r>
              <a:rPr lang="en-US" sz="2000" dirty="0" smtClean="0"/>
              <a:t> represents the distance travelled along the assembly line. </a:t>
            </a:r>
          </a:p>
          <a:p>
            <a:pPr marL="0" indent="0">
              <a:buNone/>
            </a:pPr>
            <a:r>
              <a:rPr lang="en-US" sz="2000" dirty="0"/>
              <a:t>	</a:t>
            </a:r>
            <a:r>
              <a:rPr lang="en-US" sz="2000" dirty="0" smtClean="0"/>
              <a:t>State</a:t>
            </a:r>
          </a:p>
          <a:p>
            <a:endParaRPr lang="en-US" sz="2000" dirty="0"/>
          </a:p>
          <a:p>
            <a:pPr marL="0" indent="0">
              <a:buNone/>
            </a:pPr>
            <a:r>
              <a:rPr lang="en-US" sz="2000" dirty="0"/>
              <a:t>	</a:t>
            </a:r>
            <a:endParaRPr lang="en-US" sz="2000" dirty="0" smtClean="0"/>
          </a:p>
          <a:p>
            <a:pPr marL="0" indent="0">
              <a:buNone/>
            </a:pPr>
            <a:r>
              <a:rPr lang="en-US" sz="2000" dirty="0"/>
              <a:t>	</a:t>
            </a:r>
            <a:endParaRPr lang="en-US" sz="2000" dirty="0" smtClean="0"/>
          </a:p>
          <a:p>
            <a:pPr marL="0" indent="0">
              <a:buNone/>
            </a:pPr>
            <a:r>
              <a:rPr lang="en-US" sz="2000" dirty="0"/>
              <a:t>	</a:t>
            </a:r>
            <a:r>
              <a:rPr lang="en-US" sz="2000" dirty="0" smtClean="0"/>
              <a:t>where       and       represent the position and velocity at time </a:t>
            </a:r>
            <a:r>
              <a:rPr lang="en-US" sz="2000" i="1" dirty="0" smtClean="0"/>
              <a:t>t.</a:t>
            </a:r>
          </a:p>
          <a:p>
            <a:pPr marL="0" indent="0">
              <a:buNone/>
            </a:pPr>
            <a:endParaRPr lang="en-US" sz="2000" i="1" dirty="0"/>
          </a:p>
          <a:p>
            <a:r>
              <a:rPr lang="en-US" sz="2000" dirty="0" smtClean="0"/>
              <a:t>State transition equations</a:t>
            </a:r>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a:t>	</a:t>
            </a:r>
            <a:r>
              <a:rPr lang="en-US" sz="2000" dirty="0" smtClean="0"/>
              <a:t>where       represents the random change in velocity at time t.  </a:t>
            </a:r>
          </a:p>
          <a:p>
            <a:endParaRPr lang="en-US" sz="2000" dirty="0"/>
          </a:p>
          <a:p>
            <a:r>
              <a:rPr lang="en-US" sz="2000" dirty="0" smtClean="0"/>
              <a:t>Observations are obtained from the UWB tracking system.</a:t>
            </a:r>
            <a:endParaRPr lang="en-US" sz="2000" dirty="0"/>
          </a:p>
          <a:p>
            <a:endParaRPr lang="en-US" sz="2000" dirty="0" smtClean="0"/>
          </a:p>
          <a:p>
            <a:endParaRPr lang="en-US" sz="2000" dirty="0"/>
          </a:p>
          <a:p>
            <a:pPr marL="0" indent="0">
              <a:buNone/>
            </a:pPr>
            <a:r>
              <a:rPr lang="en-US" sz="2000" dirty="0" smtClean="0"/>
              <a:t>	</a:t>
            </a:r>
            <a:endParaRPr lang="en-US" sz="2000" dirty="0"/>
          </a:p>
        </p:txBody>
      </p:sp>
      <p:sp>
        <p:nvSpPr>
          <p:cNvPr id="4" name="Slide Number Placeholder 3"/>
          <p:cNvSpPr>
            <a:spLocks noGrp="1"/>
          </p:cNvSpPr>
          <p:nvPr>
            <p:ph type="sldNum" sz="quarter" idx="12"/>
          </p:nvPr>
        </p:nvSpPr>
        <p:spPr>
          <a:xfrm>
            <a:off x="0" y="6356350"/>
            <a:ext cx="441647" cy="365125"/>
          </a:xfrm>
        </p:spPr>
        <p:txBody>
          <a:bodyPr/>
          <a:lstStyle/>
          <a:p>
            <a:fld id="{2E12AE4B-1DCB-CC42-BB31-A55AAB1DC62A}" type="slidenum">
              <a:rPr lang="en-US" smtClean="0"/>
              <a:t>21</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77065970"/>
              </p:ext>
            </p:extLst>
          </p:nvPr>
        </p:nvGraphicFramePr>
        <p:xfrm>
          <a:off x="3611654" y="1565798"/>
          <a:ext cx="1007011" cy="918677"/>
        </p:xfrm>
        <a:graphic>
          <a:graphicData uri="http://schemas.openxmlformats.org/presentationml/2006/ole">
            <mc:AlternateContent xmlns:mc="http://schemas.openxmlformats.org/markup-compatibility/2006">
              <mc:Choice xmlns:v="urn:schemas-microsoft-com:vml" Requires="v">
                <p:oleObj spid="_x0000_s8477" name="Equation" r:id="rId4" imgW="723900" imgH="660400" progId="Equation.3">
                  <p:embed/>
                </p:oleObj>
              </mc:Choice>
              <mc:Fallback>
                <p:oleObj name="Equation" r:id="rId4" imgW="723900" imgH="660400" progId="Equation.3">
                  <p:embed/>
                  <p:pic>
                    <p:nvPicPr>
                      <p:cNvPr id="0" name=""/>
                      <p:cNvPicPr/>
                      <p:nvPr/>
                    </p:nvPicPr>
                    <p:blipFill>
                      <a:blip r:embed="rId5"/>
                      <a:stretch>
                        <a:fillRect/>
                      </a:stretch>
                    </p:blipFill>
                    <p:spPr>
                      <a:xfrm>
                        <a:off x="3611654" y="1565798"/>
                        <a:ext cx="1007011" cy="91867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36670020"/>
              </p:ext>
            </p:extLst>
          </p:nvPr>
        </p:nvGraphicFramePr>
        <p:xfrm>
          <a:off x="1607880" y="2497985"/>
          <a:ext cx="297256" cy="421113"/>
        </p:xfrm>
        <a:graphic>
          <a:graphicData uri="http://schemas.openxmlformats.org/presentationml/2006/ole">
            <mc:AlternateContent xmlns:mc="http://schemas.openxmlformats.org/markup-compatibility/2006">
              <mc:Choice xmlns:v="urn:schemas-microsoft-com:vml" Requires="v">
                <p:oleObj spid="_x0000_s8478" name="Equation" r:id="rId6" imgW="152400" imgH="215900" progId="Equation.3">
                  <p:embed/>
                </p:oleObj>
              </mc:Choice>
              <mc:Fallback>
                <p:oleObj name="Equation" r:id="rId6" imgW="152400" imgH="215900" progId="Equation.3">
                  <p:embed/>
                  <p:pic>
                    <p:nvPicPr>
                      <p:cNvPr id="0" name=""/>
                      <p:cNvPicPr/>
                      <p:nvPr/>
                    </p:nvPicPr>
                    <p:blipFill>
                      <a:blip r:embed="rId7"/>
                      <a:stretch>
                        <a:fillRect/>
                      </a:stretch>
                    </p:blipFill>
                    <p:spPr>
                      <a:xfrm>
                        <a:off x="1607880" y="2497985"/>
                        <a:ext cx="297256" cy="42111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13456273"/>
              </p:ext>
            </p:extLst>
          </p:nvPr>
        </p:nvGraphicFramePr>
        <p:xfrm>
          <a:off x="2263620" y="2351995"/>
          <a:ext cx="307181" cy="567103"/>
        </p:xfrm>
        <a:graphic>
          <a:graphicData uri="http://schemas.openxmlformats.org/presentationml/2006/ole">
            <mc:AlternateContent xmlns:mc="http://schemas.openxmlformats.org/markup-compatibility/2006">
              <mc:Choice xmlns:v="urn:schemas-microsoft-com:vml" Requires="v">
                <p:oleObj spid="_x0000_s8479" name="Equation" r:id="rId8" imgW="165100" imgH="304800" progId="Equation.3">
                  <p:embed/>
                </p:oleObj>
              </mc:Choice>
              <mc:Fallback>
                <p:oleObj name="Equation" r:id="rId8" imgW="165100" imgH="304800" progId="Equation.3">
                  <p:embed/>
                  <p:pic>
                    <p:nvPicPr>
                      <p:cNvPr id="0" name=""/>
                      <p:cNvPicPr/>
                      <p:nvPr/>
                    </p:nvPicPr>
                    <p:blipFill>
                      <a:blip r:embed="rId9"/>
                      <a:stretch>
                        <a:fillRect/>
                      </a:stretch>
                    </p:blipFill>
                    <p:spPr>
                      <a:xfrm>
                        <a:off x="2263620" y="2351995"/>
                        <a:ext cx="307181" cy="56710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26456171"/>
              </p:ext>
            </p:extLst>
          </p:nvPr>
        </p:nvGraphicFramePr>
        <p:xfrm>
          <a:off x="3106200" y="3349605"/>
          <a:ext cx="2717315" cy="998392"/>
        </p:xfrm>
        <a:graphic>
          <a:graphicData uri="http://schemas.openxmlformats.org/presentationml/2006/ole">
            <mc:AlternateContent xmlns:mc="http://schemas.openxmlformats.org/markup-compatibility/2006">
              <mc:Choice xmlns:v="urn:schemas-microsoft-com:vml" Requires="v">
                <p:oleObj spid="_x0000_s8480" name="Equation" r:id="rId10" imgW="2120900" imgH="749300" progId="Equation.3">
                  <p:embed/>
                </p:oleObj>
              </mc:Choice>
              <mc:Fallback>
                <p:oleObj name="Equation" r:id="rId10" imgW="2120900" imgH="749300" progId="Equation.3">
                  <p:embed/>
                  <p:pic>
                    <p:nvPicPr>
                      <p:cNvPr id="0" name=""/>
                      <p:cNvPicPr/>
                      <p:nvPr/>
                    </p:nvPicPr>
                    <p:blipFill>
                      <a:blip r:embed="rId11"/>
                      <a:stretch>
                        <a:fillRect/>
                      </a:stretch>
                    </p:blipFill>
                    <p:spPr>
                      <a:xfrm>
                        <a:off x="3106200" y="3349605"/>
                        <a:ext cx="2717315" cy="99839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96069119"/>
              </p:ext>
            </p:extLst>
          </p:nvPr>
        </p:nvGraphicFramePr>
        <p:xfrm>
          <a:off x="1634900" y="4307467"/>
          <a:ext cx="287319" cy="407035"/>
        </p:xfrm>
        <a:graphic>
          <a:graphicData uri="http://schemas.openxmlformats.org/presentationml/2006/ole">
            <mc:AlternateContent xmlns:mc="http://schemas.openxmlformats.org/markup-compatibility/2006">
              <mc:Choice xmlns:v="urn:schemas-microsoft-com:vml" Requires="v">
                <p:oleObj spid="_x0000_s8481" name="Equation" r:id="rId12" imgW="152400" imgH="215900" progId="Equation.3">
                  <p:embed/>
                </p:oleObj>
              </mc:Choice>
              <mc:Fallback>
                <p:oleObj name="Equation" r:id="rId12" imgW="152400" imgH="215900" progId="Equation.3">
                  <p:embed/>
                  <p:pic>
                    <p:nvPicPr>
                      <p:cNvPr id="0" name=""/>
                      <p:cNvPicPr/>
                      <p:nvPr/>
                    </p:nvPicPr>
                    <p:blipFill>
                      <a:blip r:embed="rId13"/>
                      <a:stretch>
                        <a:fillRect/>
                      </a:stretch>
                    </p:blipFill>
                    <p:spPr>
                      <a:xfrm>
                        <a:off x="1634900" y="4307467"/>
                        <a:ext cx="287319" cy="40703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53430708"/>
              </p:ext>
            </p:extLst>
          </p:nvPr>
        </p:nvGraphicFramePr>
        <p:xfrm>
          <a:off x="3886199" y="5525579"/>
          <a:ext cx="976947" cy="1067405"/>
        </p:xfrm>
        <a:graphic>
          <a:graphicData uri="http://schemas.openxmlformats.org/presentationml/2006/ole">
            <mc:AlternateContent xmlns:mc="http://schemas.openxmlformats.org/markup-compatibility/2006">
              <mc:Choice xmlns:v="urn:schemas-microsoft-com:vml" Requires="v">
                <p:oleObj spid="_x0000_s8482" name="Equation" r:id="rId14" imgW="685800" imgH="749300" progId="Equation.3">
                  <p:embed/>
                </p:oleObj>
              </mc:Choice>
              <mc:Fallback>
                <p:oleObj name="Equation" r:id="rId14" imgW="685800" imgH="749300" progId="Equation.3">
                  <p:embed/>
                  <p:pic>
                    <p:nvPicPr>
                      <p:cNvPr id="0" name=""/>
                      <p:cNvPicPr/>
                      <p:nvPr/>
                    </p:nvPicPr>
                    <p:blipFill>
                      <a:blip r:embed="rId15"/>
                      <a:stretch>
                        <a:fillRect/>
                      </a:stretch>
                    </p:blipFill>
                    <p:spPr>
                      <a:xfrm>
                        <a:off x="3886199" y="5525579"/>
                        <a:ext cx="976947" cy="1067405"/>
                      </a:xfrm>
                      <a:prstGeom prst="rect">
                        <a:avLst/>
                      </a:prstGeom>
                    </p:spPr>
                  </p:pic>
                </p:oleObj>
              </mc:Fallback>
            </mc:AlternateContent>
          </a:graphicData>
        </a:graphic>
      </p:graphicFrame>
      <p:sp>
        <p:nvSpPr>
          <p:cNvPr id="11" name="TextBox 10"/>
          <p:cNvSpPr txBox="1"/>
          <p:nvPr/>
        </p:nvSpPr>
        <p:spPr>
          <a:xfrm>
            <a:off x="8245153" y="1982663"/>
            <a:ext cx="558642" cy="369332"/>
          </a:xfrm>
          <a:prstGeom prst="rect">
            <a:avLst/>
          </a:prstGeom>
          <a:noFill/>
        </p:spPr>
        <p:txBody>
          <a:bodyPr wrap="none" rtlCol="0">
            <a:spAutoFit/>
          </a:bodyPr>
          <a:lstStyle/>
          <a:p>
            <a:r>
              <a:rPr lang="en-US" dirty="0" smtClean="0"/>
              <a:t>(20)</a:t>
            </a:r>
            <a:endParaRPr lang="en-US" dirty="0"/>
          </a:p>
        </p:txBody>
      </p:sp>
      <p:sp>
        <p:nvSpPr>
          <p:cNvPr id="12" name="TextBox 11"/>
          <p:cNvSpPr txBox="1"/>
          <p:nvPr/>
        </p:nvSpPr>
        <p:spPr>
          <a:xfrm>
            <a:off x="8245153" y="3938135"/>
            <a:ext cx="558642" cy="369332"/>
          </a:xfrm>
          <a:prstGeom prst="rect">
            <a:avLst/>
          </a:prstGeom>
          <a:noFill/>
        </p:spPr>
        <p:txBody>
          <a:bodyPr wrap="none" rtlCol="0">
            <a:spAutoFit/>
          </a:bodyPr>
          <a:lstStyle/>
          <a:p>
            <a:r>
              <a:rPr lang="en-US" dirty="0" smtClean="0"/>
              <a:t>(21)</a:t>
            </a:r>
            <a:endParaRPr lang="en-US" dirty="0"/>
          </a:p>
        </p:txBody>
      </p:sp>
      <p:sp>
        <p:nvSpPr>
          <p:cNvPr id="13" name="TextBox 12"/>
          <p:cNvSpPr txBox="1"/>
          <p:nvPr/>
        </p:nvSpPr>
        <p:spPr>
          <a:xfrm>
            <a:off x="8245153" y="5890835"/>
            <a:ext cx="558642" cy="369332"/>
          </a:xfrm>
          <a:prstGeom prst="rect">
            <a:avLst/>
          </a:prstGeom>
          <a:noFill/>
        </p:spPr>
        <p:txBody>
          <a:bodyPr wrap="none" rtlCol="0">
            <a:spAutoFit/>
          </a:bodyPr>
          <a:lstStyle/>
          <a:p>
            <a:r>
              <a:rPr lang="en-US" dirty="0" smtClean="0"/>
              <a:t>(22)</a:t>
            </a:r>
            <a:endParaRPr lang="en-US" dirty="0"/>
          </a:p>
        </p:txBody>
      </p:sp>
    </p:spTree>
    <p:extLst>
      <p:ext uri="{BB962C8B-B14F-4D97-AF65-F5344CB8AC3E}">
        <p14:creationId xmlns:p14="http://schemas.microsoft.com/office/powerpoint/2010/main" val="30766078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a:t>
            </a:r>
            <a:endParaRPr lang="en-US" dirty="0"/>
          </a:p>
        </p:txBody>
      </p:sp>
      <p:sp>
        <p:nvSpPr>
          <p:cNvPr id="3" name="Content Placeholder 2"/>
          <p:cNvSpPr>
            <a:spLocks noGrp="1"/>
          </p:cNvSpPr>
          <p:nvPr>
            <p:ph idx="1"/>
          </p:nvPr>
        </p:nvSpPr>
        <p:spPr/>
        <p:txBody>
          <a:bodyPr>
            <a:normAutofit/>
          </a:bodyPr>
          <a:lstStyle/>
          <a:p>
            <a:r>
              <a:rPr lang="en-US" sz="2400" dirty="0" smtClean="0"/>
              <a:t>Filter estimate is mapped to the corresponding point on the </a:t>
            </a:r>
            <a:r>
              <a:rPr lang="en-US" sz="2400" dirty="0" err="1" smtClean="0"/>
              <a:t>x,y</a:t>
            </a:r>
            <a:r>
              <a:rPr lang="en-US" sz="2400" dirty="0" smtClean="0"/>
              <a:t> space.</a:t>
            </a:r>
          </a:p>
          <a:p>
            <a:r>
              <a:rPr lang="en-US" sz="2400" dirty="0" smtClean="0"/>
              <a:t>Mapping done to calculate the probability distribution function in equation (17).</a:t>
            </a:r>
            <a:endParaRPr lang="en-US" sz="2400" dirty="0"/>
          </a:p>
        </p:txBody>
      </p:sp>
      <p:sp>
        <p:nvSpPr>
          <p:cNvPr id="4" name="Slide Number Placeholder 3"/>
          <p:cNvSpPr>
            <a:spLocks noGrp="1"/>
          </p:cNvSpPr>
          <p:nvPr>
            <p:ph type="sldNum" sz="quarter" idx="12"/>
          </p:nvPr>
        </p:nvSpPr>
        <p:spPr>
          <a:xfrm>
            <a:off x="26010" y="6308973"/>
            <a:ext cx="431190" cy="365125"/>
          </a:xfrm>
        </p:spPr>
        <p:txBody>
          <a:bodyPr/>
          <a:lstStyle/>
          <a:p>
            <a:fld id="{2E12AE4B-1DCB-CC42-BB31-A55AAB1DC62A}" type="slidenum">
              <a:rPr lang="en-US" smtClean="0"/>
              <a:t>22</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81021522"/>
              </p:ext>
            </p:extLst>
          </p:nvPr>
        </p:nvGraphicFramePr>
        <p:xfrm>
          <a:off x="2242932" y="3512593"/>
          <a:ext cx="1803167" cy="999737"/>
        </p:xfrm>
        <a:graphic>
          <a:graphicData uri="http://schemas.openxmlformats.org/presentationml/2006/ole">
            <mc:AlternateContent xmlns:mc="http://schemas.openxmlformats.org/markup-compatibility/2006">
              <mc:Choice xmlns:v="urn:schemas-microsoft-com:vml" Requires="v">
                <p:oleObj spid="_x0000_s10294" name="Equation" r:id="rId3" imgW="1117600" imgH="571500" progId="Equation.3">
                  <p:embed/>
                </p:oleObj>
              </mc:Choice>
              <mc:Fallback>
                <p:oleObj name="Equation" r:id="rId3" imgW="1117600" imgH="571500" progId="Equation.3">
                  <p:embed/>
                  <p:pic>
                    <p:nvPicPr>
                      <p:cNvPr id="0" name=""/>
                      <p:cNvPicPr/>
                      <p:nvPr/>
                    </p:nvPicPr>
                    <p:blipFill>
                      <a:blip r:embed="rId4"/>
                      <a:stretch>
                        <a:fillRect/>
                      </a:stretch>
                    </p:blipFill>
                    <p:spPr>
                      <a:xfrm>
                        <a:off x="2242932" y="3512593"/>
                        <a:ext cx="1803167" cy="999737"/>
                      </a:xfrm>
                      <a:prstGeom prst="rect">
                        <a:avLst/>
                      </a:prstGeom>
                    </p:spPr>
                  </p:pic>
                </p:oleObj>
              </mc:Fallback>
            </mc:AlternateContent>
          </a:graphicData>
        </a:graphic>
      </p:graphicFrame>
      <p:pic>
        <p:nvPicPr>
          <p:cNvPr id="6" name="Picture 5" descr="d_exp-eps-converted-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5645" y="2761287"/>
            <a:ext cx="4658355" cy="3502085"/>
          </a:xfrm>
          <a:prstGeom prst="rect">
            <a:avLst/>
          </a:prstGeom>
        </p:spPr>
      </p:pic>
      <p:sp>
        <p:nvSpPr>
          <p:cNvPr id="7" name="TextBox 6"/>
          <p:cNvSpPr txBox="1"/>
          <p:nvPr/>
        </p:nvSpPr>
        <p:spPr>
          <a:xfrm>
            <a:off x="4206324" y="3837319"/>
            <a:ext cx="558642" cy="369332"/>
          </a:xfrm>
          <a:prstGeom prst="rect">
            <a:avLst/>
          </a:prstGeom>
          <a:noFill/>
        </p:spPr>
        <p:txBody>
          <a:bodyPr wrap="none" rtlCol="0">
            <a:spAutoFit/>
          </a:bodyPr>
          <a:lstStyle/>
          <a:p>
            <a:r>
              <a:rPr lang="en-US" dirty="0" smtClean="0"/>
              <a:t>(23)</a:t>
            </a:r>
            <a:endParaRPr lang="en-US" dirty="0"/>
          </a:p>
        </p:txBody>
      </p:sp>
    </p:spTree>
    <p:extLst>
      <p:ext uri="{BB962C8B-B14F-4D97-AF65-F5344CB8AC3E}">
        <p14:creationId xmlns:p14="http://schemas.microsoft.com/office/powerpoint/2010/main" val="13832679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UWB positioning system	</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r>
              <a:rPr lang="en-US" sz="2400" dirty="0" smtClean="0"/>
              <a:t>Manufacturer </a:t>
            </a:r>
            <a:r>
              <a:rPr lang="en-US" sz="2400" dirty="0" err="1" smtClean="0"/>
              <a:t>Ubisence</a:t>
            </a:r>
            <a:r>
              <a:rPr lang="en-US" sz="2400" dirty="0" smtClean="0"/>
              <a:t> Inc.</a:t>
            </a:r>
          </a:p>
          <a:p>
            <a:r>
              <a:rPr lang="en-US" sz="2400" dirty="0" smtClean="0"/>
              <a:t>Position estimates by time difference of arrival and angle of arrival.</a:t>
            </a:r>
          </a:p>
          <a:p>
            <a:r>
              <a:rPr lang="en-US" sz="2400" dirty="0" smtClean="0"/>
              <a:t>8 sensors are mounted in the Riggs facility</a:t>
            </a:r>
          </a:p>
        </p:txBody>
      </p:sp>
      <p:sp>
        <p:nvSpPr>
          <p:cNvPr id="4" name="Slide Number Placeholder 3"/>
          <p:cNvSpPr>
            <a:spLocks noGrp="1"/>
          </p:cNvSpPr>
          <p:nvPr>
            <p:ph type="sldNum" sz="quarter" idx="12"/>
          </p:nvPr>
        </p:nvSpPr>
        <p:spPr>
          <a:xfrm>
            <a:off x="-1" y="6356350"/>
            <a:ext cx="404167" cy="365125"/>
          </a:xfrm>
        </p:spPr>
        <p:txBody>
          <a:bodyPr/>
          <a:lstStyle/>
          <a:p>
            <a:fld id="{2E12AE4B-1DCB-CC42-BB31-A55AAB1DC62A}" type="slidenum">
              <a:rPr lang="en-US" smtClean="0"/>
              <a:t>23</a:t>
            </a:fld>
            <a:endParaRPr lang="en-US" dirty="0"/>
          </a:p>
        </p:txBody>
      </p:sp>
      <p:pic>
        <p:nvPicPr>
          <p:cNvPr id="6" name="Picture 5" descr="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349" y="3149600"/>
            <a:ext cx="2447009" cy="2781300"/>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775" y="3763645"/>
            <a:ext cx="2533650" cy="1972310"/>
          </a:xfrm>
          <a:prstGeom prst="rect">
            <a:avLst/>
          </a:prstGeom>
          <a:noFill/>
          <a:ln>
            <a:noFill/>
          </a:ln>
          <a:extLst/>
        </p:spPr>
      </p:pic>
      <p:sp>
        <p:nvSpPr>
          <p:cNvPr id="8" name="TextBox 7"/>
          <p:cNvSpPr txBox="1"/>
          <p:nvPr/>
        </p:nvSpPr>
        <p:spPr>
          <a:xfrm>
            <a:off x="2551112" y="5810262"/>
            <a:ext cx="1982788" cy="369332"/>
          </a:xfrm>
          <a:prstGeom prst="rect">
            <a:avLst/>
          </a:prstGeom>
          <a:noFill/>
        </p:spPr>
        <p:txBody>
          <a:bodyPr wrap="square" rtlCol="0">
            <a:spAutoFit/>
          </a:bodyPr>
          <a:lstStyle/>
          <a:p>
            <a:r>
              <a:rPr lang="en-US" dirty="0" smtClean="0"/>
              <a:t>Tag</a:t>
            </a:r>
            <a:endParaRPr lang="en-US" dirty="0"/>
          </a:p>
        </p:txBody>
      </p:sp>
      <p:sp>
        <p:nvSpPr>
          <p:cNvPr id="9" name="TextBox 8"/>
          <p:cNvSpPr txBox="1"/>
          <p:nvPr/>
        </p:nvSpPr>
        <p:spPr>
          <a:xfrm>
            <a:off x="6480174" y="5994928"/>
            <a:ext cx="2206626" cy="369332"/>
          </a:xfrm>
          <a:prstGeom prst="rect">
            <a:avLst/>
          </a:prstGeom>
          <a:noFill/>
        </p:spPr>
        <p:txBody>
          <a:bodyPr wrap="square" rtlCol="0">
            <a:spAutoFit/>
          </a:bodyPr>
          <a:lstStyle/>
          <a:p>
            <a:r>
              <a:rPr lang="en-US" dirty="0" smtClean="0"/>
              <a:t>Sensor</a:t>
            </a:r>
            <a:endParaRPr lang="en-US" dirty="0"/>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Riggs facility</a:t>
            </a:r>
            <a:endParaRPr lang="en-US" dirty="0"/>
          </a:p>
        </p:txBody>
      </p:sp>
      <p:sp>
        <p:nvSpPr>
          <p:cNvPr id="3" name="Content Placeholder 2"/>
          <p:cNvSpPr>
            <a:spLocks noGrp="1"/>
          </p:cNvSpPr>
          <p:nvPr>
            <p:ph idx="1"/>
          </p:nvPr>
        </p:nvSpPr>
        <p:spPr>
          <a:xfrm>
            <a:off x="635000" y="1293555"/>
            <a:ext cx="3547533" cy="5427920"/>
          </a:xfrm>
        </p:spPr>
        <p:txBody>
          <a:bodyPr>
            <a:noAutofit/>
          </a:bodyPr>
          <a:lstStyle/>
          <a:p>
            <a:r>
              <a:rPr lang="en-US" sz="2400" dirty="0" smtClean="0"/>
              <a:t>Basement of Riggs.</a:t>
            </a:r>
          </a:p>
          <a:p>
            <a:r>
              <a:rPr lang="en-US" sz="2400" dirty="0" smtClean="0"/>
              <a:t>Tracking area – 8m x 9m approx.</a:t>
            </a:r>
          </a:p>
          <a:p>
            <a:r>
              <a:rPr lang="en-US" sz="2400" dirty="0" smtClean="0"/>
              <a:t>Covers laboratory and adjacent hallway – 20cm thick wall separates them</a:t>
            </a:r>
          </a:p>
          <a:p>
            <a:r>
              <a:rPr lang="en-US" sz="2400" dirty="0" smtClean="0"/>
              <a:t>Walls are 5m high.</a:t>
            </a:r>
          </a:p>
          <a:p>
            <a:r>
              <a:rPr lang="en-US" sz="2400" dirty="0" smtClean="0"/>
              <a:t>False ceiling at height of 3m made of </a:t>
            </a:r>
            <a:r>
              <a:rPr lang="en-US" sz="2400" dirty="0" err="1" smtClean="0"/>
              <a:t>thermocol</a:t>
            </a:r>
            <a:r>
              <a:rPr lang="en-US" sz="2400" dirty="0" smtClean="0"/>
              <a:t> and placed on metal railings.</a:t>
            </a:r>
          </a:p>
          <a:p>
            <a:pPr marL="0" indent="0">
              <a:buNone/>
            </a:pPr>
            <a:r>
              <a:rPr lang="en-US" sz="2400" dirty="0" smtClean="0"/>
              <a:t> </a:t>
            </a:r>
          </a:p>
        </p:txBody>
      </p:sp>
      <p:sp>
        <p:nvSpPr>
          <p:cNvPr id="4" name="Slide Number Placeholder 3"/>
          <p:cNvSpPr>
            <a:spLocks noGrp="1"/>
          </p:cNvSpPr>
          <p:nvPr>
            <p:ph type="sldNum" sz="quarter" idx="12"/>
          </p:nvPr>
        </p:nvSpPr>
        <p:spPr>
          <a:xfrm>
            <a:off x="13511" y="6356350"/>
            <a:ext cx="471725" cy="365125"/>
          </a:xfrm>
        </p:spPr>
        <p:txBody>
          <a:bodyPr/>
          <a:lstStyle/>
          <a:p>
            <a:fld id="{2E12AE4B-1DCB-CC42-BB31-A55AAB1DC62A}" type="slidenum">
              <a:rPr lang="en-US" smtClean="0"/>
              <a:t>24</a:t>
            </a:fld>
            <a:endParaRPr lang="en-US" dirty="0"/>
          </a:p>
        </p:txBody>
      </p:sp>
      <p:pic>
        <p:nvPicPr>
          <p:cNvPr id="5" name="Picture 4" descr="2014-04-16 17.29.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533" y="2141472"/>
            <a:ext cx="4961466" cy="4000500"/>
          </a:xfrm>
          <a:prstGeom prst="rect">
            <a:avLst/>
          </a:prstGeom>
        </p:spPr>
      </p:pic>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13" name="Content Placeholder 2"/>
          <p:cNvSpPr>
            <a:spLocks noGrp="1"/>
          </p:cNvSpPr>
          <p:nvPr>
            <p:ph idx="1"/>
          </p:nvPr>
        </p:nvSpPr>
        <p:spPr>
          <a:xfrm>
            <a:off x="355600" y="1279050"/>
            <a:ext cx="1973674" cy="5427920"/>
          </a:xfrm>
        </p:spPr>
        <p:txBody>
          <a:bodyPr>
            <a:noAutofit/>
          </a:bodyPr>
          <a:lstStyle/>
          <a:p>
            <a:pPr marL="0" indent="0">
              <a:buNone/>
            </a:pPr>
            <a:r>
              <a:rPr lang="en-US" sz="2400" dirty="0" smtClean="0"/>
              <a:t>Height =78cm</a:t>
            </a:r>
          </a:p>
        </p:txBody>
      </p:sp>
      <p:sp>
        <p:nvSpPr>
          <p:cNvPr id="4" name="Slide Number Placeholder 3"/>
          <p:cNvSpPr>
            <a:spLocks noGrp="1"/>
          </p:cNvSpPr>
          <p:nvPr>
            <p:ph type="sldNum" sz="quarter" idx="12"/>
          </p:nvPr>
        </p:nvSpPr>
        <p:spPr>
          <a:xfrm>
            <a:off x="0" y="6356350"/>
            <a:ext cx="404167" cy="365125"/>
          </a:xfrm>
        </p:spPr>
        <p:txBody>
          <a:bodyPr/>
          <a:lstStyle/>
          <a:p>
            <a:fld id="{2E12AE4B-1DCB-CC42-BB31-A55AAB1DC62A}" type="slidenum">
              <a:rPr lang="en-US" smtClean="0"/>
              <a:t>25</a:t>
            </a:fld>
            <a:endParaRPr lang="en-US" dirty="0"/>
          </a:p>
        </p:txBody>
      </p:sp>
      <p:pic>
        <p:nvPicPr>
          <p:cNvPr id="3" name="Picture 2" descr="cart-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274" y="1279050"/>
            <a:ext cx="4182612" cy="5578950"/>
          </a:xfrm>
          <a:prstGeom prst="rect">
            <a:avLst/>
          </a:prstGeom>
        </p:spPr>
      </p:pic>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a:t>
            </a:r>
            <a:endParaRPr lang="en-US" dirty="0"/>
          </a:p>
        </p:txBody>
      </p:sp>
      <p:sp>
        <p:nvSpPr>
          <p:cNvPr id="4" name="Slide Number Placeholder 3"/>
          <p:cNvSpPr>
            <a:spLocks noGrp="1"/>
          </p:cNvSpPr>
          <p:nvPr>
            <p:ph type="sldNum" sz="quarter" idx="12"/>
          </p:nvPr>
        </p:nvSpPr>
        <p:spPr>
          <a:xfrm>
            <a:off x="27023" y="6356350"/>
            <a:ext cx="606841" cy="365125"/>
          </a:xfrm>
        </p:spPr>
        <p:txBody>
          <a:bodyPr/>
          <a:lstStyle/>
          <a:p>
            <a:fld id="{2E12AE4B-1DCB-CC42-BB31-A55AAB1DC62A}" type="slidenum">
              <a:rPr lang="en-US" smtClean="0"/>
              <a:t>26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31101732"/>
              </p:ext>
            </p:extLst>
          </p:nvPr>
        </p:nvGraphicFramePr>
        <p:xfrm>
          <a:off x="27022" y="1309473"/>
          <a:ext cx="5591622" cy="2730498"/>
        </p:xfrm>
        <a:graphic>
          <a:graphicData uri="http://schemas.openxmlformats.org/drawingml/2006/table">
            <a:tbl>
              <a:tblPr>
                <a:tableStyleId>{5940675A-B579-460E-94D1-54222C63F5DA}</a:tableStyleId>
              </a:tblPr>
              <a:tblGrid>
                <a:gridCol w="931937"/>
                <a:gridCol w="931937"/>
                <a:gridCol w="931937"/>
                <a:gridCol w="931937"/>
                <a:gridCol w="931937"/>
                <a:gridCol w="931937"/>
              </a:tblGrid>
              <a:tr h="455083">
                <a:tc>
                  <a:txBody>
                    <a:bodyPr/>
                    <a:lstStyle/>
                    <a:p>
                      <a:pPr algn="ctr" fontAlgn="b"/>
                      <a:r>
                        <a:rPr lang="en-US" sz="2000" u="none" strike="noStrike" dirty="0">
                          <a:effectLst/>
                        </a:rPr>
                        <a:t>Segment</a:t>
                      </a:r>
                      <a:endParaRPr lang="en-US" sz="2000" b="1" i="0" u="none" strike="noStrike" dirty="0">
                        <a:solidFill>
                          <a:srgbClr val="000000"/>
                        </a:solidFill>
                        <a:effectLst/>
                        <a:latin typeface="Calibri"/>
                      </a:endParaRPr>
                    </a:p>
                  </a:txBody>
                  <a:tcPr marL="12700" marR="12700" marT="12700" marB="0" anchor="b"/>
                </a:tc>
                <a:tc>
                  <a:txBody>
                    <a:bodyPr/>
                    <a:lstStyle/>
                    <a:p>
                      <a:pPr algn="ctr" fontAlgn="b"/>
                      <a:r>
                        <a:rPr lang="en-US" sz="2000" u="none" strike="noStrike" dirty="0" err="1">
                          <a:solidFill>
                            <a:srgbClr val="D53E04"/>
                          </a:solidFill>
                          <a:effectLst/>
                        </a:rPr>
                        <a:t>x</a:t>
                      </a:r>
                      <a:r>
                        <a:rPr lang="en-US" sz="2000" u="none" strike="noStrike" baseline="-25000" dirty="0" err="1">
                          <a:solidFill>
                            <a:srgbClr val="D53E04"/>
                          </a:solidFill>
                          <a:effectLst/>
                        </a:rPr>
                        <a:t>a</a:t>
                      </a:r>
                      <a:endParaRPr lang="en-US" sz="2000" b="1" i="0" u="none" strike="noStrike" baseline="-25000" dirty="0">
                        <a:solidFill>
                          <a:srgbClr val="D53E04"/>
                        </a:solidFill>
                        <a:effectLst/>
                        <a:latin typeface="Calibri"/>
                      </a:endParaRPr>
                    </a:p>
                  </a:txBody>
                  <a:tcPr marL="12700" marR="12700" marT="12700" marB="0" anchor="b"/>
                </a:tc>
                <a:tc>
                  <a:txBody>
                    <a:bodyPr/>
                    <a:lstStyle/>
                    <a:p>
                      <a:pPr algn="ctr" fontAlgn="b"/>
                      <a:r>
                        <a:rPr lang="en-US" sz="2000" u="none" strike="noStrike" dirty="0" err="1">
                          <a:solidFill>
                            <a:srgbClr val="D53E04"/>
                          </a:solidFill>
                          <a:effectLst/>
                        </a:rPr>
                        <a:t>y</a:t>
                      </a:r>
                      <a:r>
                        <a:rPr lang="en-US" sz="2000" u="none" strike="noStrike" baseline="-25000" dirty="0" err="1">
                          <a:solidFill>
                            <a:srgbClr val="D53E04"/>
                          </a:solidFill>
                          <a:effectLst/>
                        </a:rPr>
                        <a:t>a</a:t>
                      </a:r>
                      <a:endParaRPr lang="en-US" sz="2000" b="1" i="0" u="none" strike="noStrike" baseline="-25000" dirty="0">
                        <a:solidFill>
                          <a:srgbClr val="D53E04"/>
                        </a:solidFill>
                        <a:effectLst/>
                        <a:latin typeface="Calibri"/>
                      </a:endParaRPr>
                    </a:p>
                  </a:txBody>
                  <a:tcPr marL="12700" marR="12700" marT="12700" marB="0" anchor="b"/>
                </a:tc>
                <a:tc>
                  <a:txBody>
                    <a:bodyPr/>
                    <a:lstStyle/>
                    <a:p>
                      <a:pPr algn="ctr" fontAlgn="b"/>
                      <a:r>
                        <a:rPr lang="en-US" sz="2000" u="none" strike="noStrike" dirty="0" err="1">
                          <a:solidFill>
                            <a:srgbClr val="403152"/>
                          </a:solidFill>
                          <a:effectLst/>
                        </a:rPr>
                        <a:t>x</a:t>
                      </a:r>
                      <a:r>
                        <a:rPr lang="en-US" sz="2000" u="none" strike="noStrike" baseline="-25000" dirty="0" err="1">
                          <a:solidFill>
                            <a:srgbClr val="403152"/>
                          </a:solidFill>
                          <a:effectLst/>
                        </a:rPr>
                        <a:t>b</a:t>
                      </a:r>
                      <a:endParaRPr lang="en-US" sz="2000" b="1" i="0" u="none" strike="noStrike" baseline="-25000" dirty="0">
                        <a:solidFill>
                          <a:srgbClr val="403152"/>
                        </a:solidFill>
                        <a:effectLst/>
                        <a:latin typeface="Calibri"/>
                      </a:endParaRPr>
                    </a:p>
                  </a:txBody>
                  <a:tcPr marL="12700" marR="12700" marT="12700" marB="0" anchor="b"/>
                </a:tc>
                <a:tc>
                  <a:txBody>
                    <a:bodyPr/>
                    <a:lstStyle/>
                    <a:p>
                      <a:pPr algn="ctr" fontAlgn="b"/>
                      <a:r>
                        <a:rPr lang="en-US" sz="2000" u="none" strike="noStrike" dirty="0" err="1">
                          <a:solidFill>
                            <a:srgbClr val="403152"/>
                          </a:solidFill>
                          <a:effectLst/>
                        </a:rPr>
                        <a:t>y</a:t>
                      </a:r>
                      <a:r>
                        <a:rPr lang="en-US" sz="2000" u="none" strike="noStrike" baseline="-25000" dirty="0" err="1">
                          <a:solidFill>
                            <a:srgbClr val="403152"/>
                          </a:solidFill>
                          <a:effectLst/>
                        </a:rPr>
                        <a:t>b</a:t>
                      </a:r>
                      <a:endParaRPr lang="en-US" sz="2000" b="1" i="0" u="none" strike="noStrike" baseline="-25000" dirty="0">
                        <a:solidFill>
                          <a:srgbClr val="403152"/>
                        </a:solidFill>
                        <a:effectLst/>
                        <a:latin typeface="Calibri"/>
                      </a:endParaRPr>
                    </a:p>
                  </a:txBody>
                  <a:tcPr marL="12700" marR="12700" marT="12700"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baseline="0" dirty="0" smtClean="0">
                          <a:solidFill>
                            <a:srgbClr val="008000"/>
                          </a:solidFill>
                          <a:effectLst/>
                          <a:latin typeface="+mn-lt"/>
                        </a:rPr>
                        <a:t>d</a:t>
                      </a:r>
                      <a:endParaRPr lang="en-US" sz="2000" b="1" i="0" u="none" strike="noStrike" baseline="-25000" dirty="0" smtClean="0">
                        <a:solidFill>
                          <a:srgbClr val="008000"/>
                        </a:solidFill>
                        <a:effectLst/>
                        <a:latin typeface="+mn-lt"/>
                      </a:endParaRPr>
                    </a:p>
                  </a:txBody>
                  <a:tcPr marL="12700" marR="12700" marT="12700" marB="0" anchor="b"/>
                </a:tc>
              </a:tr>
              <a:tr h="455083">
                <a:tc>
                  <a:txBody>
                    <a:bodyPr/>
                    <a:lstStyle/>
                    <a:p>
                      <a:pPr algn="ctr" fontAlgn="b"/>
                      <a:r>
                        <a:rPr lang="en-US" sz="2000" u="none" strike="noStrike">
                          <a:effectLst/>
                        </a:rPr>
                        <a:t>A</a:t>
                      </a:r>
                      <a:endParaRPr lang="en-US" sz="2000" b="0" i="0" u="none" strike="noStrike">
                        <a:solidFill>
                          <a:srgbClr val="000000"/>
                        </a:solidFill>
                        <a:effectLst/>
                        <a:latin typeface="Calibri"/>
                      </a:endParaRPr>
                    </a:p>
                  </a:txBody>
                  <a:tcPr marL="12700" marR="12700" marT="12700" marB="0" anchor="b"/>
                </a:tc>
                <a:tc>
                  <a:txBody>
                    <a:bodyPr/>
                    <a:lstStyle/>
                    <a:p>
                      <a:pPr algn="ctr" fontAlgn="b"/>
                      <a:r>
                        <a:rPr lang="en-US" sz="2000" u="none" strike="noStrike" dirty="0">
                          <a:solidFill>
                            <a:srgbClr val="D53E04"/>
                          </a:solidFill>
                          <a:effectLst/>
                        </a:rPr>
                        <a:t>2.62</a:t>
                      </a:r>
                      <a:endParaRPr lang="en-US" sz="2000" b="0" i="0" u="none" strike="noStrike" dirty="0">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D53E04"/>
                          </a:solidFill>
                          <a:effectLst/>
                        </a:rPr>
                        <a:t>8.36</a:t>
                      </a:r>
                      <a:endParaRPr lang="en-US" sz="2000" b="0" i="0" u="none" strike="noStrike" dirty="0">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6.67</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u="none" strike="noStrike">
                          <a:solidFill>
                            <a:srgbClr val="403152"/>
                          </a:solidFill>
                          <a:effectLst/>
                        </a:rPr>
                        <a:t>8.26</a:t>
                      </a:r>
                      <a:endParaRPr lang="en-US" sz="2000" b="0" i="0" u="none" strike="noStrike">
                        <a:solidFill>
                          <a:srgbClr val="403152"/>
                        </a:solidFill>
                        <a:effectLst/>
                        <a:latin typeface="Calibri"/>
                      </a:endParaRPr>
                    </a:p>
                  </a:txBody>
                  <a:tcPr marL="12700" marR="12700" marT="12700" marB="0" anchor="b"/>
                </a:tc>
                <a:tc>
                  <a:txBody>
                    <a:bodyPr/>
                    <a:lstStyle/>
                    <a:p>
                      <a:pPr algn="ctr" fontAlgn="b"/>
                      <a:r>
                        <a:rPr lang="en-US" sz="2000" b="0" i="0" u="none" strike="noStrike" dirty="0" smtClean="0">
                          <a:solidFill>
                            <a:srgbClr val="008000"/>
                          </a:solidFill>
                          <a:effectLst/>
                          <a:latin typeface="Calibri"/>
                        </a:rPr>
                        <a:t>4.05</a:t>
                      </a:r>
                      <a:endParaRPr lang="en-US" sz="2000" b="0" i="0" u="none" strike="noStrike" dirty="0">
                        <a:solidFill>
                          <a:srgbClr val="008000"/>
                        </a:solidFill>
                        <a:effectLst/>
                        <a:latin typeface="Calibri"/>
                      </a:endParaRPr>
                    </a:p>
                  </a:txBody>
                  <a:tcPr marL="12700" marR="12700" marT="12700" marB="0" anchor="b"/>
                </a:tc>
              </a:tr>
              <a:tr h="455083">
                <a:tc>
                  <a:txBody>
                    <a:bodyPr/>
                    <a:lstStyle/>
                    <a:p>
                      <a:pPr algn="ctr" fontAlgn="b"/>
                      <a:r>
                        <a:rPr lang="en-US" sz="2000" u="none" strike="noStrike">
                          <a:effectLst/>
                        </a:rPr>
                        <a:t>B</a:t>
                      </a:r>
                      <a:endParaRPr lang="en-US" sz="2000" b="0" i="0" u="none" strike="noStrike">
                        <a:solidFill>
                          <a:srgbClr val="000000"/>
                        </a:solidFill>
                        <a:effectLst/>
                        <a:latin typeface="Calibri"/>
                      </a:endParaRPr>
                    </a:p>
                  </a:txBody>
                  <a:tcPr marL="12700" marR="12700" marT="12700" marB="0" anchor="b"/>
                </a:tc>
                <a:tc>
                  <a:txBody>
                    <a:bodyPr/>
                    <a:lstStyle/>
                    <a:p>
                      <a:pPr algn="ctr" fontAlgn="b"/>
                      <a:r>
                        <a:rPr lang="en-US" sz="2000" u="none" strike="noStrike">
                          <a:solidFill>
                            <a:srgbClr val="D53E04"/>
                          </a:solidFill>
                          <a:effectLst/>
                        </a:rPr>
                        <a:t>6.67</a:t>
                      </a:r>
                      <a:endParaRPr lang="en-US" sz="2000" b="0" i="0" u="none" strike="noStrike">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D53E04"/>
                          </a:solidFill>
                          <a:effectLst/>
                        </a:rPr>
                        <a:t>8.26</a:t>
                      </a:r>
                      <a:endParaRPr lang="en-US" sz="2000" b="0" i="0" u="none" strike="noStrike" dirty="0">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6.67</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6.15</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b="0" i="0" u="none" strike="noStrike" dirty="0" smtClean="0">
                          <a:solidFill>
                            <a:srgbClr val="008000"/>
                          </a:solidFill>
                          <a:effectLst/>
                          <a:latin typeface="Calibri"/>
                        </a:rPr>
                        <a:t>6.16</a:t>
                      </a:r>
                      <a:endParaRPr lang="en-US" sz="2000" b="0" i="0" u="none" strike="noStrike" dirty="0">
                        <a:solidFill>
                          <a:srgbClr val="008000"/>
                        </a:solidFill>
                        <a:effectLst/>
                        <a:latin typeface="Calibri"/>
                      </a:endParaRPr>
                    </a:p>
                  </a:txBody>
                  <a:tcPr marL="12700" marR="12700" marT="12700" marB="0" anchor="b"/>
                </a:tc>
              </a:tr>
              <a:tr h="455083">
                <a:tc>
                  <a:txBody>
                    <a:bodyPr/>
                    <a:lstStyle/>
                    <a:p>
                      <a:pPr algn="ctr" fontAlgn="b"/>
                      <a:r>
                        <a:rPr lang="en-US" sz="2000" u="none" strike="noStrike">
                          <a:effectLst/>
                        </a:rPr>
                        <a:t>C</a:t>
                      </a:r>
                      <a:endParaRPr lang="en-US" sz="2000" b="0" i="0" u="none" strike="noStrike">
                        <a:solidFill>
                          <a:srgbClr val="000000"/>
                        </a:solidFill>
                        <a:effectLst/>
                        <a:latin typeface="Calibri"/>
                      </a:endParaRPr>
                    </a:p>
                  </a:txBody>
                  <a:tcPr marL="12700" marR="12700" marT="12700" marB="0" anchor="b"/>
                </a:tc>
                <a:tc>
                  <a:txBody>
                    <a:bodyPr/>
                    <a:lstStyle/>
                    <a:p>
                      <a:pPr algn="ctr" fontAlgn="b"/>
                      <a:r>
                        <a:rPr lang="en-US" sz="2000" u="none" strike="noStrike">
                          <a:solidFill>
                            <a:srgbClr val="D53E04"/>
                          </a:solidFill>
                          <a:effectLst/>
                        </a:rPr>
                        <a:t>6.67</a:t>
                      </a:r>
                      <a:endParaRPr lang="en-US" sz="2000" b="0" i="0" u="none" strike="noStrike">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D53E04"/>
                          </a:solidFill>
                          <a:effectLst/>
                        </a:rPr>
                        <a:t>6.15</a:t>
                      </a:r>
                      <a:endParaRPr lang="en-US" sz="2000" b="0" i="0" u="none" strike="noStrike" dirty="0">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2.62</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6.15</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b="0" i="0" u="none" strike="noStrike" dirty="0" smtClean="0">
                          <a:solidFill>
                            <a:srgbClr val="008000"/>
                          </a:solidFill>
                          <a:effectLst/>
                          <a:latin typeface="Calibri"/>
                        </a:rPr>
                        <a:t>10.21</a:t>
                      </a:r>
                      <a:endParaRPr lang="en-US" sz="2000" b="0" i="0" u="none" strike="noStrike" dirty="0">
                        <a:solidFill>
                          <a:srgbClr val="008000"/>
                        </a:solidFill>
                        <a:effectLst/>
                        <a:latin typeface="Calibri"/>
                      </a:endParaRPr>
                    </a:p>
                  </a:txBody>
                  <a:tcPr marL="12700" marR="12700" marT="12700" marB="0" anchor="b"/>
                </a:tc>
              </a:tr>
              <a:tr h="455083">
                <a:tc>
                  <a:txBody>
                    <a:bodyPr/>
                    <a:lstStyle/>
                    <a:p>
                      <a:pPr algn="ctr" fontAlgn="b"/>
                      <a:r>
                        <a:rPr lang="en-US" sz="2000" u="none" strike="noStrike">
                          <a:effectLst/>
                        </a:rPr>
                        <a:t>D</a:t>
                      </a:r>
                      <a:endParaRPr lang="en-US" sz="2000" b="0" i="0" u="none" strike="noStrike">
                        <a:solidFill>
                          <a:srgbClr val="000000"/>
                        </a:solidFill>
                        <a:effectLst/>
                        <a:latin typeface="Calibri"/>
                      </a:endParaRPr>
                    </a:p>
                  </a:txBody>
                  <a:tcPr marL="12700" marR="12700" marT="12700" marB="0" anchor="b"/>
                </a:tc>
                <a:tc>
                  <a:txBody>
                    <a:bodyPr/>
                    <a:lstStyle/>
                    <a:p>
                      <a:pPr algn="ctr" fontAlgn="b"/>
                      <a:r>
                        <a:rPr lang="en-US" sz="2000" u="none" strike="noStrike">
                          <a:solidFill>
                            <a:srgbClr val="D53E04"/>
                          </a:solidFill>
                          <a:effectLst/>
                        </a:rPr>
                        <a:t>2.62</a:t>
                      </a:r>
                      <a:endParaRPr lang="en-US" sz="2000" b="0" i="0" u="none" strike="noStrike">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D53E04"/>
                          </a:solidFill>
                          <a:effectLst/>
                        </a:rPr>
                        <a:t>6.15</a:t>
                      </a:r>
                      <a:endParaRPr lang="en-US" sz="2000" b="0" i="0" u="none" strike="noStrike" dirty="0">
                        <a:solidFill>
                          <a:srgbClr val="D53E04"/>
                        </a:solidFill>
                        <a:effectLst/>
                        <a:latin typeface="Calibri"/>
                      </a:endParaRPr>
                    </a:p>
                  </a:txBody>
                  <a:tcPr marL="12700" marR="12700" marT="12700" marB="0" anchor="b"/>
                </a:tc>
                <a:tc>
                  <a:txBody>
                    <a:bodyPr/>
                    <a:lstStyle/>
                    <a:p>
                      <a:pPr algn="ctr" fontAlgn="b"/>
                      <a:r>
                        <a:rPr lang="en-US" sz="2000" u="none" strike="noStrike">
                          <a:solidFill>
                            <a:srgbClr val="403152"/>
                          </a:solidFill>
                          <a:effectLst/>
                        </a:rPr>
                        <a:t>2.62</a:t>
                      </a:r>
                      <a:endParaRPr lang="en-US" sz="2000" b="0" i="0" u="none" strike="noStrike">
                        <a:solidFill>
                          <a:srgbClr val="403152"/>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4.07</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b="0" i="0" u="none" strike="noStrike" dirty="0" smtClean="0">
                          <a:solidFill>
                            <a:srgbClr val="008000"/>
                          </a:solidFill>
                          <a:effectLst/>
                          <a:latin typeface="Calibri"/>
                        </a:rPr>
                        <a:t>12.29</a:t>
                      </a:r>
                      <a:endParaRPr lang="en-US" sz="2000" b="0" i="0" u="none" strike="noStrike" dirty="0">
                        <a:solidFill>
                          <a:srgbClr val="008000"/>
                        </a:solidFill>
                        <a:effectLst/>
                        <a:latin typeface="Calibri"/>
                      </a:endParaRPr>
                    </a:p>
                  </a:txBody>
                  <a:tcPr marL="12700" marR="12700" marT="12700" marB="0" anchor="b"/>
                </a:tc>
              </a:tr>
              <a:tr h="455083">
                <a:tc>
                  <a:txBody>
                    <a:bodyPr/>
                    <a:lstStyle/>
                    <a:p>
                      <a:pPr algn="ctr" fontAlgn="b"/>
                      <a:r>
                        <a:rPr lang="en-US" sz="2000" u="none" strike="noStrike">
                          <a:effectLst/>
                        </a:rPr>
                        <a:t>E</a:t>
                      </a:r>
                      <a:endParaRPr lang="en-US" sz="2000" b="0" i="0" u="none" strike="noStrike">
                        <a:solidFill>
                          <a:srgbClr val="000000"/>
                        </a:solidFill>
                        <a:effectLst/>
                        <a:latin typeface="Calibri"/>
                      </a:endParaRPr>
                    </a:p>
                  </a:txBody>
                  <a:tcPr marL="12700" marR="12700" marT="12700" marB="0" anchor="b"/>
                </a:tc>
                <a:tc>
                  <a:txBody>
                    <a:bodyPr/>
                    <a:lstStyle/>
                    <a:p>
                      <a:pPr algn="ctr" fontAlgn="b"/>
                      <a:r>
                        <a:rPr lang="en-US" sz="2000" u="none" strike="noStrike">
                          <a:solidFill>
                            <a:srgbClr val="D53E04"/>
                          </a:solidFill>
                          <a:effectLst/>
                        </a:rPr>
                        <a:t>2.62</a:t>
                      </a:r>
                      <a:endParaRPr lang="en-US" sz="2000" b="0" i="0" u="none" strike="noStrike">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D53E04"/>
                          </a:solidFill>
                          <a:effectLst/>
                        </a:rPr>
                        <a:t>4.07</a:t>
                      </a:r>
                      <a:endParaRPr lang="en-US" sz="2000" b="0" i="0" u="none" strike="noStrike" dirty="0">
                        <a:solidFill>
                          <a:srgbClr val="D53E04"/>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6.67</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u="none" strike="noStrike" dirty="0">
                          <a:solidFill>
                            <a:srgbClr val="403152"/>
                          </a:solidFill>
                          <a:effectLst/>
                        </a:rPr>
                        <a:t>4.07</a:t>
                      </a:r>
                      <a:endParaRPr lang="en-US" sz="2000" b="0" i="0" u="none" strike="noStrike" dirty="0">
                        <a:solidFill>
                          <a:srgbClr val="403152"/>
                        </a:solidFill>
                        <a:effectLst/>
                        <a:latin typeface="Calibri"/>
                      </a:endParaRPr>
                    </a:p>
                  </a:txBody>
                  <a:tcPr marL="12700" marR="12700" marT="12700" marB="0" anchor="b"/>
                </a:tc>
                <a:tc>
                  <a:txBody>
                    <a:bodyPr/>
                    <a:lstStyle/>
                    <a:p>
                      <a:pPr algn="ctr" fontAlgn="b"/>
                      <a:r>
                        <a:rPr lang="en-US" sz="2000" b="0" i="0" u="none" strike="noStrike" dirty="0" smtClean="0">
                          <a:solidFill>
                            <a:srgbClr val="008000"/>
                          </a:solidFill>
                          <a:effectLst/>
                          <a:latin typeface="Calibri"/>
                        </a:rPr>
                        <a:t>16.34</a:t>
                      </a:r>
                      <a:endParaRPr lang="en-US" sz="2000" b="0" i="0" u="none" strike="noStrike" dirty="0">
                        <a:solidFill>
                          <a:srgbClr val="008000"/>
                        </a:solidFill>
                        <a:effectLst/>
                        <a:latin typeface="Calibri"/>
                      </a:endParaRPr>
                    </a:p>
                  </a:txBody>
                  <a:tcPr marL="12700" marR="12700" marT="12700" marB="0" anchor="b"/>
                </a:tc>
              </a:tr>
            </a:tbl>
          </a:graphicData>
        </a:graphic>
      </p:graphicFrame>
      <p:sp>
        <p:nvSpPr>
          <p:cNvPr id="6" name="TextBox 5"/>
          <p:cNvSpPr txBox="1"/>
          <p:nvPr/>
        </p:nvSpPr>
        <p:spPr>
          <a:xfrm>
            <a:off x="227499" y="4471028"/>
            <a:ext cx="5555481" cy="1569660"/>
          </a:xfrm>
          <a:prstGeom prst="rect">
            <a:avLst/>
          </a:prstGeom>
          <a:noFill/>
        </p:spPr>
        <p:txBody>
          <a:bodyPr wrap="square" rtlCol="0">
            <a:spAutoFit/>
          </a:bodyPr>
          <a:lstStyle/>
          <a:p>
            <a:r>
              <a:rPr lang="en-US" sz="2400" dirty="0" err="1" smtClean="0">
                <a:solidFill>
                  <a:srgbClr val="D53E04"/>
                </a:solidFill>
              </a:rPr>
              <a:t>x</a:t>
            </a:r>
            <a:r>
              <a:rPr lang="en-US" sz="2400" baseline="-25000" dirty="0" err="1" smtClean="0">
                <a:solidFill>
                  <a:srgbClr val="D53E04"/>
                </a:solidFill>
              </a:rPr>
              <a:t>a,</a:t>
            </a:r>
            <a:r>
              <a:rPr lang="en-US" sz="2400" dirty="0" err="1" smtClean="0">
                <a:solidFill>
                  <a:srgbClr val="D53E04"/>
                </a:solidFill>
              </a:rPr>
              <a:t>y</a:t>
            </a:r>
            <a:r>
              <a:rPr lang="en-US" sz="2400" baseline="-25000" dirty="0" err="1" smtClean="0">
                <a:solidFill>
                  <a:srgbClr val="D53E04"/>
                </a:solidFill>
              </a:rPr>
              <a:t>a</a:t>
            </a:r>
            <a:r>
              <a:rPr lang="en-US" sz="2400" dirty="0">
                <a:solidFill>
                  <a:srgbClr val="D53E04"/>
                </a:solidFill>
              </a:rPr>
              <a:t> </a:t>
            </a:r>
            <a:r>
              <a:rPr lang="en-US" sz="2400" dirty="0" smtClean="0"/>
              <a:t>– Segment start </a:t>
            </a:r>
            <a:r>
              <a:rPr lang="en-US" sz="2400" dirty="0" smtClean="0"/>
              <a:t>point </a:t>
            </a:r>
            <a:endParaRPr lang="en-US" sz="2400" dirty="0" smtClean="0"/>
          </a:p>
          <a:p>
            <a:r>
              <a:rPr lang="en-US" sz="2400" dirty="0" err="1" smtClean="0">
                <a:solidFill>
                  <a:srgbClr val="403152"/>
                </a:solidFill>
              </a:rPr>
              <a:t>x</a:t>
            </a:r>
            <a:r>
              <a:rPr lang="en-US" sz="2400" baseline="-25000" dirty="0" err="1" smtClean="0">
                <a:solidFill>
                  <a:srgbClr val="403152"/>
                </a:solidFill>
              </a:rPr>
              <a:t>b,</a:t>
            </a:r>
            <a:r>
              <a:rPr lang="en-US" sz="2400" dirty="0" err="1" smtClean="0">
                <a:solidFill>
                  <a:srgbClr val="403152"/>
                </a:solidFill>
              </a:rPr>
              <a:t>y</a:t>
            </a:r>
            <a:r>
              <a:rPr lang="en-US" sz="2400" baseline="-25000" dirty="0" err="1" smtClean="0">
                <a:solidFill>
                  <a:srgbClr val="403152"/>
                </a:solidFill>
              </a:rPr>
              <a:t>b</a:t>
            </a:r>
            <a:r>
              <a:rPr lang="en-US" sz="2400" dirty="0" smtClean="0">
                <a:solidFill>
                  <a:srgbClr val="403152"/>
                </a:solidFill>
              </a:rPr>
              <a:t> </a:t>
            </a:r>
            <a:r>
              <a:rPr lang="en-US" sz="2400" dirty="0"/>
              <a:t>– </a:t>
            </a:r>
            <a:r>
              <a:rPr lang="en-US" sz="2400" dirty="0" smtClean="0"/>
              <a:t>Segment end point</a:t>
            </a:r>
          </a:p>
          <a:p>
            <a:r>
              <a:rPr lang="en-US" sz="2400" dirty="0">
                <a:solidFill>
                  <a:srgbClr val="008000"/>
                </a:solidFill>
              </a:rPr>
              <a:t>d</a:t>
            </a:r>
            <a:r>
              <a:rPr lang="en-US" sz="2400" dirty="0" smtClean="0"/>
              <a:t> – distance travelled on the  assembly line (in </a:t>
            </a:r>
            <a:r>
              <a:rPr lang="en-US" sz="2400" dirty="0" smtClean="0"/>
              <a:t>m</a:t>
            </a:r>
            <a:r>
              <a:rPr lang="en-US" sz="2400" dirty="0" smtClean="0"/>
              <a:t>)</a:t>
            </a:r>
            <a:endParaRPr lang="en-US" sz="2400" dirty="0"/>
          </a:p>
        </p:txBody>
      </p:sp>
      <p:pic>
        <p:nvPicPr>
          <p:cNvPr id="7" name="Picture 6" descr="p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970" y="3391003"/>
            <a:ext cx="3777186" cy="2965346"/>
          </a:xfrm>
          <a:prstGeom prst="rect">
            <a:avLst/>
          </a:prstGeom>
        </p:spPr>
      </p:pic>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r>
              <a:rPr lang="en-US" sz="2400" dirty="0" smtClean="0"/>
              <a:t>Situation 1</a:t>
            </a:r>
          </a:p>
          <a:p>
            <a:pPr marL="0" indent="0">
              <a:buNone/>
            </a:pPr>
            <a:r>
              <a:rPr lang="en-US" sz="2400" dirty="0"/>
              <a:t>	</a:t>
            </a:r>
            <a:r>
              <a:rPr lang="en-US" sz="2400" dirty="0" smtClean="0"/>
              <a:t>Constant velocity along the entire path with no halts.</a:t>
            </a:r>
          </a:p>
          <a:p>
            <a:endParaRPr lang="en-US" sz="2400" dirty="0" smtClean="0"/>
          </a:p>
          <a:p>
            <a:r>
              <a:rPr lang="en-US" sz="2400" dirty="0" smtClean="0"/>
              <a:t>Situation 2</a:t>
            </a:r>
          </a:p>
          <a:p>
            <a:pPr marL="0" indent="0">
              <a:buNone/>
            </a:pPr>
            <a:r>
              <a:rPr lang="en-US" sz="2400" dirty="0"/>
              <a:t>	</a:t>
            </a:r>
            <a:r>
              <a:rPr lang="en-US" sz="2400" dirty="0" smtClean="0"/>
              <a:t>Constant velocity with halts at segment ends.</a:t>
            </a:r>
          </a:p>
          <a:p>
            <a:endParaRPr lang="en-US" sz="2400" dirty="0"/>
          </a:p>
          <a:p>
            <a:r>
              <a:rPr lang="en-US" sz="2400" dirty="0" smtClean="0"/>
              <a:t>Situation 3</a:t>
            </a:r>
          </a:p>
          <a:p>
            <a:pPr marL="0" indent="0">
              <a:buNone/>
            </a:pPr>
            <a:r>
              <a:rPr lang="en-US" sz="2400" dirty="0"/>
              <a:t>	</a:t>
            </a:r>
            <a:r>
              <a:rPr lang="en-US" sz="2400" dirty="0" smtClean="0"/>
              <a:t>Different velocities on each of the segments and no halts.</a:t>
            </a:r>
          </a:p>
        </p:txBody>
      </p:sp>
      <p:sp>
        <p:nvSpPr>
          <p:cNvPr id="4" name="Slide Number Placeholder 3"/>
          <p:cNvSpPr>
            <a:spLocks noGrp="1"/>
          </p:cNvSpPr>
          <p:nvPr>
            <p:ph type="sldNum" sz="quarter" idx="12"/>
          </p:nvPr>
        </p:nvSpPr>
        <p:spPr>
          <a:xfrm>
            <a:off x="0" y="6356350"/>
            <a:ext cx="431190" cy="365125"/>
          </a:xfrm>
        </p:spPr>
        <p:txBody>
          <a:bodyPr/>
          <a:lstStyle/>
          <a:p>
            <a:fld id="{2E12AE4B-1DCB-CC42-BB31-A55AAB1DC62A}" type="slidenum">
              <a:rPr lang="en-US" smtClean="0"/>
              <a:t>27</a:t>
            </a:fld>
            <a:endParaRPr lang="en-US" dirty="0"/>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endParaRPr lang="en-US" dirty="0">
              <a:solidFill>
                <a:prstClr val="black"/>
              </a:solidFill>
              <a:latin typeface="Verdana" charset="0"/>
            </a:endParaRPr>
          </a:p>
          <a:p>
            <a:pPr defTabSz="914400" eaLnBrk="0" hangingPunct="0"/>
            <a:endParaRPr lang="en-US" dirty="0">
              <a:solidFill>
                <a:prstClr val="black"/>
              </a:solidFill>
              <a:latin typeface="Verdana" charset="0"/>
            </a:endParaRPr>
          </a:p>
          <a:p>
            <a:pPr defTabSz="914400" eaLnBrk="0" hangingPunct="0"/>
            <a:endParaRPr lang="en-US" dirty="0">
              <a:solidFill>
                <a:prstClr val="black"/>
              </a:solidFill>
              <a:latin typeface="Verdana" charset="0"/>
            </a:endParaRPr>
          </a:p>
          <a:p>
            <a:pPr defTabSz="914400" eaLnBrk="0" hangingPunct="0"/>
            <a:endParaRPr lang="en-US" dirty="0">
              <a:solidFill>
                <a:prstClr val="black"/>
              </a:solidFill>
              <a:latin typeface="Verdana" charset="0"/>
            </a:endParaRPr>
          </a:p>
          <a:p>
            <a:pPr defTabSz="914400" eaLnBrk="0" hangingPunct="0"/>
            <a:endParaRPr lang="en-US" dirty="0">
              <a:solidFill>
                <a:prstClr val="black"/>
              </a:solidFill>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599" y="6249416"/>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v_raw_gt-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08" y="-114746"/>
            <a:ext cx="3194713" cy="2280717"/>
          </a:xfrm>
          <a:prstGeom prst="rect">
            <a:avLst/>
          </a:prstGeom>
        </p:spPr>
      </p:pic>
      <p:pic>
        <p:nvPicPr>
          <p:cNvPr id="5" name="Picture 4" descr="cv_vel-eps-converted-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391" y="-114746"/>
            <a:ext cx="3214209" cy="2286000"/>
          </a:xfrm>
          <a:prstGeom prst="rect">
            <a:avLst/>
          </a:prstGeom>
        </p:spPr>
      </p:pic>
      <p:pic>
        <p:nvPicPr>
          <p:cNvPr id="6" name="Picture 5" descr="st_raw_gt-eps-converted-to.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04" y="2165971"/>
            <a:ext cx="3201117" cy="2286000"/>
          </a:xfrm>
          <a:prstGeom prst="rect">
            <a:avLst/>
          </a:prstGeom>
        </p:spPr>
      </p:pic>
      <p:pic>
        <p:nvPicPr>
          <p:cNvPr id="7" name="Picture 6" descr="st_vel-eps-converted-to.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2391" y="2165971"/>
            <a:ext cx="3214208" cy="2286000"/>
          </a:xfrm>
          <a:prstGeom prst="rect">
            <a:avLst/>
          </a:prstGeom>
        </p:spPr>
      </p:pic>
      <p:pic>
        <p:nvPicPr>
          <p:cNvPr id="8" name="Picture 7" descr="vs_raw_gt-eps-converted-to.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608" y="4574976"/>
            <a:ext cx="3040742" cy="2286000"/>
          </a:xfrm>
          <a:prstGeom prst="rect">
            <a:avLst/>
          </a:prstGeom>
        </p:spPr>
      </p:pic>
      <p:pic>
        <p:nvPicPr>
          <p:cNvPr id="13" name="Picture 12" descr="vs_vel-eps-converted-to.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2391" y="4574976"/>
            <a:ext cx="3200400" cy="2276180"/>
          </a:xfrm>
          <a:prstGeom prst="rect">
            <a:avLst/>
          </a:prstGeom>
        </p:spPr>
      </p:pic>
      <p:sp>
        <p:nvSpPr>
          <p:cNvPr id="18" name="TextBox 17"/>
          <p:cNvSpPr txBox="1"/>
          <p:nvPr/>
        </p:nvSpPr>
        <p:spPr>
          <a:xfrm>
            <a:off x="7282772" y="968155"/>
            <a:ext cx="1332018" cy="369332"/>
          </a:xfrm>
          <a:prstGeom prst="rect">
            <a:avLst/>
          </a:prstGeom>
          <a:noFill/>
        </p:spPr>
        <p:txBody>
          <a:bodyPr wrap="square" rtlCol="0">
            <a:spAutoFit/>
          </a:bodyPr>
          <a:lstStyle/>
          <a:p>
            <a:r>
              <a:rPr lang="en-US" dirty="0" smtClean="0"/>
              <a:t>Situation 1</a:t>
            </a:r>
            <a:endParaRPr lang="en-US" dirty="0"/>
          </a:p>
        </p:txBody>
      </p:sp>
      <p:sp>
        <p:nvSpPr>
          <p:cNvPr id="25" name="TextBox 24"/>
          <p:cNvSpPr txBox="1"/>
          <p:nvPr/>
        </p:nvSpPr>
        <p:spPr>
          <a:xfrm>
            <a:off x="7282772" y="3255130"/>
            <a:ext cx="1332018" cy="369332"/>
          </a:xfrm>
          <a:prstGeom prst="rect">
            <a:avLst/>
          </a:prstGeom>
          <a:noFill/>
        </p:spPr>
        <p:txBody>
          <a:bodyPr wrap="square" rtlCol="0">
            <a:spAutoFit/>
          </a:bodyPr>
          <a:lstStyle/>
          <a:p>
            <a:r>
              <a:rPr lang="en-US" dirty="0" smtClean="0"/>
              <a:t>Situation 2</a:t>
            </a:r>
            <a:endParaRPr lang="en-US" dirty="0"/>
          </a:p>
        </p:txBody>
      </p:sp>
      <p:sp>
        <p:nvSpPr>
          <p:cNvPr id="26" name="TextBox 25"/>
          <p:cNvSpPr txBox="1"/>
          <p:nvPr/>
        </p:nvSpPr>
        <p:spPr>
          <a:xfrm>
            <a:off x="7282772" y="5632886"/>
            <a:ext cx="1332018" cy="369332"/>
          </a:xfrm>
          <a:prstGeom prst="rect">
            <a:avLst/>
          </a:prstGeom>
          <a:noFill/>
        </p:spPr>
        <p:txBody>
          <a:bodyPr wrap="square" rtlCol="0">
            <a:spAutoFit/>
          </a:bodyPr>
          <a:lstStyle/>
          <a:p>
            <a:r>
              <a:rPr lang="en-US" dirty="0" smtClean="0"/>
              <a:t>Situation 3</a:t>
            </a:r>
            <a:endParaRPr lang="en-US" dirty="0"/>
          </a:p>
        </p:txBody>
      </p:sp>
      <p:sp>
        <p:nvSpPr>
          <p:cNvPr id="19" name="TextBox 18"/>
          <p:cNvSpPr txBox="1"/>
          <p:nvPr/>
        </p:nvSpPr>
        <p:spPr>
          <a:xfrm>
            <a:off x="-969028" y="3070464"/>
            <a:ext cx="2547655" cy="553998"/>
          </a:xfrm>
          <a:prstGeom prst="rect">
            <a:avLst/>
          </a:prstGeom>
          <a:noFill/>
          <a:scene3d>
            <a:camera prst="orthographicFront">
              <a:rot lat="0" lon="0" rev="5400000"/>
            </a:camera>
            <a:lightRig rig="threePt" dir="t"/>
          </a:scene3d>
        </p:spPr>
        <p:txBody>
          <a:bodyPr wrap="none" rtlCol="0">
            <a:spAutoFit/>
          </a:bodyPr>
          <a:lstStyle/>
          <a:p>
            <a:r>
              <a:rPr lang="en-US" sz="3000" dirty="0" smtClean="0"/>
              <a:t>Measurements</a:t>
            </a:r>
            <a:endParaRPr lang="en-US" sz="3000" dirty="0"/>
          </a:p>
        </p:txBody>
      </p:sp>
      <p:sp>
        <p:nvSpPr>
          <p:cNvPr id="28" name="TextBox 27"/>
          <p:cNvSpPr txBox="1"/>
          <p:nvPr/>
        </p:nvSpPr>
        <p:spPr>
          <a:xfrm>
            <a:off x="2361835" y="2978131"/>
            <a:ext cx="2545589" cy="553998"/>
          </a:xfrm>
          <a:prstGeom prst="rect">
            <a:avLst/>
          </a:prstGeom>
          <a:noFill/>
          <a:scene3d>
            <a:camera prst="orthographicFront">
              <a:rot lat="0" lon="0" rev="5400000"/>
            </a:camera>
            <a:lightRig rig="threePt" dir="t"/>
          </a:scene3d>
        </p:spPr>
        <p:txBody>
          <a:bodyPr wrap="none" rtlCol="0">
            <a:spAutoFit/>
          </a:bodyPr>
          <a:lstStyle/>
          <a:p>
            <a:r>
              <a:rPr lang="en-US" sz="3000" dirty="0" smtClean="0"/>
              <a:t>Velocity Profile</a:t>
            </a:r>
            <a:endParaRPr lang="en-US" sz="3000" dirty="0"/>
          </a:p>
        </p:txBody>
      </p:sp>
      <p:sp>
        <p:nvSpPr>
          <p:cNvPr id="20" name="TextBox 19"/>
          <p:cNvSpPr txBox="1"/>
          <p:nvPr/>
        </p:nvSpPr>
        <p:spPr>
          <a:xfrm>
            <a:off x="3634630" y="362067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39846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truth</a:t>
            </a:r>
            <a:endParaRPr lang="en-US" dirty="0"/>
          </a:p>
        </p:txBody>
      </p:sp>
      <p:sp>
        <p:nvSpPr>
          <p:cNvPr id="3" name="Content Placeholder 2"/>
          <p:cNvSpPr>
            <a:spLocks noGrp="1"/>
          </p:cNvSpPr>
          <p:nvPr>
            <p:ph idx="1"/>
          </p:nvPr>
        </p:nvSpPr>
        <p:spPr>
          <a:xfrm>
            <a:off x="635000" y="1279050"/>
            <a:ext cx="7785100" cy="1612084"/>
          </a:xfrm>
        </p:spPr>
        <p:txBody>
          <a:bodyPr>
            <a:noAutofit/>
          </a:bodyPr>
          <a:lstStyle/>
          <a:p>
            <a:r>
              <a:rPr lang="en-US" sz="2200" dirty="0" smtClean="0"/>
              <a:t>Least square method is used to obtain time of change in dynamics.</a:t>
            </a:r>
          </a:p>
          <a:p>
            <a:r>
              <a:rPr lang="en-US" sz="2200" dirty="0" smtClean="0"/>
              <a:t>With the time and segment end points ground truth is obtained</a:t>
            </a:r>
            <a:r>
              <a:rPr lang="en-US" sz="2400" dirty="0" smtClean="0"/>
              <a:t>.</a:t>
            </a:r>
          </a:p>
          <a:p>
            <a:endParaRPr lang="en-US" sz="2400" dirty="0" smtClean="0"/>
          </a:p>
        </p:txBody>
      </p:sp>
      <p:sp>
        <p:nvSpPr>
          <p:cNvPr id="4" name="Slide Number Placeholder 3"/>
          <p:cNvSpPr>
            <a:spLocks noGrp="1"/>
          </p:cNvSpPr>
          <p:nvPr>
            <p:ph type="sldNum" sz="quarter" idx="12"/>
          </p:nvPr>
        </p:nvSpPr>
        <p:spPr>
          <a:xfrm>
            <a:off x="0" y="6356350"/>
            <a:ext cx="512260" cy="365125"/>
          </a:xfrm>
        </p:spPr>
        <p:txBody>
          <a:bodyPr/>
          <a:lstStyle/>
          <a:p>
            <a:fld id="{2E12AE4B-1DCB-CC42-BB31-A55AAB1DC62A}" type="slidenum">
              <a:rPr lang="en-US" smtClean="0"/>
              <a:t>29</a:t>
            </a:fld>
            <a:endParaRPr lang="en-US" dirty="0"/>
          </a:p>
        </p:txBody>
      </p:sp>
      <p:pic>
        <p:nvPicPr>
          <p:cNvPr id="5" name="Picture 4" descr="ls_fit_x-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0500"/>
            <a:ext cx="4822956" cy="3625850"/>
          </a:xfrm>
          <a:prstGeom prst="rect">
            <a:avLst/>
          </a:prstGeom>
        </p:spPr>
      </p:pic>
      <p:pic>
        <p:nvPicPr>
          <p:cNvPr id="6" name="Picture 5" descr="ls_fit_y-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34" y="2730500"/>
            <a:ext cx="4834466" cy="3625850"/>
          </a:xfrm>
          <a:prstGeom prst="rect">
            <a:avLst/>
          </a:prstGeom>
        </p:spPr>
      </p:pic>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r>
              <a:rPr lang="en-US" dirty="0" smtClean="0"/>
              <a:t>Track objects on an assembly line using an ultra-wideband (UWB) indoor tracking system.</a:t>
            </a:r>
          </a:p>
          <a:p>
            <a:pPr marL="0" indent="0">
              <a:buNone/>
            </a:pPr>
            <a:endParaRPr lang="en-US" dirty="0"/>
          </a:p>
        </p:txBody>
      </p:sp>
      <p:sp>
        <p:nvSpPr>
          <p:cNvPr id="4" name="Slide Number Placeholder 3"/>
          <p:cNvSpPr>
            <a:spLocks noGrp="1"/>
          </p:cNvSpPr>
          <p:nvPr>
            <p:ph type="sldNum" sz="quarter" idx="12"/>
          </p:nvPr>
        </p:nvSpPr>
        <p:spPr>
          <a:xfrm>
            <a:off x="76247" y="6297611"/>
            <a:ext cx="380953" cy="365125"/>
          </a:xfrm>
        </p:spPr>
        <p:txBody>
          <a:bodyPr/>
          <a:lstStyle/>
          <a:p>
            <a:fld id="{2E12AE4B-1DCB-CC42-BB31-A55AAB1DC62A}" type="slidenum">
              <a:rPr lang="en-US" smtClean="0"/>
              <a:t>3</a:t>
            </a:fld>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2790825"/>
            <a:ext cx="41814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3703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metric</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r>
              <a:rPr lang="en-US" sz="2400" dirty="0" smtClean="0"/>
              <a:t>Root mean square error or deviation (RMSE).</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a:t>	</a:t>
            </a:r>
            <a:r>
              <a:rPr lang="en-US" sz="2400" dirty="0" smtClean="0"/>
              <a:t>			- Ground truth</a:t>
            </a:r>
          </a:p>
          <a:p>
            <a:pPr marL="0" indent="0">
              <a:buNone/>
            </a:pPr>
            <a:r>
              <a:rPr lang="en-US" sz="2400" dirty="0" smtClean="0"/>
              <a:t>				- Filter output</a:t>
            </a:r>
            <a:r>
              <a:rPr lang="en-US" sz="2400" dirty="0"/>
              <a:t>	</a:t>
            </a:r>
            <a:endParaRPr lang="en-US" sz="2400" dirty="0" smtClean="0"/>
          </a:p>
          <a:p>
            <a:pPr marL="0" indent="0">
              <a:buNone/>
            </a:pPr>
            <a:r>
              <a:rPr lang="en-US" sz="2400" dirty="0" smtClean="0"/>
              <a:t>				- Total number of measurements</a:t>
            </a:r>
          </a:p>
        </p:txBody>
      </p:sp>
      <p:sp>
        <p:nvSpPr>
          <p:cNvPr id="4" name="Slide Number Placeholder 3"/>
          <p:cNvSpPr>
            <a:spLocks noGrp="1"/>
          </p:cNvSpPr>
          <p:nvPr>
            <p:ph type="sldNum" sz="quarter" idx="12"/>
          </p:nvPr>
        </p:nvSpPr>
        <p:spPr>
          <a:xfrm>
            <a:off x="0" y="6356350"/>
            <a:ext cx="471725" cy="365125"/>
          </a:xfrm>
        </p:spPr>
        <p:txBody>
          <a:bodyPr/>
          <a:lstStyle/>
          <a:p>
            <a:fld id="{2E12AE4B-1DCB-CC42-BB31-A55AAB1DC62A}" type="slidenum">
              <a:rPr lang="en-US" smtClean="0"/>
              <a:t>30</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02930720"/>
              </p:ext>
            </p:extLst>
          </p:nvPr>
        </p:nvGraphicFramePr>
        <p:xfrm>
          <a:off x="1181099" y="2438400"/>
          <a:ext cx="5222875" cy="1193800"/>
        </p:xfrm>
        <a:graphic>
          <a:graphicData uri="http://schemas.openxmlformats.org/presentationml/2006/ole">
            <mc:AlternateContent xmlns:mc="http://schemas.openxmlformats.org/markup-compatibility/2006">
              <mc:Choice xmlns:v="urn:schemas-microsoft-com:vml" Requires="v">
                <p:oleObj spid="_x0000_s1339" name="Equation" r:id="rId3" imgW="2222500" imgH="508000" progId="Equation.3">
                  <p:embed/>
                </p:oleObj>
              </mc:Choice>
              <mc:Fallback>
                <p:oleObj name="Equation" r:id="rId3" imgW="2222500" imgH="508000" progId="Equation.3">
                  <p:embed/>
                  <p:pic>
                    <p:nvPicPr>
                      <p:cNvPr id="0" name=""/>
                      <p:cNvPicPr/>
                      <p:nvPr/>
                    </p:nvPicPr>
                    <p:blipFill>
                      <a:blip r:embed="rId4"/>
                      <a:stretch>
                        <a:fillRect/>
                      </a:stretch>
                    </p:blipFill>
                    <p:spPr>
                      <a:xfrm>
                        <a:off x="1181099" y="2438400"/>
                        <a:ext cx="5222875" cy="11938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54529114"/>
              </p:ext>
            </p:extLst>
          </p:nvPr>
        </p:nvGraphicFramePr>
        <p:xfrm>
          <a:off x="1697127" y="4254500"/>
          <a:ext cx="630332" cy="520701"/>
        </p:xfrm>
        <a:graphic>
          <a:graphicData uri="http://schemas.openxmlformats.org/presentationml/2006/ole">
            <mc:AlternateContent xmlns:mc="http://schemas.openxmlformats.org/markup-compatibility/2006">
              <mc:Choice xmlns:v="urn:schemas-microsoft-com:vml" Requires="v">
                <p:oleObj spid="_x0000_s1340" name="Equation" r:id="rId5" imgW="330200" imgH="292100" progId="Equation.3">
                  <p:embed/>
                </p:oleObj>
              </mc:Choice>
              <mc:Fallback>
                <p:oleObj name="Equation" r:id="rId5" imgW="330200" imgH="292100" progId="Equation.3">
                  <p:embed/>
                  <p:pic>
                    <p:nvPicPr>
                      <p:cNvPr id="0" name=""/>
                      <p:cNvPicPr/>
                      <p:nvPr/>
                    </p:nvPicPr>
                    <p:blipFill>
                      <a:blip r:embed="rId6"/>
                      <a:stretch>
                        <a:fillRect/>
                      </a:stretch>
                    </p:blipFill>
                    <p:spPr>
                      <a:xfrm>
                        <a:off x="1697127" y="4254500"/>
                        <a:ext cx="630332" cy="52070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90757400"/>
              </p:ext>
            </p:extLst>
          </p:nvPr>
        </p:nvGraphicFramePr>
        <p:xfrm>
          <a:off x="1701798" y="4775201"/>
          <a:ext cx="625662" cy="425450"/>
        </p:xfrm>
        <a:graphic>
          <a:graphicData uri="http://schemas.openxmlformats.org/presentationml/2006/ole">
            <mc:AlternateContent xmlns:mc="http://schemas.openxmlformats.org/markup-compatibility/2006">
              <mc:Choice xmlns:v="urn:schemas-microsoft-com:vml" Requires="v">
                <p:oleObj spid="_x0000_s1341" name="Equation" r:id="rId7" imgW="317500" imgH="215900" progId="Equation.3">
                  <p:embed/>
                </p:oleObj>
              </mc:Choice>
              <mc:Fallback>
                <p:oleObj name="Equation" r:id="rId7" imgW="317500" imgH="215900" progId="Equation.3">
                  <p:embed/>
                  <p:pic>
                    <p:nvPicPr>
                      <p:cNvPr id="0" name=""/>
                      <p:cNvPicPr/>
                      <p:nvPr/>
                    </p:nvPicPr>
                    <p:blipFill>
                      <a:blip r:embed="rId8"/>
                      <a:stretch>
                        <a:fillRect/>
                      </a:stretch>
                    </p:blipFill>
                    <p:spPr>
                      <a:xfrm>
                        <a:off x="1701798" y="4775201"/>
                        <a:ext cx="625662" cy="4254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33931328"/>
              </p:ext>
            </p:extLst>
          </p:nvPr>
        </p:nvGraphicFramePr>
        <p:xfrm>
          <a:off x="1910313" y="5349875"/>
          <a:ext cx="417146" cy="387350"/>
        </p:xfrm>
        <a:graphic>
          <a:graphicData uri="http://schemas.openxmlformats.org/presentationml/2006/ole">
            <mc:AlternateContent xmlns:mc="http://schemas.openxmlformats.org/markup-compatibility/2006">
              <mc:Choice xmlns:v="urn:schemas-microsoft-com:vml" Requires="v">
                <p:oleObj spid="_x0000_s1342" name="Equation" r:id="rId9" imgW="177800" imgH="165100" progId="Equation.3">
                  <p:embed/>
                </p:oleObj>
              </mc:Choice>
              <mc:Fallback>
                <p:oleObj name="Equation" r:id="rId9" imgW="177800" imgH="165100" progId="Equation.3">
                  <p:embed/>
                  <p:pic>
                    <p:nvPicPr>
                      <p:cNvPr id="0" name=""/>
                      <p:cNvPicPr/>
                      <p:nvPr/>
                    </p:nvPicPr>
                    <p:blipFill>
                      <a:blip r:embed="rId10"/>
                      <a:stretch>
                        <a:fillRect/>
                      </a:stretch>
                    </p:blipFill>
                    <p:spPr>
                      <a:xfrm>
                        <a:off x="1910313" y="5349875"/>
                        <a:ext cx="417146" cy="387350"/>
                      </a:xfrm>
                      <a:prstGeom prst="rect">
                        <a:avLst/>
                      </a:prstGeom>
                    </p:spPr>
                  </p:pic>
                </p:oleObj>
              </mc:Fallback>
            </mc:AlternateContent>
          </a:graphicData>
        </a:graphic>
      </p:graphicFrame>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lstStyle/>
          <a:p>
            <a:r>
              <a:rPr lang="en-US" dirty="0" smtClean="0"/>
              <a:t>Outline</a:t>
            </a:r>
            <a:endParaRPr lang="en-US" dirty="0"/>
          </a:p>
        </p:txBody>
      </p:sp>
      <p:sp>
        <p:nvSpPr>
          <p:cNvPr id="3" name="Slide Number Placeholder 2"/>
          <p:cNvSpPr>
            <a:spLocks noGrp="1"/>
          </p:cNvSpPr>
          <p:nvPr>
            <p:ph type="sldNum" sz="quarter" idx="12"/>
          </p:nvPr>
        </p:nvSpPr>
        <p:spPr>
          <a:xfrm>
            <a:off x="53033" y="6356350"/>
            <a:ext cx="431190" cy="365125"/>
          </a:xfrm>
        </p:spPr>
        <p:txBody>
          <a:bodyPr/>
          <a:lstStyle/>
          <a:p>
            <a:fld id="{2E12AE4B-1DCB-CC42-BB31-A55AAB1DC62A}" type="slidenum">
              <a:rPr lang="en-US" smtClean="0"/>
              <a:t>31</a:t>
            </a:fld>
            <a:endParaRPr lang="en-US"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3724440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p:cNvSpPr/>
          <p:nvPr/>
        </p:nvSpPr>
        <p:spPr>
          <a:xfrm>
            <a:off x="2616200" y="4572394"/>
            <a:ext cx="978408" cy="48463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1613408" y="4387830"/>
            <a:ext cx="824992" cy="824992"/>
          </a:xfrm>
          <a:prstGeom prst="rect">
            <a:avLst/>
          </a:prstGeom>
        </p:spPr>
      </p:pic>
    </p:spTree>
    <p:extLst>
      <p:ext uri="{BB962C8B-B14F-4D97-AF65-F5344CB8AC3E}">
        <p14:creationId xmlns:p14="http://schemas.microsoft.com/office/powerpoint/2010/main" val="391375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 1 – Filter output</a:t>
            </a:r>
            <a:endParaRPr lang="en-US" dirty="0"/>
          </a:p>
        </p:txBody>
      </p:sp>
      <p:sp>
        <p:nvSpPr>
          <p:cNvPr id="4" name="Slide Number Placeholder 3"/>
          <p:cNvSpPr>
            <a:spLocks noGrp="1"/>
          </p:cNvSpPr>
          <p:nvPr>
            <p:ph type="sldNum" sz="quarter" idx="12"/>
          </p:nvPr>
        </p:nvSpPr>
        <p:spPr>
          <a:xfrm>
            <a:off x="86221" y="6356350"/>
            <a:ext cx="471725" cy="365125"/>
          </a:xfrm>
        </p:spPr>
        <p:txBody>
          <a:bodyPr/>
          <a:lstStyle/>
          <a:p>
            <a:fld id="{2E12AE4B-1DCB-CC42-BB31-A55AAB1DC62A}" type="slidenum">
              <a:rPr lang="en-US" smtClean="0"/>
              <a:t>32</a:t>
            </a:fld>
            <a:endParaRPr lang="en-US" dirty="0"/>
          </a:p>
        </p:txBody>
      </p:sp>
      <p:pic>
        <p:nvPicPr>
          <p:cNvPr id="5" name="Picture 4" descr="res_cv_g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84" y="1214988"/>
            <a:ext cx="3955781" cy="2986614"/>
          </a:xfrm>
          <a:prstGeom prst="rect">
            <a:avLst/>
          </a:prstGeom>
        </p:spPr>
      </p:pic>
      <p:pic>
        <p:nvPicPr>
          <p:cNvPr id="6" name="Picture 5" descr="res_cv_k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825" y="1224841"/>
            <a:ext cx="3959093" cy="2976761"/>
          </a:xfrm>
          <a:prstGeom prst="rect">
            <a:avLst/>
          </a:prstGeom>
        </p:spPr>
      </p:pic>
      <p:pic>
        <p:nvPicPr>
          <p:cNvPr id="7" name="Picture 6" descr="res_cv_p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212" y="3934967"/>
            <a:ext cx="3928443" cy="2963562"/>
          </a:xfrm>
          <a:prstGeom prst="rect">
            <a:avLst/>
          </a:prstGeom>
        </p:spPr>
      </p:pic>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plots for situation 1</a:t>
            </a:r>
            <a:endParaRPr lang="en-US" dirty="0"/>
          </a:p>
        </p:txBody>
      </p:sp>
      <p:sp>
        <p:nvSpPr>
          <p:cNvPr id="4" name="Slide Number Placeholder 3"/>
          <p:cNvSpPr>
            <a:spLocks noGrp="1"/>
          </p:cNvSpPr>
          <p:nvPr>
            <p:ph type="sldNum" sz="quarter" idx="12"/>
          </p:nvPr>
        </p:nvSpPr>
        <p:spPr>
          <a:xfrm>
            <a:off x="26413" y="6356350"/>
            <a:ext cx="444500" cy="365125"/>
          </a:xfrm>
        </p:spPr>
        <p:txBody>
          <a:bodyPr/>
          <a:lstStyle/>
          <a:p>
            <a:fld id="{2E12AE4B-1DCB-CC42-BB31-A55AAB1DC62A}" type="slidenum">
              <a:rPr lang="en-US" smtClean="0"/>
              <a:t>33</a:t>
            </a:fld>
            <a:endParaRPr lang="en-US" dirty="0"/>
          </a:p>
        </p:txBody>
      </p:sp>
      <p:pic>
        <p:nvPicPr>
          <p:cNvPr id="11" name="Picture 10" descr="res_cv_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15898"/>
            <a:ext cx="3880035" cy="3076376"/>
          </a:xfrm>
          <a:prstGeom prst="rect">
            <a:avLst/>
          </a:prstGeom>
        </p:spPr>
      </p:pic>
      <p:pic>
        <p:nvPicPr>
          <p:cNvPr id="12" name="Picture 11" descr="res_cv_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492" y="1215899"/>
            <a:ext cx="3877840" cy="3079716"/>
          </a:xfrm>
          <a:prstGeom prst="rect">
            <a:avLst/>
          </a:prstGeom>
        </p:spPr>
      </p:pic>
      <p:sp>
        <p:nvSpPr>
          <p:cNvPr id="13" name="Content Placeholder 2"/>
          <p:cNvSpPr>
            <a:spLocks noGrp="1"/>
          </p:cNvSpPr>
          <p:nvPr>
            <p:ph idx="1"/>
          </p:nvPr>
        </p:nvSpPr>
        <p:spPr>
          <a:xfrm>
            <a:off x="444685" y="4325347"/>
            <a:ext cx="7785100" cy="2111861"/>
          </a:xfrm>
        </p:spPr>
        <p:txBody>
          <a:bodyPr>
            <a:noAutofit/>
          </a:bodyPr>
          <a:lstStyle/>
          <a:p>
            <a:r>
              <a:rPr lang="en-US" sz="2400" dirty="0" smtClean="0"/>
              <a:t>Average measurement error (ME) = 31.1 cm</a:t>
            </a:r>
          </a:p>
          <a:p>
            <a:r>
              <a:rPr lang="en-US" sz="2400" dirty="0" smtClean="0"/>
              <a:t>Average </a:t>
            </a:r>
            <a:r>
              <a:rPr lang="en-US" sz="2400" dirty="0" err="1" smtClean="0"/>
              <a:t>Kalman</a:t>
            </a:r>
            <a:r>
              <a:rPr lang="en-US" sz="2400" dirty="0" smtClean="0"/>
              <a:t> filter error (KFE) = 24.4 cm</a:t>
            </a:r>
          </a:p>
          <a:p>
            <a:r>
              <a:rPr lang="en-US" sz="2400" dirty="0" smtClean="0"/>
              <a:t>Average particle filter error = 16.3 cm</a:t>
            </a:r>
          </a:p>
          <a:p>
            <a:r>
              <a:rPr lang="en-US" sz="2400" dirty="0" smtClean="0"/>
              <a:t>Improvement over ME = 48%</a:t>
            </a:r>
          </a:p>
          <a:p>
            <a:r>
              <a:rPr lang="en-US" sz="2400" dirty="0" smtClean="0"/>
              <a:t>Improvement over KFE = 33%</a:t>
            </a:r>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 2 – Filter output</a:t>
            </a:r>
            <a:endParaRPr lang="en-US" dirty="0"/>
          </a:p>
        </p:txBody>
      </p:sp>
      <p:sp>
        <p:nvSpPr>
          <p:cNvPr id="4" name="Slide Number Placeholder 3"/>
          <p:cNvSpPr>
            <a:spLocks noGrp="1"/>
          </p:cNvSpPr>
          <p:nvPr>
            <p:ph type="sldNum" sz="quarter" idx="12"/>
          </p:nvPr>
        </p:nvSpPr>
        <p:spPr>
          <a:xfrm>
            <a:off x="0" y="6356350"/>
            <a:ext cx="377144" cy="365125"/>
          </a:xfrm>
        </p:spPr>
        <p:txBody>
          <a:bodyPr/>
          <a:lstStyle/>
          <a:p>
            <a:fld id="{2E12AE4B-1DCB-CC42-BB31-A55AAB1DC62A}" type="slidenum">
              <a:rPr lang="en-US" smtClean="0"/>
              <a:t>34</a:t>
            </a:fld>
            <a:endParaRPr lang="en-US" dirty="0"/>
          </a:p>
        </p:txBody>
      </p:sp>
      <p:pic>
        <p:nvPicPr>
          <p:cNvPr id="5" name="Picture 4" descr="res_st_g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6781"/>
            <a:ext cx="3945398" cy="2941830"/>
          </a:xfrm>
          <a:prstGeom prst="rect">
            <a:avLst/>
          </a:prstGeom>
        </p:spPr>
      </p:pic>
      <p:pic>
        <p:nvPicPr>
          <p:cNvPr id="6" name="Picture 5" descr="res_st_k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535" y="1226781"/>
            <a:ext cx="3943265" cy="2942735"/>
          </a:xfrm>
          <a:prstGeom prst="rect">
            <a:avLst/>
          </a:prstGeom>
        </p:spPr>
      </p:pic>
      <p:pic>
        <p:nvPicPr>
          <p:cNvPr id="7" name="Picture 6" descr="res_st_p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935" y="3915265"/>
            <a:ext cx="3943265" cy="2942735"/>
          </a:xfrm>
          <a:prstGeom prst="rect">
            <a:avLst/>
          </a:prstGeom>
        </p:spPr>
      </p:pic>
      <p:sp>
        <p:nvSpPr>
          <p:cNvPr id="9" name="Oval 8"/>
          <p:cNvSpPr/>
          <p:nvPr/>
        </p:nvSpPr>
        <p:spPr>
          <a:xfrm>
            <a:off x="5242515" y="4998690"/>
            <a:ext cx="378326" cy="391789"/>
          </a:xfrm>
          <a:prstGeom prst="ellipse">
            <a:avLst/>
          </a:prstGeom>
          <a:noFill/>
          <a:ln>
            <a:solidFill>
              <a:srgbClr val="D53E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5620841" y="5228358"/>
            <a:ext cx="770162" cy="0"/>
          </a:xfrm>
          <a:prstGeom prst="straightConnector1">
            <a:avLst/>
          </a:prstGeom>
          <a:ln>
            <a:solidFill>
              <a:srgbClr val="D53E04"/>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172483" y="4074211"/>
            <a:ext cx="1677639" cy="646331"/>
          </a:xfrm>
          <a:prstGeom prst="rect">
            <a:avLst/>
          </a:prstGeom>
          <a:noFill/>
        </p:spPr>
        <p:txBody>
          <a:bodyPr wrap="square" rtlCol="0">
            <a:spAutoFit/>
          </a:bodyPr>
          <a:lstStyle/>
          <a:p>
            <a:r>
              <a:rPr lang="en-US" dirty="0" smtClean="0"/>
              <a:t>Offset from segment end</a:t>
            </a:r>
            <a:endParaRPr lang="en-US" dirty="0"/>
          </a:p>
        </p:txBody>
      </p:sp>
      <p:pic>
        <p:nvPicPr>
          <p:cNvPr id="15" name="Picture 14" descr="res_st_zoom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719" y="4704143"/>
            <a:ext cx="2107815" cy="1217065"/>
          </a:xfrm>
          <a:prstGeom prst="rect">
            <a:avLst/>
          </a:prstGeom>
        </p:spPr>
      </p:pic>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plots for situation 2</a:t>
            </a:r>
            <a:endParaRPr lang="en-US" dirty="0"/>
          </a:p>
        </p:txBody>
      </p:sp>
      <p:sp>
        <p:nvSpPr>
          <p:cNvPr id="4" name="Slide Number Placeholder 3"/>
          <p:cNvSpPr>
            <a:spLocks noGrp="1"/>
          </p:cNvSpPr>
          <p:nvPr>
            <p:ph type="sldNum" sz="quarter" idx="12"/>
          </p:nvPr>
        </p:nvSpPr>
        <p:spPr>
          <a:xfrm>
            <a:off x="12700" y="6356350"/>
            <a:ext cx="444500" cy="365125"/>
          </a:xfrm>
        </p:spPr>
        <p:txBody>
          <a:bodyPr/>
          <a:lstStyle/>
          <a:p>
            <a:fld id="{2E12AE4B-1DCB-CC42-BB31-A55AAB1DC62A}" type="slidenum">
              <a:rPr lang="en-US" smtClean="0"/>
              <a:t>35</a:t>
            </a:fld>
            <a:endParaRPr lang="en-US" dirty="0"/>
          </a:p>
        </p:txBody>
      </p:sp>
      <p:pic>
        <p:nvPicPr>
          <p:cNvPr id="5" name="Picture 4" descr="res_st_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10466"/>
            <a:ext cx="3879420" cy="3056775"/>
          </a:xfrm>
          <a:prstGeom prst="rect">
            <a:avLst/>
          </a:prstGeom>
        </p:spPr>
      </p:pic>
      <p:pic>
        <p:nvPicPr>
          <p:cNvPr id="6" name="Picture 5" descr="res_st_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62" y="1329995"/>
            <a:ext cx="3863240" cy="3037246"/>
          </a:xfrm>
          <a:prstGeom prst="rect">
            <a:avLst/>
          </a:prstGeom>
        </p:spPr>
      </p:pic>
      <p:sp>
        <p:nvSpPr>
          <p:cNvPr id="7" name="Content Placeholder 2"/>
          <p:cNvSpPr>
            <a:spLocks noGrp="1"/>
          </p:cNvSpPr>
          <p:nvPr>
            <p:ph idx="1"/>
          </p:nvPr>
        </p:nvSpPr>
        <p:spPr>
          <a:xfrm>
            <a:off x="444070" y="4488023"/>
            <a:ext cx="7785100" cy="2111861"/>
          </a:xfrm>
        </p:spPr>
        <p:txBody>
          <a:bodyPr>
            <a:noAutofit/>
          </a:bodyPr>
          <a:lstStyle/>
          <a:p>
            <a:r>
              <a:rPr lang="en-US" sz="2400" dirty="0" smtClean="0"/>
              <a:t>Average measurement error (ME) = 30.3 cm</a:t>
            </a:r>
          </a:p>
          <a:p>
            <a:r>
              <a:rPr lang="en-US" sz="2400" dirty="0" smtClean="0"/>
              <a:t>Average </a:t>
            </a:r>
            <a:r>
              <a:rPr lang="en-US" sz="2400" dirty="0" err="1" smtClean="0"/>
              <a:t>Kalman</a:t>
            </a:r>
            <a:r>
              <a:rPr lang="en-US" sz="2400" dirty="0" smtClean="0"/>
              <a:t> filter error (KFE) = 25.2 cm</a:t>
            </a:r>
          </a:p>
          <a:p>
            <a:r>
              <a:rPr lang="en-US" sz="2400" dirty="0" smtClean="0"/>
              <a:t>Average particle filter error = 15.7 cm</a:t>
            </a:r>
          </a:p>
          <a:p>
            <a:r>
              <a:rPr lang="en-US" sz="2400" dirty="0" smtClean="0"/>
              <a:t>Improvement over ME = 48%</a:t>
            </a:r>
          </a:p>
          <a:p>
            <a:r>
              <a:rPr lang="en-US" sz="2400" dirty="0" smtClean="0"/>
              <a:t>Improvement over KFE = 38%</a:t>
            </a:r>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 3 – Filter output</a:t>
            </a:r>
            <a:endParaRPr lang="en-US" dirty="0"/>
          </a:p>
        </p:txBody>
      </p:sp>
      <p:sp>
        <p:nvSpPr>
          <p:cNvPr id="4" name="Slide Number Placeholder 3"/>
          <p:cNvSpPr>
            <a:spLocks noGrp="1"/>
          </p:cNvSpPr>
          <p:nvPr>
            <p:ph type="sldNum" sz="quarter" idx="12"/>
          </p:nvPr>
        </p:nvSpPr>
        <p:spPr>
          <a:xfrm>
            <a:off x="0" y="6356350"/>
            <a:ext cx="458213" cy="365125"/>
          </a:xfrm>
        </p:spPr>
        <p:txBody>
          <a:bodyPr/>
          <a:lstStyle/>
          <a:p>
            <a:fld id="{2E12AE4B-1DCB-CC42-BB31-A55AAB1DC62A}" type="slidenum">
              <a:rPr lang="en-US" smtClean="0"/>
              <a:t>36</a:t>
            </a:fld>
            <a:endParaRPr lang="en-US" dirty="0"/>
          </a:p>
        </p:txBody>
      </p:sp>
      <p:pic>
        <p:nvPicPr>
          <p:cNvPr id="5" name="Picture 4" descr="res_vs_g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51" y="1228498"/>
            <a:ext cx="3949341" cy="2932573"/>
          </a:xfrm>
          <a:prstGeom prst="rect">
            <a:avLst/>
          </a:prstGeom>
        </p:spPr>
      </p:pic>
      <p:pic>
        <p:nvPicPr>
          <p:cNvPr id="6" name="Picture 5" descr="res_vs_k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033" y="1221317"/>
            <a:ext cx="3944871" cy="2953264"/>
          </a:xfrm>
          <a:prstGeom prst="rect">
            <a:avLst/>
          </a:prstGeom>
        </p:spPr>
      </p:pic>
      <p:pic>
        <p:nvPicPr>
          <p:cNvPr id="7" name="Picture 6" descr="res_vs_p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034" y="3917892"/>
            <a:ext cx="3945366" cy="2940108"/>
          </a:xfrm>
          <a:prstGeom prst="rect">
            <a:avLst/>
          </a:prstGeom>
        </p:spPr>
      </p:pic>
      <p:pic>
        <p:nvPicPr>
          <p:cNvPr id="8" name="Picture 7" descr="res_vs_zoomg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50" y="3917892"/>
            <a:ext cx="2769884" cy="1315915"/>
          </a:xfrm>
          <a:prstGeom prst="rect">
            <a:avLst/>
          </a:prstGeom>
        </p:spPr>
      </p:pic>
      <p:pic>
        <p:nvPicPr>
          <p:cNvPr id="9" name="Picture 8" descr="res_vs_zoomka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150" y="5197308"/>
            <a:ext cx="2769884" cy="1278000"/>
          </a:xfrm>
          <a:prstGeom prst="rect">
            <a:avLst/>
          </a:prstGeom>
        </p:spPr>
      </p:pic>
      <p:pic>
        <p:nvPicPr>
          <p:cNvPr id="10" name="Picture 9" descr="res_vs_zoompa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4747" y="4215110"/>
            <a:ext cx="2469253" cy="1418548"/>
          </a:xfrm>
          <a:prstGeom prst="rect">
            <a:avLst/>
          </a:prstGeom>
        </p:spPr>
      </p:pic>
      <p:sp>
        <p:nvSpPr>
          <p:cNvPr id="11" name="Oval 10"/>
          <p:cNvSpPr/>
          <p:nvPr/>
        </p:nvSpPr>
        <p:spPr>
          <a:xfrm>
            <a:off x="1432233" y="1904906"/>
            <a:ext cx="351303" cy="378279"/>
          </a:xfrm>
          <a:prstGeom prst="ellipse">
            <a:avLst/>
          </a:prstGeom>
          <a:noFill/>
          <a:ln>
            <a:solidFill>
              <a:srgbClr val="D53E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1" idx="4"/>
          </p:cNvCxnSpPr>
          <p:nvPr/>
        </p:nvCxnSpPr>
        <p:spPr>
          <a:xfrm flipH="1">
            <a:off x="1553838" y="2283185"/>
            <a:ext cx="54047" cy="1877886"/>
          </a:xfrm>
          <a:prstGeom prst="straightConnector1">
            <a:avLst/>
          </a:prstGeom>
          <a:ln>
            <a:solidFill>
              <a:srgbClr val="D53E04"/>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200" y="6488668"/>
            <a:ext cx="3123384" cy="369332"/>
          </a:xfrm>
          <a:prstGeom prst="rect">
            <a:avLst/>
          </a:prstGeom>
          <a:noFill/>
        </p:spPr>
        <p:txBody>
          <a:bodyPr wrap="square" rtlCol="0">
            <a:spAutoFit/>
          </a:bodyPr>
          <a:lstStyle/>
          <a:p>
            <a:r>
              <a:rPr lang="en-US" dirty="0" err="1" smtClean="0"/>
              <a:t>Kalman</a:t>
            </a:r>
            <a:r>
              <a:rPr lang="en-US" dirty="0" smtClean="0"/>
              <a:t> filter output goes back.</a:t>
            </a:r>
            <a:endParaRPr lang="en-US" dirty="0"/>
          </a:p>
        </p:txBody>
      </p:sp>
      <p:sp>
        <p:nvSpPr>
          <p:cNvPr id="15" name="TextBox 14"/>
          <p:cNvSpPr txBox="1"/>
          <p:nvPr/>
        </p:nvSpPr>
        <p:spPr>
          <a:xfrm>
            <a:off x="6539632" y="5710019"/>
            <a:ext cx="2327774" cy="646331"/>
          </a:xfrm>
          <a:prstGeom prst="rect">
            <a:avLst/>
          </a:prstGeom>
          <a:noFill/>
        </p:spPr>
        <p:txBody>
          <a:bodyPr wrap="square" rtlCol="0">
            <a:spAutoFit/>
          </a:bodyPr>
          <a:lstStyle/>
          <a:p>
            <a:r>
              <a:rPr lang="en-US" dirty="0" smtClean="0"/>
              <a:t>Particle filter output does not get affected.</a:t>
            </a:r>
            <a:endParaRPr lang="en-US" dirty="0"/>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plots for situation 3</a:t>
            </a:r>
            <a:endParaRPr lang="en-US" dirty="0"/>
          </a:p>
        </p:txBody>
      </p:sp>
      <p:sp>
        <p:nvSpPr>
          <p:cNvPr id="4" name="Slide Number Placeholder 3"/>
          <p:cNvSpPr>
            <a:spLocks noGrp="1"/>
          </p:cNvSpPr>
          <p:nvPr>
            <p:ph type="sldNum" sz="quarter" idx="12"/>
          </p:nvPr>
        </p:nvSpPr>
        <p:spPr>
          <a:xfrm>
            <a:off x="66545" y="6356350"/>
            <a:ext cx="390655" cy="365125"/>
          </a:xfrm>
        </p:spPr>
        <p:txBody>
          <a:bodyPr/>
          <a:lstStyle/>
          <a:p>
            <a:fld id="{2E12AE4B-1DCB-CC42-BB31-A55AAB1DC62A}" type="slidenum">
              <a:rPr lang="en-US" smtClean="0"/>
              <a:t>37</a:t>
            </a:fld>
            <a:endParaRPr lang="en-US" dirty="0"/>
          </a:p>
        </p:txBody>
      </p:sp>
      <p:pic>
        <p:nvPicPr>
          <p:cNvPr id="5" name="Picture 4" descr="res_vs_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65" y="1257300"/>
            <a:ext cx="3886413" cy="2998341"/>
          </a:xfrm>
          <a:prstGeom prst="rect">
            <a:avLst/>
          </a:prstGeom>
        </p:spPr>
      </p:pic>
      <p:pic>
        <p:nvPicPr>
          <p:cNvPr id="6" name="Picture 5" descr="res_vs_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742" y="1257300"/>
            <a:ext cx="3889676" cy="2994085"/>
          </a:xfrm>
          <a:prstGeom prst="rect">
            <a:avLst/>
          </a:prstGeom>
        </p:spPr>
      </p:pic>
      <p:sp>
        <p:nvSpPr>
          <p:cNvPr id="7" name="Content Placeholder 2"/>
          <p:cNvSpPr>
            <a:spLocks noGrp="1"/>
          </p:cNvSpPr>
          <p:nvPr>
            <p:ph idx="1"/>
          </p:nvPr>
        </p:nvSpPr>
        <p:spPr>
          <a:xfrm>
            <a:off x="444070" y="4488023"/>
            <a:ext cx="7785100" cy="2111861"/>
          </a:xfrm>
        </p:spPr>
        <p:txBody>
          <a:bodyPr>
            <a:noAutofit/>
          </a:bodyPr>
          <a:lstStyle/>
          <a:p>
            <a:r>
              <a:rPr lang="en-US" sz="2400" dirty="0" smtClean="0"/>
              <a:t>Average measurement error (ME) = 44.8 cm</a:t>
            </a:r>
          </a:p>
          <a:p>
            <a:r>
              <a:rPr lang="en-US" sz="2400" dirty="0" smtClean="0"/>
              <a:t>Average </a:t>
            </a:r>
            <a:r>
              <a:rPr lang="en-US" sz="2400" dirty="0" err="1" smtClean="0"/>
              <a:t>Kalman</a:t>
            </a:r>
            <a:r>
              <a:rPr lang="en-US" sz="2400" dirty="0" smtClean="0"/>
              <a:t> filter error (KFE) = 31.1 cm</a:t>
            </a:r>
          </a:p>
          <a:p>
            <a:r>
              <a:rPr lang="en-US" sz="2400" dirty="0" smtClean="0"/>
              <a:t>Average particle filter error = 18.5 cm</a:t>
            </a:r>
          </a:p>
          <a:p>
            <a:r>
              <a:rPr lang="en-US" sz="2400" dirty="0" smtClean="0"/>
              <a:t>Improvement over ME = 62%</a:t>
            </a:r>
          </a:p>
          <a:p>
            <a:r>
              <a:rPr lang="en-US" sz="2400" dirty="0" smtClean="0"/>
              <a:t>Improvement over KFE = 41%</a:t>
            </a:r>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comparison (in cm)</a:t>
            </a:r>
            <a:endParaRPr lang="en-US" dirty="0"/>
          </a:p>
        </p:txBody>
      </p:sp>
      <p:sp>
        <p:nvSpPr>
          <p:cNvPr id="4" name="Slide Number Placeholder 3"/>
          <p:cNvSpPr>
            <a:spLocks noGrp="1"/>
          </p:cNvSpPr>
          <p:nvPr>
            <p:ph type="sldNum" sz="quarter" idx="12"/>
          </p:nvPr>
        </p:nvSpPr>
        <p:spPr>
          <a:xfrm>
            <a:off x="25840" y="6356350"/>
            <a:ext cx="471725" cy="365125"/>
          </a:xfrm>
        </p:spPr>
        <p:txBody>
          <a:bodyPr/>
          <a:lstStyle/>
          <a:p>
            <a:fld id="{2E12AE4B-1DCB-CC42-BB31-A55AAB1DC62A}" type="slidenum">
              <a:rPr lang="en-US" smtClean="0"/>
              <a:t>38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83020861"/>
              </p:ext>
            </p:extLst>
          </p:nvPr>
        </p:nvGraphicFramePr>
        <p:xfrm>
          <a:off x="1422400" y="1706884"/>
          <a:ext cx="6085840" cy="4511034"/>
        </p:xfrm>
        <a:graphic>
          <a:graphicData uri="http://schemas.openxmlformats.org/drawingml/2006/table">
            <a:tbl>
              <a:tblPr/>
              <a:tblGrid>
                <a:gridCol w="1321702"/>
                <a:gridCol w="1057362"/>
                <a:gridCol w="1712207"/>
                <a:gridCol w="1009299"/>
                <a:gridCol w="985270"/>
              </a:tblGrid>
              <a:tr h="410094">
                <a:tc>
                  <a:txBody>
                    <a:bodyPr/>
                    <a:lstStyle/>
                    <a:p>
                      <a:pPr algn="ctr" fontAlgn="b"/>
                      <a:r>
                        <a:rPr lang="en-US" sz="2000" b="1" i="0" u="none" strike="noStrike" dirty="0">
                          <a:solidFill>
                            <a:srgbClr val="000000"/>
                          </a:solidFill>
                          <a:effectLst/>
                          <a:latin typeface="Calibri"/>
                        </a:rPr>
                        <a:t>Situation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Data 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Measurement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Kalman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Particle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0094">
                <a:tc rowSpan="3">
                  <a:txBody>
                    <a:bodyPr/>
                    <a:lstStyle/>
                    <a:p>
                      <a:pPr algn="ctr" fontAlgn="ctr"/>
                      <a:r>
                        <a:rPr lang="en-US" sz="2000" b="0" i="0" u="none" strike="noStrike" dirty="0">
                          <a:solidFill>
                            <a:srgbClr val="000000"/>
                          </a:solidFill>
                          <a:effectLst/>
                          <a:latin typeface="Calibri"/>
                        </a:rPr>
                        <a:t>Situation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Set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410094">
                <a:tc vMerge="1">
                  <a:txBody>
                    <a:bodyPr/>
                    <a:lstStyle/>
                    <a:p>
                      <a:endParaRPr lang="en-US"/>
                    </a:p>
                  </a:txBody>
                  <a:tcPr/>
                </a:tc>
                <a:tc>
                  <a:txBody>
                    <a:bodyPr/>
                    <a:lstStyle/>
                    <a:p>
                      <a:pPr algn="ctr" fontAlgn="b"/>
                      <a:r>
                        <a:rPr lang="en-US" sz="2000" b="0" i="0" u="none" strike="noStrike">
                          <a:solidFill>
                            <a:srgbClr val="000000"/>
                          </a:solidFill>
                          <a:effectLst/>
                          <a:latin typeface="Calibri"/>
                        </a:rPr>
                        <a:t>Set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dirty="0">
                          <a:solidFill>
                            <a:srgbClr val="000000"/>
                          </a:solidFill>
                          <a:effectLst/>
                          <a:latin typeface="Calibri"/>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a:solidFill>
                            <a:srgbClr val="000000"/>
                          </a:solidFill>
                          <a:effectLst/>
                          <a:latin typeface="Calibri"/>
                        </a:rPr>
                        <a:t>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a:solidFill>
                            <a:srgbClr val="000000"/>
                          </a:solidFill>
                          <a:effectLst/>
                          <a:latin typeface="Calibri"/>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10094">
                <a:tc vMerge="1">
                  <a:txBody>
                    <a:bodyPr/>
                    <a:lstStyle/>
                    <a:p>
                      <a:endParaRPr lang="en-US"/>
                    </a:p>
                  </a:txBody>
                  <a:tcPr/>
                </a:tc>
                <a:tc>
                  <a:txBody>
                    <a:bodyPr/>
                    <a:lstStyle/>
                    <a:p>
                      <a:pPr algn="ctr" fontAlgn="b"/>
                      <a:r>
                        <a:rPr lang="en-US" sz="2000" b="0" i="0" u="none" strike="noStrike">
                          <a:solidFill>
                            <a:srgbClr val="000000"/>
                          </a:solidFill>
                          <a:effectLst/>
                          <a:latin typeface="Calibri"/>
                        </a:rPr>
                        <a:t>Set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410094">
                <a:tc rowSpan="3">
                  <a:txBody>
                    <a:bodyPr/>
                    <a:lstStyle/>
                    <a:p>
                      <a:pPr algn="ctr" fontAlgn="ctr"/>
                      <a:r>
                        <a:rPr lang="en-US" sz="2000" b="0" i="0" u="none" strike="noStrike">
                          <a:solidFill>
                            <a:srgbClr val="000000"/>
                          </a:solidFill>
                          <a:effectLst/>
                          <a:latin typeface="Calibri"/>
                        </a:rPr>
                        <a:t>Situation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Set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effectLst/>
                          <a:latin typeface="Calibri"/>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410094">
                <a:tc vMerge="1">
                  <a:txBody>
                    <a:bodyPr/>
                    <a:lstStyle/>
                    <a:p>
                      <a:endParaRPr lang="en-US"/>
                    </a:p>
                  </a:txBody>
                  <a:tcPr/>
                </a:tc>
                <a:tc>
                  <a:txBody>
                    <a:bodyPr/>
                    <a:lstStyle/>
                    <a:p>
                      <a:pPr algn="ctr" fontAlgn="b"/>
                      <a:r>
                        <a:rPr lang="en-US" sz="2000" b="0" i="0" u="none" strike="noStrike">
                          <a:solidFill>
                            <a:srgbClr val="000000"/>
                          </a:solidFill>
                          <a:effectLst/>
                          <a:latin typeface="Calibri"/>
                        </a:rPr>
                        <a:t>Set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a:solidFill>
                            <a:srgbClr val="000000"/>
                          </a:solidFill>
                          <a:effectLst/>
                          <a:latin typeface="Calibri"/>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dirty="0">
                          <a:solidFill>
                            <a:srgbClr val="000000"/>
                          </a:solidFill>
                          <a:effectLst/>
                          <a:latin typeface="Calibri"/>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a:solidFill>
                            <a:srgbClr val="000000"/>
                          </a:solidFill>
                          <a:effectLst/>
                          <a:latin typeface="Calibri"/>
                        </a:rPr>
                        <a:t>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10094">
                <a:tc vMerge="1">
                  <a:txBody>
                    <a:bodyPr/>
                    <a:lstStyle/>
                    <a:p>
                      <a:endParaRPr lang="en-US"/>
                    </a:p>
                  </a:txBody>
                  <a:tcPr/>
                </a:tc>
                <a:tc>
                  <a:txBody>
                    <a:bodyPr/>
                    <a:lstStyle/>
                    <a:p>
                      <a:pPr algn="ctr" fontAlgn="b"/>
                      <a:r>
                        <a:rPr lang="en-US" sz="2000" b="0" i="0" u="none" strike="noStrike">
                          <a:solidFill>
                            <a:srgbClr val="000000"/>
                          </a:solidFill>
                          <a:effectLst/>
                          <a:latin typeface="Calibri"/>
                        </a:rPr>
                        <a:t>Set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410094">
                <a:tc rowSpan="3">
                  <a:txBody>
                    <a:bodyPr/>
                    <a:lstStyle/>
                    <a:p>
                      <a:pPr algn="ctr" fontAlgn="ctr"/>
                      <a:r>
                        <a:rPr lang="en-US" sz="2000" b="0" i="0" u="none" strike="noStrike">
                          <a:solidFill>
                            <a:srgbClr val="000000"/>
                          </a:solidFill>
                          <a:effectLst/>
                          <a:latin typeface="Calibri"/>
                        </a:rPr>
                        <a:t>Situation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Set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38.7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a:solidFill>
                            <a:srgbClr val="000000"/>
                          </a:solidFill>
                          <a:effectLst/>
                          <a:latin typeface="Calibri"/>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effectLst/>
                          <a:latin typeface="Calibri"/>
                        </a:rPr>
                        <a:t>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410094">
                <a:tc vMerge="1">
                  <a:txBody>
                    <a:bodyPr/>
                    <a:lstStyle/>
                    <a:p>
                      <a:endParaRPr lang="en-US"/>
                    </a:p>
                  </a:txBody>
                  <a:tcPr/>
                </a:tc>
                <a:tc>
                  <a:txBody>
                    <a:bodyPr/>
                    <a:lstStyle/>
                    <a:p>
                      <a:pPr algn="ctr" fontAlgn="b"/>
                      <a:r>
                        <a:rPr lang="en-US" sz="2000" b="0" i="0" u="none" strike="noStrike">
                          <a:solidFill>
                            <a:srgbClr val="000000"/>
                          </a:solidFill>
                          <a:effectLst/>
                          <a:latin typeface="Calibri"/>
                        </a:rPr>
                        <a:t>Set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a:solidFill>
                            <a:srgbClr val="000000"/>
                          </a:solidFill>
                          <a:effectLst/>
                          <a:latin typeface="Calibri"/>
                        </a:rPr>
                        <a:t>44.8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a:solidFill>
                            <a:srgbClr val="000000"/>
                          </a:solidFill>
                          <a:effectLst/>
                          <a:latin typeface="Calibri"/>
                        </a:rPr>
                        <a:t>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dirty="0">
                          <a:solidFill>
                            <a:srgbClr val="000000"/>
                          </a:solidFill>
                          <a:effectLst/>
                          <a:latin typeface="Calibri"/>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10094">
                <a:tc vMerge="1">
                  <a:txBody>
                    <a:bodyPr/>
                    <a:lstStyle/>
                    <a:p>
                      <a:endParaRPr lang="en-US"/>
                    </a:p>
                  </a:txBody>
                  <a:tcPr/>
                </a:tc>
                <a:tc>
                  <a:txBody>
                    <a:bodyPr/>
                    <a:lstStyle/>
                    <a:p>
                      <a:pPr algn="ctr" fontAlgn="b"/>
                      <a:r>
                        <a:rPr lang="en-US" sz="2000" b="0" i="0" u="none" strike="noStrike">
                          <a:solidFill>
                            <a:srgbClr val="000000"/>
                          </a:solidFill>
                          <a:effectLst/>
                          <a:latin typeface="Calibri"/>
                        </a:rPr>
                        <a:t>Set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410094">
                <a:tc gridSpan="2">
                  <a:txBody>
                    <a:bodyPr/>
                    <a:lstStyle/>
                    <a:p>
                      <a:pPr algn="ctr" fontAlgn="b"/>
                      <a:r>
                        <a:rPr lang="en-US" sz="2000" b="1" i="0" u="none" strike="noStrike">
                          <a:solidFill>
                            <a:srgbClr val="000000"/>
                          </a:solidFill>
                          <a:effectLst/>
                          <a:latin typeface="Calibri"/>
                        </a:rPr>
                        <a:t>Average error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2000" b="1" i="0" u="none" strike="noStrike">
                          <a:solidFill>
                            <a:srgbClr val="000000"/>
                          </a:solidFill>
                          <a:effectLst/>
                          <a:latin typeface="Calibri"/>
                        </a:rPr>
                        <a:t>39.2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6512609" y="1706884"/>
            <a:ext cx="995631" cy="451103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lstStyle/>
          <a:p>
            <a:r>
              <a:rPr lang="en-US" dirty="0" smtClean="0"/>
              <a:t>Outline</a:t>
            </a:r>
            <a:endParaRPr lang="en-US" dirty="0"/>
          </a:p>
        </p:txBody>
      </p:sp>
      <p:sp>
        <p:nvSpPr>
          <p:cNvPr id="3" name="Slide Number Placeholder 2"/>
          <p:cNvSpPr>
            <a:spLocks noGrp="1"/>
          </p:cNvSpPr>
          <p:nvPr>
            <p:ph type="sldNum" sz="quarter" idx="12"/>
          </p:nvPr>
        </p:nvSpPr>
        <p:spPr>
          <a:xfrm>
            <a:off x="134104" y="6356350"/>
            <a:ext cx="350120" cy="365125"/>
          </a:xfrm>
        </p:spPr>
        <p:txBody>
          <a:bodyPr/>
          <a:lstStyle/>
          <a:p>
            <a:fld id="{2E12AE4B-1DCB-CC42-BB31-A55AAB1DC62A}" type="slidenum">
              <a:rPr lang="en-US" smtClean="0"/>
              <a:t>39</a:t>
            </a:fld>
            <a:endParaRPr lang="en-US" dirty="0"/>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37980078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ight Arrow 9"/>
          <p:cNvSpPr/>
          <p:nvPr/>
        </p:nvSpPr>
        <p:spPr>
          <a:xfrm>
            <a:off x="2616200" y="5518092"/>
            <a:ext cx="978408" cy="48463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1451269" y="5301171"/>
            <a:ext cx="824992" cy="824992"/>
          </a:xfrm>
          <a:prstGeom prst="rect">
            <a:avLst/>
          </a:prstGeom>
        </p:spPr>
      </p:pic>
    </p:spTree>
    <p:extLst>
      <p:ext uri="{BB962C8B-B14F-4D97-AF65-F5344CB8AC3E}">
        <p14:creationId xmlns:p14="http://schemas.microsoft.com/office/powerpoint/2010/main" val="4048320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Assembly line tracking</a:t>
            </a:r>
            <a:endParaRPr lang="en-US" dirty="0"/>
          </a:p>
        </p:txBody>
      </p:sp>
      <p:sp>
        <p:nvSpPr>
          <p:cNvPr id="3" name="Content Placeholder 2"/>
          <p:cNvSpPr>
            <a:spLocks noGrp="1"/>
          </p:cNvSpPr>
          <p:nvPr>
            <p:ph idx="1"/>
          </p:nvPr>
        </p:nvSpPr>
        <p:spPr>
          <a:xfrm>
            <a:off x="5699126" y="2965176"/>
            <a:ext cx="2559049" cy="606900"/>
          </a:xfrm>
        </p:spPr>
        <p:txBody>
          <a:bodyPr>
            <a:noAutofit/>
          </a:bodyPr>
          <a:lstStyle/>
          <a:p>
            <a:pPr marL="0" indent="0">
              <a:buNone/>
            </a:pPr>
            <a:r>
              <a:rPr lang="en-US" sz="2400" dirty="0" smtClean="0"/>
              <a:t>Ultra sound sensor</a:t>
            </a:r>
          </a:p>
        </p:txBody>
      </p:sp>
      <p:sp>
        <p:nvSpPr>
          <p:cNvPr id="4" name="Slide Number Placeholder 3"/>
          <p:cNvSpPr>
            <a:spLocks noGrp="1"/>
          </p:cNvSpPr>
          <p:nvPr>
            <p:ph type="sldNum" sz="quarter" idx="12"/>
          </p:nvPr>
        </p:nvSpPr>
        <p:spPr>
          <a:xfrm>
            <a:off x="1" y="6356350"/>
            <a:ext cx="457199" cy="365125"/>
          </a:xfrm>
        </p:spPr>
        <p:txBody>
          <a:bodyPr/>
          <a:lstStyle/>
          <a:p>
            <a:fld id="{2E12AE4B-1DCB-CC42-BB31-A55AAB1DC62A}" type="slidenum">
              <a:rPr lang="en-US" smtClean="0"/>
              <a:t>4</a:t>
            </a:fld>
            <a:endParaRPr lang="en-US" dirty="0"/>
          </a:p>
        </p:txBody>
      </p:sp>
      <p:pic>
        <p:nvPicPr>
          <p:cNvPr id="57346" name="Picture 2" descr="http://www.photonics.com/images/Web/Articles/2013/9/1/Sensors_Fig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785" y="3565323"/>
            <a:ext cx="2727385" cy="2043479"/>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http://www.priority1design.com.au/ultrasonic%20presense%20det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785" y="1279050"/>
            <a:ext cx="2676390" cy="168612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965826" y="5614205"/>
            <a:ext cx="2117725" cy="6069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Optical sensor</a:t>
            </a:r>
          </a:p>
        </p:txBody>
      </p:sp>
      <p:sp>
        <p:nvSpPr>
          <p:cNvPr id="8" name="Content Placeholder 2"/>
          <p:cNvSpPr txBox="1">
            <a:spLocks/>
          </p:cNvSpPr>
          <p:nvPr/>
        </p:nvSpPr>
        <p:spPr>
          <a:xfrm>
            <a:off x="1158875" y="5618423"/>
            <a:ext cx="2940050" cy="6735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Proximity Sensors</a:t>
            </a:r>
          </a:p>
        </p:txBody>
      </p:sp>
      <p:pic>
        <p:nvPicPr>
          <p:cNvPr id="57352" name="Picture 8" descr="http://cfnewsads.thomasnet.com/images/large/013/139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 y="3883639"/>
            <a:ext cx="3558486" cy="154006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635000" y="1279050"/>
            <a:ext cx="4387850" cy="22862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Number of these sensors required.</a:t>
            </a:r>
          </a:p>
          <a:p>
            <a:r>
              <a:rPr lang="en-US" dirty="0" smtClean="0"/>
              <a:t>Cannot distinguish between product types.</a:t>
            </a:r>
          </a:p>
          <a:p>
            <a:r>
              <a:rPr lang="en-US" dirty="0" smtClean="0"/>
              <a:t>Provides reading only at sensor locations.</a:t>
            </a:r>
          </a:p>
          <a:p>
            <a:pPr marL="0" indent="0">
              <a:buFont typeface="Arial"/>
              <a:buNone/>
            </a:pPr>
            <a:endParaRPr lang="en-US" dirty="0"/>
          </a:p>
        </p:txBody>
      </p:sp>
    </p:spTree>
    <p:extLst>
      <p:ext uri="{BB962C8B-B14F-4D97-AF65-F5344CB8AC3E}">
        <p14:creationId xmlns:p14="http://schemas.microsoft.com/office/powerpoint/2010/main" val="381734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r>
              <a:rPr lang="en-US" sz="2400" dirty="0" smtClean="0"/>
              <a:t>Tracking error reduced by 55%.</a:t>
            </a:r>
            <a:endParaRPr lang="en-US" sz="2400" dirty="0"/>
          </a:p>
          <a:p>
            <a:pPr lvl="1">
              <a:buFont typeface="Wingdings" charset="2"/>
              <a:buChar char="§"/>
            </a:pPr>
            <a:r>
              <a:rPr lang="en-US" sz="2000" dirty="0" smtClean="0"/>
              <a:t>Raw measurement error = 39.2 cm.</a:t>
            </a:r>
          </a:p>
          <a:p>
            <a:pPr lvl="1">
              <a:buFont typeface="Wingdings" charset="2"/>
              <a:buChar char="§"/>
            </a:pPr>
            <a:r>
              <a:rPr lang="en-US" sz="2000" dirty="0" smtClean="0"/>
              <a:t>Particle filter error = 17.6 cm.</a:t>
            </a:r>
          </a:p>
          <a:p>
            <a:pPr marL="457200" lvl="1" indent="0">
              <a:buNone/>
            </a:pPr>
            <a:endParaRPr lang="en-US" sz="2000" dirty="0" smtClean="0"/>
          </a:p>
          <a:p>
            <a:r>
              <a:rPr lang="en-US" sz="2400" dirty="0" smtClean="0"/>
              <a:t>Performance better than </a:t>
            </a:r>
            <a:r>
              <a:rPr lang="en-US" sz="2400" dirty="0" err="1" smtClean="0"/>
              <a:t>Kalman</a:t>
            </a:r>
            <a:r>
              <a:rPr lang="en-US" sz="2400" dirty="0" smtClean="0"/>
              <a:t> filter </a:t>
            </a:r>
            <a:r>
              <a:rPr lang="en-US" sz="2400" dirty="0"/>
              <a:t>by </a:t>
            </a:r>
            <a:r>
              <a:rPr lang="en-US" sz="2400" dirty="0" smtClean="0"/>
              <a:t>37%</a:t>
            </a:r>
            <a:r>
              <a:rPr lang="en-US" sz="2400" dirty="0"/>
              <a:t>.</a:t>
            </a:r>
          </a:p>
          <a:p>
            <a:pPr lvl="1">
              <a:buFont typeface="Wingdings" charset="2"/>
              <a:buChar char="§"/>
            </a:pPr>
            <a:r>
              <a:rPr lang="en-US" sz="2000" dirty="0" err="1" smtClean="0"/>
              <a:t>Kalman</a:t>
            </a:r>
            <a:r>
              <a:rPr lang="en-US" sz="2000" dirty="0" smtClean="0"/>
              <a:t> filter error error </a:t>
            </a:r>
            <a:r>
              <a:rPr lang="en-US" sz="2000" dirty="0"/>
              <a:t>= </a:t>
            </a:r>
            <a:r>
              <a:rPr lang="en-US" sz="2000" dirty="0" smtClean="0"/>
              <a:t>27.9 </a:t>
            </a:r>
            <a:r>
              <a:rPr lang="en-US" sz="2000" dirty="0"/>
              <a:t>cm</a:t>
            </a:r>
            <a:r>
              <a:rPr lang="en-US" sz="2000" dirty="0" smtClean="0"/>
              <a:t>.</a:t>
            </a:r>
          </a:p>
          <a:p>
            <a:pPr marL="457200" lvl="1" indent="0">
              <a:buNone/>
            </a:pPr>
            <a:endParaRPr lang="en-US" sz="2000" dirty="0" smtClean="0"/>
          </a:p>
          <a:p>
            <a:r>
              <a:rPr lang="en-US" sz="2400" dirty="0" smtClean="0"/>
              <a:t>Central tracking unit in an assembly line.</a:t>
            </a:r>
          </a:p>
          <a:p>
            <a:endParaRPr lang="en-US" sz="2400" dirty="0"/>
          </a:p>
          <a:p>
            <a:r>
              <a:rPr lang="en-US" sz="2400" dirty="0"/>
              <a:t>Tracking </a:t>
            </a:r>
            <a:r>
              <a:rPr lang="en-US" sz="2400" dirty="0" smtClean="0"/>
              <a:t>can be used for tooling by using the UWB estimates in the factory control system.</a:t>
            </a:r>
            <a:endParaRPr lang="en-US" sz="2400" dirty="0"/>
          </a:p>
          <a:p>
            <a:pPr marL="457200" lvl="1" indent="0">
              <a:buNone/>
            </a:pPr>
            <a:endParaRPr lang="en-US" sz="2000" dirty="0" smtClean="0"/>
          </a:p>
        </p:txBody>
      </p:sp>
      <p:sp>
        <p:nvSpPr>
          <p:cNvPr id="4" name="Slide Number Placeholder 3"/>
          <p:cNvSpPr>
            <a:spLocks noGrp="1"/>
          </p:cNvSpPr>
          <p:nvPr>
            <p:ph type="sldNum" sz="quarter" idx="12"/>
          </p:nvPr>
        </p:nvSpPr>
        <p:spPr>
          <a:xfrm>
            <a:off x="26010" y="6341845"/>
            <a:ext cx="431190" cy="365125"/>
          </a:xfrm>
        </p:spPr>
        <p:txBody>
          <a:bodyPr/>
          <a:lstStyle/>
          <a:p>
            <a:fld id="{2E12AE4B-1DCB-CC42-BB31-A55AAB1DC62A}" type="slidenum">
              <a:rPr lang="en-US" smtClean="0"/>
              <a:t>40</a:t>
            </a:fld>
            <a:endParaRPr lang="en-US" dirty="0"/>
          </a:p>
        </p:txBody>
      </p:sp>
    </p:spTree>
    <p:extLst>
      <p:ext uri="{BB962C8B-B14F-4D97-AF65-F5344CB8AC3E}">
        <p14:creationId xmlns:p14="http://schemas.microsoft.com/office/powerpoint/2010/main" val="9907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Recommendations For Future Work</a:t>
            </a:r>
            <a:endParaRPr lang="en-US" dirty="0"/>
          </a:p>
        </p:txBody>
      </p:sp>
      <p:sp>
        <p:nvSpPr>
          <p:cNvPr id="3" name="Content Placeholder 2"/>
          <p:cNvSpPr>
            <a:spLocks noGrp="1"/>
          </p:cNvSpPr>
          <p:nvPr>
            <p:ph idx="1"/>
          </p:nvPr>
        </p:nvSpPr>
        <p:spPr/>
        <p:txBody>
          <a:bodyPr>
            <a:normAutofit/>
          </a:bodyPr>
          <a:lstStyle/>
          <a:p>
            <a:r>
              <a:rPr lang="en-US" sz="2400" dirty="0" smtClean="0"/>
              <a:t>Include a segment ID as state variable.</a:t>
            </a:r>
          </a:p>
          <a:p>
            <a:pPr lvl="1">
              <a:buFont typeface="Wingdings" charset="2"/>
              <a:buChar char="§"/>
            </a:pPr>
            <a:r>
              <a:rPr lang="en-US" sz="2000" dirty="0" smtClean="0"/>
              <a:t>Would have to include in state transition and observation equations.</a:t>
            </a:r>
          </a:p>
          <a:p>
            <a:pPr lvl="1">
              <a:buFont typeface="Wingdings" charset="2"/>
              <a:buChar char="§"/>
            </a:pPr>
            <a:r>
              <a:rPr lang="en-US" sz="2000" dirty="0" smtClean="0"/>
              <a:t>Current filter overshoots before periods of rest.	</a:t>
            </a:r>
          </a:p>
          <a:p>
            <a:pPr lvl="1">
              <a:buFont typeface="Wingdings" charset="2"/>
              <a:buChar char="§"/>
            </a:pPr>
            <a:r>
              <a:rPr lang="en-US" sz="2000" dirty="0" smtClean="0"/>
              <a:t>Benefit would be seen at segment joins.</a:t>
            </a:r>
          </a:p>
          <a:p>
            <a:endParaRPr lang="en-US" sz="2400" dirty="0" smtClean="0"/>
          </a:p>
          <a:p>
            <a:r>
              <a:rPr lang="en-US" sz="2400" dirty="0" smtClean="0"/>
              <a:t>Detect when tracked object leaves assembly line.</a:t>
            </a:r>
            <a:endParaRPr lang="en-US" sz="2400" dirty="0"/>
          </a:p>
          <a:p>
            <a:pPr lvl="1">
              <a:buFont typeface="Wingdings" charset="2"/>
              <a:buChar char="§"/>
            </a:pPr>
            <a:r>
              <a:rPr lang="en-US" sz="2000" dirty="0" smtClean="0"/>
              <a:t>Tracking cumulative error between a standard </a:t>
            </a:r>
            <a:r>
              <a:rPr lang="en-US" sz="2000" dirty="0" err="1" smtClean="0"/>
              <a:t>Kalman</a:t>
            </a:r>
            <a:r>
              <a:rPr lang="en-US" sz="2000" dirty="0" smtClean="0"/>
              <a:t> filter and map constrained filter, identify when they sufficiently diverge.</a:t>
            </a:r>
            <a:endParaRPr lang="en-US" sz="2000" dirty="0"/>
          </a:p>
        </p:txBody>
      </p:sp>
      <p:sp>
        <p:nvSpPr>
          <p:cNvPr id="4" name="Slide Number Placeholder 3"/>
          <p:cNvSpPr>
            <a:spLocks noGrp="1"/>
          </p:cNvSpPr>
          <p:nvPr>
            <p:ph type="sldNum" sz="quarter" idx="12"/>
          </p:nvPr>
        </p:nvSpPr>
        <p:spPr>
          <a:xfrm>
            <a:off x="0" y="6356350"/>
            <a:ext cx="417678" cy="365125"/>
          </a:xfrm>
        </p:spPr>
        <p:txBody>
          <a:bodyPr/>
          <a:lstStyle/>
          <a:p>
            <a:fld id="{2E12AE4B-1DCB-CC42-BB31-A55AAB1DC62A}" type="slidenum">
              <a:rPr lang="en-US" smtClean="0"/>
              <a:t>41</a:t>
            </a:fld>
            <a:endParaRPr lang="en-US" dirty="0"/>
          </a:p>
        </p:txBody>
      </p:sp>
    </p:spTree>
    <p:extLst>
      <p:ext uri="{BB962C8B-B14F-4D97-AF65-F5344CB8AC3E}">
        <p14:creationId xmlns:p14="http://schemas.microsoft.com/office/powerpoint/2010/main" val="222747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12"/>
          </p:nvPr>
        </p:nvSpPr>
        <p:spPr>
          <a:xfrm>
            <a:off x="89599" y="6200536"/>
            <a:ext cx="390655" cy="365125"/>
          </a:xfrm>
        </p:spPr>
        <p:txBody>
          <a:bodyPr/>
          <a:lstStyle/>
          <a:p>
            <a:fld id="{2E12AE4B-1DCB-CC42-BB31-A55AAB1DC62A}" type="slidenum">
              <a:rPr lang="en-US" smtClean="0"/>
              <a:t>42</a:t>
            </a:fld>
            <a:endParaRPr lang="en-US" dirty="0"/>
          </a:p>
        </p:txBody>
      </p:sp>
      <p:sp>
        <p:nvSpPr>
          <p:cNvPr id="5" name="Rectangle 4"/>
          <p:cNvSpPr/>
          <p:nvPr/>
        </p:nvSpPr>
        <p:spPr>
          <a:xfrm>
            <a:off x="675582" y="1491858"/>
            <a:ext cx="8011218" cy="830997"/>
          </a:xfrm>
          <a:prstGeom prst="rect">
            <a:avLst/>
          </a:prstGeom>
        </p:spPr>
        <p:txBody>
          <a:bodyPr wrap="square">
            <a:spAutoFit/>
          </a:bodyPr>
          <a:lstStyle/>
          <a:p>
            <a:r>
              <a:rPr lang="en-US" sz="1600" dirty="0" smtClean="0"/>
              <a:t>[1] Low</a:t>
            </a:r>
            <a:r>
              <a:rPr lang="en-US" sz="1600" dirty="0"/>
              <a:t>, Z. N., Cheong, J. H., Law, C. L., Ng, W. T., &amp; Lee, Y. J. (2005). Pulse detection algorithm for line-of-sight (LOS) UWB ranging applications. Antennas and Wireless Propagation Letters, IEEE, 4, 63-67.</a:t>
            </a:r>
          </a:p>
        </p:txBody>
      </p:sp>
      <p:sp>
        <p:nvSpPr>
          <p:cNvPr id="6" name="Rectangle 5"/>
          <p:cNvSpPr/>
          <p:nvPr/>
        </p:nvSpPr>
        <p:spPr>
          <a:xfrm>
            <a:off x="675582" y="2322855"/>
            <a:ext cx="8011218" cy="830997"/>
          </a:xfrm>
          <a:prstGeom prst="rect">
            <a:avLst/>
          </a:prstGeom>
        </p:spPr>
        <p:txBody>
          <a:bodyPr wrap="square">
            <a:spAutoFit/>
          </a:bodyPr>
          <a:lstStyle/>
          <a:p>
            <a:r>
              <a:rPr lang="en-US" sz="1600" dirty="0" smtClean="0"/>
              <a:t>[2] Yan</a:t>
            </a:r>
            <a:r>
              <a:rPr lang="en-US" sz="1600" dirty="0"/>
              <a:t>, J., Tiberius, C. C., </a:t>
            </a:r>
            <a:r>
              <a:rPr lang="en-US" sz="1600" dirty="0" err="1"/>
              <a:t>Teunissen</a:t>
            </a:r>
            <a:r>
              <a:rPr lang="en-US" sz="1600" dirty="0"/>
              <a:t>, P. J., </a:t>
            </a:r>
            <a:r>
              <a:rPr lang="en-US" sz="1600" dirty="0" err="1"/>
              <a:t>Bellusci</a:t>
            </a:r>
            <a:r>
              <a:rPr lang="en-US" sz="1600" dirty="0"/>
              <a:t>, G., &amp; Janssen, G. J. (2010). A framework for low </a:t>
            </a:r>
            <a:r>
              <a:rPr lang="en-US" sz="1600" dirty="0" smtClean="0"/>
              <a:t>complexity </a:t>
            </a:r>
            <a:r>
              <a:rPr lang="en-US" sz="1600" dirty="0"/>
              <a:t>least-squares localization with high accuracy. Signal Processing, IEEE Transactions on, 58(9), 4836-4847.</a:t>
            </a:r>
          </a:p>
        </p:txBody>
      </p:sp>
      <p:sp>
        <p:nvSpPr>
          <p:cNvPr id="7" name="Rectangle 6"/>
          <p:cNvSpPr/>
          <p:nvPr/>
        </p:nvSpPr>
        <p:spPr>
          <a:xfrm>
            <a:off x="675582" y="3178339"/>
            <a:ext cx="8011218" cy="830997"/>
          </a:xfrm>
          <a:prstGeom prst="rect">
            <a:avLst/>
          </a:prstGeom>
        </p:spPr>
        <p:txBody>
          <a:bodyPr wrap="square">
            <a:spAutoFit/>
          </a:bodyPr>
          <a:lstStyle/>
          <a:p>
            <a:r>
              <a:rPr lang="en-US" sz="1600" dirty="0" smtClean="0"/>
              <a:t>[3] Denis</a:t>
            </a:r>
            <a:r>
              <a:rPr lang="en-US" sz="1600" dirty="0"/>
              <a:t>, B., </a:t>
            </a:r>
            <a:r>
              <a:rPr lang="en-US" sz="1600" dirty="0" err="1"/>
              <a:t>Ouvry</a:t>
            </a:r>
            <a:r>
              <a:rPr lang="en-US" sz="1600" dirty="0"/>
              <a:t>, L., </a:t>
            </a:r>
            <a:r>
              <a:rPr lang="en-US" sz="1600" dirty="0" err="1"/>
              <a:t>Uguen</a:t>
            </a:r>
            <a:r>
              <a:rPr lang="en-US" sz="1600" dirty="0"/>
              <a:t>, B., &amp; </a:t>
            </a:r>
            <a:r>
              <a:rPr lang="en-US" sz="1600" dirty="0" err="1"/>
              <a:t>Tchoffo-Talom</a:t>
            </a:r>
            <a:r>
              <a:rPr lang="en-US" sz="1600" dirty="0"/>
              <a:t>, F. (2005, September). Advanced Bayesian filtering techniques for UWB tracking systems in indoor environments. In Ultra-Wideband, 2005. ICU 2005. 2005 IEEE International Conference on (pp. 6-pp). IEEE.</a:t>
            </a:r>
          </a:p>
        </p:txBody>
      </p:sp>
      <p:sp>
        <p:nvSpPr>
          <p:cNvPr id="8" name="Rectangle 7"/>
          <p:cNvSpPr/>
          <p:nvPr/>
        </p:nvSpPr>
        <p:spPr>
          <a:xfrm>
            <a:off x="675582" y="4118994"/>
            <a:ext cx="8011218" cy="830997"/>
          </a:xfrm>
          <a:prstGeom prst="rect">
            <a:avLst/>
          </a:prstGeom>
        </p:spPr>
        <p:txBody>
          <a:bodyPr wrap="square">
            <a:spAutoFit/>
          </a:bodyPr>
          <a:lstStyle/>
          <a:p>
            <a:r>
              <a:rPr lang="en-US" sz="1600" dirty="0" smtClean="0"/>
              <a:t>[4] </a:t>
            </a:r>
            <a:r>
              <a:rPr lang="en-US" sz="1600" dirty="0" err="1" smtClean="0"/>
              <a:t>Gustafsson</a:t>
            </a:r>
            <a:r>
              <a:rPr lang="en-US" sz="1600" dirty="0"/>
              <a:t>, F., </a:t>
            </a:r>
            <a:r>
              <a:rPr lang="en-US" sz="1600" dirty="0" err="1"/>
              <a:t>Gunnarsson</a:t>
            </a:r>
            <a:r>
              <a:rPr lang="en-US" sz="1600" dirty="0"/>
              <a:t>, F., Bergman, N., </a:t>
            </a:r>
            <a:r>
              <a:rPr lang="en-US" sz="1600" dirty="0" err="1"/>
              <a:t>Forssell</a:t>
            </a:r>
            <a:r>
              <a:rPr lang="en-US" sz="1600" dirty="0"/>
              <a:t>, U., </a:t>
            </a:r>
            <a:r>
              <a:rPr lang="en-US" sz="1600" dirty="0" err="1"/>
              <a:t>Jansson</a:t>
            </a:r>
            <a:r>
              <a:rPr lang="en-US" sz="1600" dirty="0"/>
              <a:t>, J., </a:t>
            </a:r>
            <a:r>
              <a:rPr lang="en-US" sz="1600" dirty="0" err="1"/>
              <a:t>Karlsson</a:t>
            </a:r>
            <a:r>
              <a:rPr lang="en-US" sz="1600" dirty="0"/>
              <a:t>, R., &amp; </a:t>
            </a:r>
            <a:r>
              <a:rPr lang="en-US" sz="1600" dirty="0" err="1"/>
              <a:t>Nordlund</a:t>
            </a:r>
            <a:r>
              <a:rPr lang="en-US" sz="1600" dirty="0"/>
              <a:t>, P. J. (2002). Particle filters for positioning, navigation, and tracking. Signal Processing, IEEE Transactions on, 50(2), 425-437.</a:t>
            </a:r>
          </a:p>
        </p:txBody>
      </p:sp>
      <p:sp>
        <p:nvSpPr>
          <p:cNvPr id="9" name="Rectangle 8"/>
          <p:cNvSpPr/>
          <p:nvPr/>
        </p:nvSpPr>
        <p:spPr>
          <a:xfrm>
            <a:off x="675582" y="4985574"/>
            <a:ext cx="7593540" cy="1077218"/>
          </a:xfrm>
          <a:prstGeom prst="rect">
            <a:avLst/>
          </a:prstGeom>
        </p:spPr>
        <p:txBody>
          <a:bodyPr wrap="square">
            <a:spAutoFit/>
          </a:bodyPr>
          <a:lstStyle/>
          <a:p>
            <a:r>
              <a:rPr lang="en-US" sz="1600" dirty="0" smtClean="0"/>
              <a:t>[5] </a:t>
            </a:r>
            <a:r>
              <a:rPr lang="en-US" sz="1600" dirty="0" err="1" smtClean="0"/>
              <a:t>Krakiwsky</a:t>
            </a:r>
            <a:r>
              <a:rPr lang="en-US" sz="1600" dirty="0"/>
              <a:t>, E. J., Harris, C. B., &amp; Wong, R. V. (1988, November). A </a:t>
            </a:r>
            <a:r>
              <a:rPr lang="en-US" sz="1600" dirty="0" err="1"/>
              <a:t>Kalman</a:t>
            </a:r>
            <a:r>
              <a:rPr lang="en-US" sz="1600" dirty="0"/>
              <a:t> filter for integrating dead reckoning, map matching and GPS positioning. In Position Location and Navigation Symposium, 1988. Record. Navigation into the 21st Century. IEEE PLANS'88., IEEE (pp. 39-46). IEEE.</a:t>
            </a:r>
          </a:p>
        </p:txBody>
      </p:sp>
    </p:spTree>
    <p:extLst>
      <p:ext uri="{BB962C8B-B14F-4D97-AF65-F5344CB8AC3E}">
        <p14:creationId xmlns:p14="http://schemas.microsoft.com/office/powerpoint/2010/main" val="22528748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3409855"/>
            <a:ext cx="8229600" cy="702518"/>
          </a:xfrm>
        </p:spPr>
        <p:txBody>
          <a:bodyPr>
            <a:normAutofit/>
          </a:bodyPr>
          <a:lstStyle/>
          <a:p>
            <a:pPr marL="0" indent="0">
              <a:buNone/>
            </a:pPr>
            <a:r>
              <a:rPr lang="en-US" sz="1600" dirty="0" smtClean="0"/>
              <a:t>[8] W</a:t>
            </a:r>
            <a:r>
              <a:rPr lang="en-US" sz="1600" dirty="0"/>
              <a:t>. </a:t>
            </a:r>
            <a:r>
              <a:rPr lang="en-US" sz="1600" dirty="0" err="1"/>
              <a:t>Suski</a:t>
            </a:r>
            <a:r>
              <a:rPr lang="en-US" sz="1600" dirty="0"/>
              <a:t>, </a:t>
            </a:r>
            <a:r>
              <a:rPr lang="en-US" sz="1600" dirty="0" smtClean="0"/>
              <a:t>A </a:t>
            </a:r>
            <a:r>
              <a:rPr lang="en-US" sz="1600" dirty="0"/>
              <a:t>study of environment noise in ultra-wideband indoor position tracking</a:t>
            </a:r>
            <a:r>
              <a:rPr lang="en-US" sz="1600" dirty="0" smtClean="0"/>
              <a:t>,” Ph.D</a:t>
            </a:r>
            <a:r>
              <a:rPr lang="en-US" sz="1600" dirty="0"/>
              <a:t>. dissertation, Clemson University, 2012.</a:t>
            </a:r>
          </a:p>
        </p:txBody>
      </p:sp>
      <p:sp>
        <p:nvSpPr>
          <p:cNvPr id="4" name="Slide Number Placeholder 3"/>
          <p:cNvSpPr>
            <a:spLocks noGrp="1"/>
          </p:cNvSpPr>
          <p:nvPr>
            <p:ph type="sldNum" sz="quarter" idx="12"/>
          </p:nvPr>
        </p:nvSpPr>
        <p:spPr>
          <a:xfrm>
            <a:off x="0" y="6356350"/>
            <a:ext cx="471725" cy="365125"/>
          </a:xfrm>
        </p:spPr>
        <p:txBody>
          <a:bodyPr/>
          <a:lstStyle/>
          <a:p>
            <a:fld id="{2E12AE4B-1DCB-CC42-BB31-A55AAB1DC62A}" type="slidenum">
              <a:rPr lang="en-US" smtClean="0"/>
              <a:t>43</a:t>
            </a:fld>
            <a:endParaRPr lang="en-US" dirty="0"/>
          </a:p>
        </p:txBody>
      </p:sp>
      <p:sp>
        <p:nvSpPr>
          <p:cNvPr id="5" name="Rectangle 4"/>
          <p:cNvSpPr/>
          <p:nvPr/>
        </p:nvSpPr>
        <p:spPr>
          <a:xfrm>
            <a:off x="457200" y="1663578"/>
            <a:ext cx="8229600" cy="830997"/>
          </a:xfrm>
          <a:prstGeom prst="rect">
            <a:avLst/>
          </a:prstGeom>
        </p:spPr>
        <p:txBody>
          <a:bodyPr wrap="square">
            <a:spAutoFit/>
          </a:bodyPr>
          <a:lstStyle/>
          <a:p>
            <a:r>
              <a:rPr lang="en-US" sz="1600" dirty="0" smtClean="0"/>
              <a:t>[6] </a:t>
            </a:r>
            <a:r>
              <a:rPr lang="en-US" sz="1600" dirty="0" err="1" smtClean="0"/>
              <a:t>Meissner</a:t>
            </a:r>
            <a:r>
              <a:rPr lang="en-US" sz="1600" dirty="0"/>
              <a:t>, Paul, </a:t>
            </a:r>
            <a:r>
              <a:rPr lang="en-US" sz="1600" dirty="0" err="1"/>
              <a:t>Christoph</a:t>
            </a:r>
            <a:r>
              <a:rPr lang="en-US" sz="1600" dirty="0"/>
              <a:t> Steiner, and Klaus </a:t>
            </a:r>
            <a:r>
              <a:rPr lang="en-US" sz="1600" dirty="0" err="1"/>
              <a:t>Witrisal</a:t>
            </a:r>
            <a:r>
              <a:rPr lang="en-US" sz="1600" dirty="0"/>
              <a:t>. "UWB positioning with virtual anchors and floor plan information." In Positioning Navigation and Communication (WPNC), 2010 7th Workshop on, pp. 150-156. IEEE, 2010.</a:t>
            </a:r>
          </a:p>
        </p:txBody>
      </p:sp>
      <p:sp>
        <p:nvSpPr>
          <p:cNvPr id="6" name="Rectangle 5"/>
          <p:cNvSpPr/>
          <p:nvPr/>
        </p:nvSpPr>
        <p:spPr>
          <a:xfrm>
            <a:off x="457199" y="2551837"/>
            <a:ext cx="8068643" cy="830997"/>
          </a:xfrm>
          <a:prstGeom prst="rect">
            <a:avLst/>
          </a:prstGeom>
        </p:spPr>
        <p:txBody>
          <a:bodyPr wrap="square">
            <a:spAutoFit/>
          </a:bodyPr>
          <a:lstStyle/>
          <a:p>
            <a:r>
              <a:rPr lang="en-US" sz="1600" dirty="0" smtClean="0"/>
              <a:t>[7] </a:t>
            </a:r>
            <a:r>
              <a:rPr lang="en-US" sz="1600" dirty="0" err="1" smtClean="0"/>
              <a:t>Suski</a:t>
            </a:r>
            <a:r>
              <a:rPr lang="en-US" sz="1600" dirty="0"/>
              <a:t>, William, </a:t>
            </a:r>
            <a:r>
              <a:rPr lang="en-US" sz="1600" dirty="0" err="1"/>
              <a:t>Salil</a:t>
            </a:r>
            <a:r>
              <a:rPr lang="en-US" sz="1600" dirty="0"/>
              <a:t> Banerjee, and Adam Hoover. "System-level noise of an ultra-wideband tracking system." Information Science, Signal Processing and their Applications (ISSPA), 2012 11th International Conference on. IEEE, 2012.</a:t>
            </a:r>
          </a:p>
        </p:txBody>
      </p:sp>
      <p:sp>
        <p:nvSpPr>
          <p:cNvPr id="7" name="Content Placeholder 2"/>
          <p:cNvSpPr txBox="1">
            <a:spLocks/>
          </p:cNvSpPr>
          <p:nvPr/>
        </p:nvSpPr>
        <p:spPr>
          <a:xfrm>
            <a:off x="609600" y="4264773"/>
            <a:ext cx="8229600" cy="7025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a:p>
        </p:txBody>
      </p:sp>
      <p:sp>
        <p:nvSpPr>
          <p:cNvPr id="8" name="TextBox 7"/>
          <p:cNvSpPr txBox="1"/>
          <p:nvPr/>
        </p:nvSpPr>
        <p:spPr>
          <a:xfrm>
            <a:off x="457200" y="4107995"/>
            <a:ext cx="8068642" cy="584776"/>
          </a:xfrm>
          <a:prstGeom prst="rect">
            <a:avLst/>
          </a:prstGeom>
          <a:noFill/>
        </p:spPr>
        <p:txBody>
          <a:bodyPr wrap="square" rtlCol="0">
            <a:spAutoFit/>
          </a:bodyPr>
          <a:lstStyle/>
          <a:p>
            <a:r>
              <a:rPr lang="en-US" sz="1600" dirty="0" smtClean="0"/>
              <a:t>[9] S</a:t>
            </a:r>
            <a:r>
              <a:rPr lang="en-US" sz="1600" dirty="0"/>
              <a:t>. Banerjee, </a:t>
            </a:r>
            <a:r>
              <a:rPr lang="en-US" sz="1600" dirty="0" smtClean="0"/>
              <a:t>Improving </a:t>
            </a:r>
            <a:r>
              <a:rPr lang="en-US" sz="1600" dirty="0"/>
              <a:t>accuracy in ultra-wideband indoor position </a:t>
            </a:r>
            <a:r>
              <a:rPr lang="en-US" sz="1600" dirty="0" smtClean="0"/>
              <a:t>tracking through </a:t>
            </a:r>
            <a:r>
              <a:rPr lang="en-US" sz="1600" dirty="0"/>
              <a:t>noise modeling and augmentation," Ph.D. dissertation, Clemson University</a:t>
            </a:r>
            <a:r>
              <a:rPr lang="en-US" sz="1600" dirty="0" smtClean="0"/>
              <a:t>, 2012</a:t>
            </a:r>
            <a:r>
              <a:rPr lang="en-US" sz="1600" dirty="0"/>
              <a:t>.</a:t>
            </a:r>
          </a:p>
        </p:txBody>
      </p:sp>
      <p:sp>
        <p:nvSpPr>
          <p:cNvPr id="9" name="Rectangle 8"/>
          <p:cNvSpPr/>
          <p:nvPr/>
        </p:nvSpPr>
        <p:spPr>
          <a:xfrm>
            <a:off x="457200" y="4714932"/>
            <a:ext cx="8068642" cy="584776"/>
          </a:xfrm>
          <a:prstGeom prst="rect">
            <a:avLst/>
          </a:prstGeom>
        </p:spPr>
        <p:txBody>
          <a:bodyPr wrap="square">
            <a:spAutoFit/>
          </a:bodyPr>
          <a:lstStyle/>
          <a:p>
            <a:r>
              <a:rPr lang="en-US" sz="1600" dirty="0" smtClean="0"/>
              <a:t>[10] A</a:t>
            </a:r>
            <a:r>
              <a:rPr lang="en-US" sz="1600" dirty="0"/>
              <a:t>. Hoover, </a:t>
            </a:r>
            <a:r>
              <a:rPr lang="en-US" sz="1600" dirty="0" smtClean="0"/>
              <a:t>Lecture </a:t>
            </a:r>
            <a:r>
              <a:rPr lang="en-US" sz="1600" dirty="0"/>
              <a:t>notes - </a:t>
            </a:r>
            <a:r>
              <a:rPr lang="en-US" sz="1600" dirty="0" err="1"/>
              <a:t>ece</a:t>
            </a:r>
            <a:r>
              <a:rPr lang="en-US" sz="1600" dirty="0"/>
              <a:t> 854," 2012. [Online]. Available: http:</a:t>
            </a:r>
          </a:p>
          <a:p>
            <a:r>
              <a:rPr lang="en-US" sz="1600" dirty="0"/>
              <a:t>//</a:t>
            </a:r>
            <a:r>
              <a:rPr lang="en-US" sz="1600" dirty="0" err="1"/>
              <a:t>www.ces.clemson.edu</a:t>
            </a:r>
            <a:r>
              <a:rPr lang="en-US" sz="1600" dirty="0"/>
              <a:t>/</a:t>
            </a:r>
            <a:r>
              <a:rPr lang="en-US" sz="1600" dirty="0" err="1"/>
              <a:t>ahoover</a:t>
            </a:r>
            <a:r>
              <a:rPr lang="en-US" sz="1600" dirty="0"/>
              <a:t>/ece854/</a:t>
            </a:r>
          </a:p>
        </p:txBody>
      </p:sp>
    </p:spTree>
    <p:extLst>
      <p:ext uri="{BB962C8B-B14F-4D97-AF65-F5344CB8AC3E}">
        <p14:creationId xmlns:p14="http://schemas.microsoft.com/office/powerpoint/2010/main" val="14298647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6" name="Picture 5"/>
          <p:cNvPicPr>
            <a:picLocks noChangeAspect="1"/>
          </p:cNvPicPr>
          <p:nvPr/>
        </p:nvPicPr>
        <p:blipFill>
          <a:blip r:embed="rId4"/>
          <a:stretch>
            <a:fillRect/>
          </a:stretch>
        </p:blipFill>
        <p:spPr>
          <a:xfrm>
            <a:off x="5442174" y="1179311"/>
            <a:ext cx="2351025" cy="2108886"/>
          </a:xfrm>
          <a:prstGeom prst="rect">
            <a:avLst/>
          </a:prstGeom>
        </p:spPr>
      </p:pic>
      <p:sp>
        <p:nvSpPr>
          <p:cNvPr id="9" name="TextBox 8"/>
          <p:cNvSpPr txBox="1"/>
          <p:nvPr/>
        </p:nvSpPr>
        <p:spPr>
          <a:xfrm>
            <a:off x="5070779" y="4370286"/>
            <a:ext cx="2722420" cy="707886"/>
          </a:xfrm>
          <a:prstGeom prst="rect">
            <a:avLst/>
          </a:prstGeom>
          <a:noFill/>
        </p:spPr>
        <p:txBody>
          <a:bodyPr wrap="none" rtlCol="0">
            <a:spAutoFit/>
          </a:bodyPr>
          <a:lstStyle/>
          <a:p>
            <a:r>
              <a:rPr lang="en-US" sz="4000" dirty="0" smtClean="0">
                <a:solidFill>
                  <a:srgbClr val="FF0000"/>
                </a:solidFill>
              </a:rPr>
              <a:t>Thank you!</a:t>
            </a:r>
            <a:endParaRPr lang="en-US" sz="4000" dirty="0">
              <a:solidFill>
                <a:srgbClr val="FF0000"/>
              </a:solidFill>
            </a:endParaRPr>
          </a:p>
        </p:txBody>
      </p:sp>
      <p:pic>
        <p:nvPicPr>
          <p:cNvPr id="10" name="Picture 9"/>
          <p:cNvPicPr>
            <a:picLocks noChangeAspect="1"/>
          </p:cNvPicPr>
          <p:nvPr/>
        </p:nvPicPr>
        <p:blipFill>
          <a:blip r:embed="rId5"/>
          <a:stretch>
            <a:fillRect/>
          </a:stretch>
        </p:blipFill>
        <p:spPr>
          <a:xfrm>
            <a:off x="304800" y="1339998"/>
            <a:ext cx="2668627" cy="1948199"/>
          </a:xfrm>
          <a:prstGeom prst="rect">
            <a:avLst/>
          </a:prstGeom>
        </p:spPr>
      </p:pic>
      <p:pic>
        <p:nvPicPr>
          <p:cNvPr id="11" name="Content Placeholder 4" descr="https://encrypted-tbn2.gstatic.com/images?q=tbn:ANd9GcTC8oEI3kN0543chb6mcf08XSDiUgxgtJZu3qjkP6KrkazkB6LE7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18964"/>
            <a:ext cx="2053023" cy="259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4051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pPr>
              <a:buFont typeface="Wingdings" charset="2"/>
              <a:buChar char="§"/>
            </a:pPr>
            <a:r>
              <a:rPr lang="en-US" sz="2400" dirty="0" smtClean="0"/>
              <a:t>Low et al. (2005) – Improve calculation of time of flight using match filtering and peak search technique.</a:t>
            </a:r>
          </a:p>
          <a:p>
            <a:pPr>
              <a:buFont typeface="Wingdings" charset="2"/>
              <a:buChar char="§"/>
            </a:pPr>
            <a:endParaRPr lang="en-US" sz="2400" dirty="0" smtClean="0"/>
          </a:p>
          <a:p>
            <a:pPr>
              <a:buFont typeface="Wingdings" charset="2"/>
              <a:buChar char="§"/>
            </a:pPr>
            <a:r>
              <a:rPr lang="en-US" sz="2400" dirty="0" smtClean="0"/>
              <a:t>Yan et al. (2010) – Improve accuracy by transforming a three dimensional problem into a one-dimensional problem.</a:t>
            </a:r>
          </a:p>
          <a:p>
            <a:pPr>
              <a:buFont typeface="Wingdings" charset="2"/>
              <a:buChar char="§"/>
            </a:pPr>
            <a:endParaRPr lang="en-US" sz="2400" dirty="0" smtClean="0"/>
          </a:p>
          <a:p>
            <a:pPr>
              <a:buFont typeface="Wingdings" charset="2"/>
              <a:buChar char="§"/>
            </a:pPr>
            <a:r>
              <a:rPr lang="en-US" sz="2400" dirty="0" smtClean="0"/>
              <a:t>Denis et al. (2005)- Bayesian filters used to track time of arrival biases.</a:t>
            </a:r>
          </a:p>
          <a:p>
            <a:pPr>
              <a:buFont typeface="Wingdings" charset="2"/>
              <a:buChar char="§"/>
            </a:pPr>
            <a:endParaRPr lang="en-US" sz="2400" dirty="0" smtClean="0"/>
          </a:p>
          <a:p>
            <a:pPr>
              <a:buFont typeface="Wingdings" charset="2"/>
              <a:buChar char="§"/>
            </a:pPr>
            <a:r>
              <a:rPr lang="en-US" sz="2400" dirty="0" smtClean="0"/>
              <a:t>Banerjee (2008) - Particle filter used with a model for sensor set noise.</a:t>
            </a:r>
          </a:p>
        </p:txBody>
      </p:sp>
      <p:sp>
        <p:nvSpPr>
          <p:cNvPr id="4" name="Slide Number Placeholder 3"/>
          <p:cNvSpPr>
            <a:spLocks noGrp="1"/>
          </p:cNvSpPr>
          <p:nvPr>
            <p:ph type="sldNum" sz="quarter" idx="12"/>
          </p:nvPr>
        </p:nvSpPr>
        <p:spPr>
          <a:xfrm>
            <a:off x="0" y="6341845"/>
            <a:ext cx="471725" cy="365125"/>
          </a:xfrm>
        </p:spPr>
        <p:txBody>
          <a:bodyPr/>
          <a:lstStyle/>
          <a:p>
            <a:fld id="{2E12AE4B-1DCB-CC42-BB31-A55AAB1DC62A}" type="slidenum">
              <a:rPr lang="en-US" smtClean="0"/>
              <a:t>45</a:t>
            </a:fld>
            <a:endParaRPr lang="en-US" dirty="0"/>
          </a:p>
        </p:txBody>
      </p:sp>
    </p:spTree>
    <p:extLst>
      <p:ext uri="{BB962C8B-B14F-4D97-AF65-F5344CB8AC3E}">
        <p14:creationId xmlns:p14="http://schemas.microsoft.com/office/powerpoint/2010/main" val="1255478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Assembly line tracking</a:t>
            </a:r>
            <a:endParaRPr lang="en-US" dirty="0"/>
          </a:p>
        </p:txBody>
      </p:sp>
      <p:sp>
        <p:nvSpPr>
          <p:cNvPr id="3" name="Slide Number Placeholder 2"/>
          <p:cNvSpPr>
            <a:spLocks noGrp="1"/>
          </p:cNvSpPr>
          <p:nvPr>
            <p:ph type="sldNum" sz="quarter" idx="12"/>
          </p:nvPr>
        </p:nvSpPr>
        <p:spPr>
          <a:xfrm>
            <a:off x="65419" y="6356350"/>
            <a:ext cx="391781" cy="365125"/>
          </a:xfrm>
        </p:spPr>
        <p:txBody>
          <a:bodyPr/>
          <a:lstStyle/>
          <a:p>
            <a:fld id="{2E12AE4B-1DCB-CC42-BB31-A55AAB1DC62A}" type="slidenum">
              <a:rPr lang="en-US" smtClean="0"/>
              <a:t>5</a:t>
            </a:fld>
            <a:endParaRPr lang="en-US" dirty="0"/>
          </a:p>
        </p:txBody>
      </p:sp>
      <p:pic>
        <p:nvPicPr>
          <p:cNvPr id="57350" name="Picture 6" descr="http://www.rfidjournal.com/lib/x/a/assets/2004/03/8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449149"/>
            <a:ext cx="2803525" cy="215791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955675" y="3798176"/>
            <a:ext cx="2940050" cy="9593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Radio frequency identification (RFID)</a:t>
            </a:r>
          </a:p>
        </p:txBody>
      </p:sp>
      <p:sp>
        <p:nvSpPr>
          <p:cNvPr id="10" name="Content Placeholder 2"/>
          <p:cNvSpPr txBox="1">
            <a:spLocks/>
          </p:cNvSpPr>
          <p:nvPr/>
        </p:nvSpPr>
        <p:spPr>
          <a:xfrm>
            <a:off x="5581650" y="3798176"/>
            <a:ext cx="2940050" cy="9593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Ultra-wide band (UWB)</a:t>
            </a:r>
          </a:p>
        </p:txBody>
      </p:sp>
      <p:pic>
        <p:nvPicPr>
          <p:cNvPr id="624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2" y="1321676"/>
            <a:ext cx="36099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993775" y="4888552"/>
            <a:ext cx="3222625" cy="71214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Parts should be near RFID readers.</a:t>
            </a:r>
          </a:p>
          <a:p>
            <a:pPr marL="0" indent="0">
              <a:buFont typeface="Arial"/>
              <a:buNone/>
            </a:pPr>
            <a:endParaRPr lang="en-US" dirty="0"/>
          </a:p>
        </p:txBody>
      </p:sp>
      <p:sp>
        <p:nvSpPr>
          <p:cNvPr id="12" name="Content Placeholder 2"/>
          <p:cNvSpPr txBox="1">
            <a:spLocks/>
          </p:cNvSpPr>
          <p:nvPr/>
        </p:nvSpPr>
        <p:spPr>
          <a:xfrm>
            <a:off x="5275262" y="4781952"/>
            <a:ext cx="3652838" cy="118204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Provide sensor readings continuously throughout the entire tracking area.</a:t>
            </a:r>
          </a:p>
          <a:p>
            <a:pPr marL="0" indent="0">
              <a:buFont typeface="Arial"/>
              <a:buNone/>
            </a:pPr>
            <a:endParaRPr lang="en-US" dirty="0"/>
          </a:p>
        </p:txBody>
      </p:sp>
    </p:spTree>
    <p:extLst>
      <p:ext uri="{BB962C8B-B14F-4D97-AF65-F5344CB8AC3E}">
        <p14:creationId xmlns:p14="http://schemas.microsoft.com/office/powerpoint/2010/main" val="128706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381001" y="76200"/>
            <a:ext cx="8570128" cy="1066800"/>
          </a:xfrm>
        </p:spPr>
        <p:txBody>
          <a:bodyPr>
            <a:noAutofit/>
          </a:bodyPr>
          <a:lstStyle/>
          <a:p>
            <a:r>
              <a:rPr lang="en-US" sz="3200" b="1" dirty="0" smtClean="0">
                <a:latin typeface="Georgia" pitchFamily="18" charset="0"/>
                <a:ea typeface="ＭＳ Ｐゴシック" charset="-128"/>
                <a:cs typeface="Arial" pitchFamily="34" charset="0"/>
              </a:rPr>
              <a:t>Video showing UWB indoor tracking</a:t>
            </a:r>
          </a:p>
        </p:txBody>
      </p:sp>
      <p:pic>
        <p:nvPicPr>
          <p:cNvPr id="3" name="UbiTrack2.wmv">
            <a:hlinkClick r:id="" action="ppaction://media"/>
          </p:cNvPr>
          <p:cNvPicPr>
            <a:picLocks noChangeAspect="1"/>
          </p:cNvPicPr>
          <p:nvPr>
            <a:videoFile r:link="rId1"/>
            <p:extLst>
              <p:ext uri="{DAA4B4D4-6D71-4841-9C94-3DE7FCFB9230}">
                <p14:media xmlns:p14="http://schemas.microsoft.com/office/powerpoint/2010/main" r:embed="rId2">
                  <p14:trim st="2500"/>
                </p14:media>
              </p:ext>
            </p:extLst>
          </p:nvPr>
        </p:nvPicPr>
        <p:blipFill>
          <a:blip r:embed="rId7"/>
          <a:stretch>
            <a:fillRect/>
          </a:stretch>
        </p:blipFill>
        <p:spPr>
          <a:xfrm>
            <a:off x="215567" y="1600200"/>
            <a:ext cx="6611416" cy="4958562"/>
          </a:xfrm>
          <a:prstGeom prst="rect">
            <a:avLst/>
          </a:prstGeom>
        </p:spPr>
      </p:pic>
      <p:pic>
        <p:nvPicPr>
          <p:cNvPr id="2" name="CamTrack.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50464" y="4272762"/>
            <a:ext cx="3048000" cy="2286000"/>
          </a:xfrm>
          <a:prstGeom prst="rect">
            <a:avLst/>
          </a:prstGeom>
        </p:spPr>
      </p:pic>
    </p:spTree>
    <p:extLst>
      <p:ext uri="{BB962C8B-B14F-4D97-AF65-F5344CB8AC3E}">
        <p14:creationId xmlns:p14="http://schemas.microsoft.com/office/powerpoint/2010/main" val="24893993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38" fill="hold"/>
                                        <p:tgtEl>
                                          <p:spTgt spid="3"/>
                                        </p:tgtEl>
                                      </p:cBhvr>
                                    </p:cmd>
                                  </p:childTnLst>
                                </p:cTn>
                              </p:par>
                              <p:par>
                                <p:cTn id="7" presetID="1" presetClass="mediacall" presetSubtype="0" fill="hold" nodeType="withEffect">
                                  <p:stCondLst>
                                    <p:cond delay="0"/>
                                  </p:stCondLst>
                                  <p:childTnLst>
                                    <p:cmd type="call" cmd="playFrom(0.0)">
                                      <p:cBhvr>
                                        <p:cTn id="8" dur="39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video>
              <p:cMediaNode vol="80000" mute="1">
                <p:cTn id="10"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UWB tracking</a:t>
            </a:r>
            <a:endParaRPr lang="en-US" dirty="0"/>
          </a:p>
        </p:txBody>
      </p:sp>
      <p:sp>
        <p:nvSpPr>
          <p:cNvPr id="3" name="Slide Number Placeholder 2"/>
          <p:cNvSpPr>
            <a:spLocks noGrp="1"/>
          </p:cNvSpPr>
          <p:nvPr>
            <p:ph type="sldNum" sz="quarter" idx="12"/>
          </p:nvPr>
        </p:nvSpPr>
        <p:spPr>
          <a:xfrm>
            <a:off x="26010" y="6356350"/>
            <a:ext cx="431190" cy="365125"/>
          </a:xfrm>
        </p:spPr>
        <p:txBody>
          <a:bodyPr/>
          <a:lstStyle/>
          <a:p>
            <a:fld id="{2E12AE4B-1DCB-CC42-BB31-A55AAB1DC62A}" type="slidenum">
              <a:rPr lang="en-US" smtClean="0"/>
              <a:t>7</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269" y="1825625"/>
            <a:ext cx="4106484" cy="274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712786" y="1447800"/>
            <a:ext cx="4138614" cy="3327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Noisy </a:t>
            </a:r>
            <a:r>
              <a:rPr lang="en-US" sz="2400" dirty="0"/>
              <a:t>!</a:t>
            </a:r>
            <a:endParaRPr lang="en-US" sz="2400" dirty="0" smtClean="0"/>
          </a:p>
          <a:p>
            <a:r>
              <a:rPr lang="en-US" sz="2400" dirty="0" smtClean="0"/>
              <a:t>Accuracy 30 – 100 cm in a room to building sized area.</a:t>
            </a:r>
          </a:p>
          <a:p>
            <a:r>
              <a:rPr lang="en-US" sz="2400" dirty="0" smtClean="0"/>
              <a:t>Sufficient to monitor the current part of assembly line it is traversing.</a:t>
            </a:r>
          </a:p>
          <a:p>
            <a:r>
              <a:rPr lang="en-US" sz="2400" dirty="0" smtClean="0"/>
              <a:t>Not accurate for precise tooling.</a:t>
            </a:r>
          </a:p>
          <a:p>
            <a:pPr marL="0" indent="0">
              <a:buFont typeface="Arial"/>
              <a:buNone/>
            </a:pPr>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831" y="4572000"/>
            <a:ext cx="4389438" cy="223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93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Ultra-wideband (UWB)</a:t>
            </a:r>
            <a:endParaRPr lang="en-US" dirty="0"/>
          </a:p>
        </p:txBody>
      </p:sp>
      <p:sp>
        <p:nvSpPr>
          <p:cNvPr id="3" name="Content Placeholder 2"/>
          <p:cNvSpPr>
            <a:spLocks noGrp="1"/>
          </p:cNvSpPr>
          <p:nvPr>
            <p:ph idx="1"/>
          </p:nvPr>
        </p:nvSpPr>
        <p:spPr>
          <a:xfrm>
            <a:off x="635000" y="1279050"/>
            <a:ext cx="7785100" cy="5427920"/>
          </a:xfrm>
        </p:spPr>
        <p:txBody>
          <a:bodyPr>
            <a:noAutofit/>
          </a:bodyPr>
          <a:lstStyle/>
          <a:p>
            <a:r>
              <a:rPr lang="en-US" sz="2400" dirty="0" smtClean="0"/>
              <a:t>US FCC permitted usage in 2002.</a:t>
            </a:r>
          </a:p>
          <a:p>
            <a:r>
              <a:rPr lang="en-US" sz="2400" dirty="0" smtClean="0"/>
              <a:t>UWB signals</a:t>
            </a:r>
          </a:p>
          <a:p>
            <a:pPr lvl="1">
              <a:buFont typeface="Wingdings" panose="05000000000000000000" pitchFamily="2" charset="2"/>
              <a:buChar char="§"/>
            </a:pPr>
            <a:r>
              <a:rPr lang="en-US" sz="2000" dirty="0" smtClean="0"/>
              <a:t>Ultra short pulses (&lt; 1 ns)</a:t>
            </a:r>
          </a:p>
          <a:p>
            <a:pPr lvl="1">
              <a:buFont typeface="Wingdings" panose="05000000000000000000" pitchFamily="2" charset="2"/>
              <a:buChar char="§"/>
            </a:pPr>
            <a:r>
              <a:rPr lang="en-US" sz="2000" dirty="0" smtClean="0"/>
              <a:t>Low duty cycle ( &lt; 0.5 %)</a:t>
            </a:r>
          </a:p>
          <a:p>
            <a:pPr lvl="1">
              <a:buFont typeface="Wingdings" panose="05000000000000000000" pitchFamily="2" charset="2"/>
              <a:buChar char="§"/>
            </a:pPr>
            <a:r>
              <a:rPr lang="en-US" sz="2000" dirty="0" smtClean="0"/>
              <a:t>Wide range of frequencies ( 3.1 to 10.6 GHz simultaneously)</a:t>
            </a:r>
          </a:p>
          <a:p>
            <a:pPr lvl="1">
              <a:buFont typeface="Wingdings" panose="05000000000000000000" pitchFamily="2" charset="2"/>
              <a:buChar char="§"/>
            </a:pPr>
            <a:r>
              <a:rPr lang="en-US" sz="2000" dirty="0" smtClean="0"/>
              <a:t>Large bandwidth ( &gt; 500 MHz)</a:t>
            </a:r>
          </a:p>
          <a:p>
            <a:pPr lvl="1">
              <a:buFont typeface="Arial"/>
              <a:buChar char="•"/>
            </a:pPr>
            <a:endParaRPr lang="en-US" sz="2000" dirty="0" smtClean="0"/>
          </a:p>
          <a:p>
            <a:pPr lvl="1"/>
            <a:endParaRPr lang="en-US" sz="2000" dirty="0" smtClean="0"/>
          </a:p>
        </p:txBody>
      </p:sp>
      <p:sp>
        <p:nvSpPr>
          <p:cNvPr id="4" name="Slide Number Placeholder 3"/>
          <p:cNvSpPr>
            <a:spLocks noGrp="1"/>
          </p:cNvSpPr>
          <p:nvPr>
            <p:ph type="sldNum" sz="quarter" idx="12"/>
          </p:nvPr>
        </p:nvSpPr>
        <p:spPr>
          <a:xfrm>
            <a:off x="0" y="6341845"/>
            <a:ext cx="444702" cy="365125"/>
          </a:xfrm>
        </p:spPr>
        <p:txBody>
          <a:bodyPr/>
          <a:lstStyle/>
          <a:p>
            <a:fld id="{2E12AE4B-1DCB-CC42-BB31-A55AAB1DC62A}" type="slidenum">
              <a:rPr lang="en-US" smtClean="0"/>
              <a:t>8</a:t>
            </a:fld>
            <a:endParaRPr lang="en-US" dirty="0"/>
          </a:p>
        </p:txBody>
      </p:sp>
      <p:pic>
        <p:nvPicPr>
          <p:cNvPr id="54274" name="Picture 2" descr="http://www.vlsiegypt.com/home/wp-content/uploads/2012/11/111912_0903_Whydoweneed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3770094"/>
            <a:ext cx="581025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UWB indoor tracking</a:t>
            </a:r>
            <a:endParaRPr lang="en-US" dirty="0"/>
          </a:p>
        </p:txBody>
      </p:sp>
      <p:sp>
        <p:nvSpPr>
          <p:cNvPr id="8" name="Content Placeholder 2"/>
          <p:cNvSpPr>
            <a:spLocks noGrp="1"/>
          </p:cNvSpPr>
          <p:nvPr>
            <p:ph idx="1"/>
          </p:nvPr>
        </p:nvSpPr>
        <p:spPr>
          <a:xfrm>
            <a:off x="634999" y="4371975"/>
            <a:ext cx="4060825" cy="2334994"/>
          </a:xfrm>
        </p:spPr>
        <p:txBody>
          <a:bodyPr>
            <a:noAutofit/>
          </a:bodyPr>
          <a:lstStyle/>
          <a:p>
            <a:pPr marL="0" indent="0">
              <a:buNone/>
            </a:pPr>
            <a:r>
              <a:rPr lang="en-US" sz="2000" dirty="0" smtClean="0"/>
              <a:t>Except</a:t>
            </a:r>
          </a:p>
          <a:p>
            <a:r>
              <a:rPr lang="en-US" sz="2000" dirty="0" smtClean="0"/>
              <a:t>Different scale</a:t>
            </a:r>
          </a:p>
          <a:p>
            <a:r>
              <a:rPr lang="en-US" sz="2000" dirty="0" smtClean="0"/>
              <a:t>Transmitters/receivers switched</a:t>
            </a:r>
          </a:p>
        </p:txBody>
      </p:sp>
      <p:sp>
        <p:nvSpPr>
          <p:cNvPr id="3" name="Slide Number Placeholder 2"/>
          <p:cNvSpPr>
            <a:spLocks noGrp="1"/>
          </p:cNvSpPr>
          <p:nvPr>
            <p:ph type="sldNum" sz="quarter" idx="12"/>
          </p:nvPr>
        </p:nvSpPr>
        <p:spPr>
          <a:xfrm>
            <a:off x="221213" y="6341844"/>
            <a:ext cx="266699" cy="365125"/>
          </a:xfrm>
        </p:spPr>
        <p:txBody>
          <a:bodyPr/>
          <a:lstStyle/>
          <a:p>
            <a:fld id="{2E12AE4B-1DCB-CC42-BB31-A55AAB1DC62A}" type="slidenum">
              <a:rPr lang="en-US" smtClean="0"/>
              <a:t>9</a:t>
            </a:fld>
            <a:endParaRPr lang="en-US" dirty="0"/>
          </a:p>
        </p:txBody>
      </p:sp>
      <p:pic>
        <p:nvPicPr>
          <p:cNvPr id="55298" name="Picture 2" descr="http://www.ces.clemson.edu/~ahoover/uwb/uw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393801"/>
            <a:ext cx="7785100" cy="2433661"/>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616" y="3979862"/>
            <a:ext cx="3988784" cy="219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05412" y="6312420"/>
            <a:ext cx="1457325" cy="369332"/>
          </a:xfrm>
          <a:prstGeom prst="rect">
            <a:avLst/>
          </a:prstGeom>
          <a:noFill/>
        </p:spPr>
        <p:txBody>
          <a:bodyPr wrap="square" rtlCol="0">
            <a:spAutoFit/>
          </a:bodyPr>
          <a:lstStyle/>
          <a:p>
            <a:r>
              <a:rPr lang="en-US" dirty="0" smtClean="0"/>
              <a:t>Trilateration</a:t>
            </a:r>
            <a:endParaRPr lang="en-US" dirty="0"/>
          </a:p>
        </p:txBody>
      </p:sp>
    </p:spTree>
    <p:extLst>
      <p:ext uri="{BB962C8B-B14F-4D97-AF65-F5344CB8AC3E}">
        <p14:creationId xmlns:p14="http://schemas.microsoft.com/office/powerpoint/2010/main" val="22430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WSUSKI@W80476ACAGWT3PP7" val="4357"/>
</p:tagLst>
</file>

<file path=ppt/theme/theme1.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4555</TotalTime>
  <Words>2985</Words>
  <Application>Microsoft Macintosh PowerPoint</Application>
  <PresentationFormat>On-screen Show (4:3)</PresentationFormat>
  <Paragraphs>549</Paragraphs>
  <Slides>45</Slides>
  <Notes>20</Notes>
  <HiddenSlides>1</HiddenSlides>
  <MMClips>2</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50" baseType="lpstr">
      <vt:lpstr>Title</vt:lpstr>
      <vt:lpstr>Office Theme</vt:lpstr>
      <vt:lpstr>Default Design</vt:lpstr>
      <vt:lpstr>1_Office Theme</vt:lpstr>
      <vt:lpstr>Equation</vt:lpstr>
      <vt:lpstr>Ultra-wideband Position Tracking on an Assembly line</vt:lpstr>
      <vt:lpstr>Outline</vt:lpstr>
      <vt:lpstr>Objective</vt:lpstr>
      <vt:lpstr>Assembly line tracking</vt:lpstr>
      <vt:lpstr>Assembly line tracking</vt:lpstr>
      <vt:lpstr>Video showing UWB indoor tracking</vt:lpstr>
      <vt:lpstr>UWB tracking</vt:lpstr>
      <vt:lpstr>Ultra-wideband (UWB)</vt:lpstr>
      <vt:lpstr>UWB indoor tracking</vt:lpstr>
      <vt:lpstr>Sources of noise in UWB tracking </vt:lpstr>
      <vt:lpstr>Novelty</vt:lpstr>
      <vt:lpstr>Outline</vt:lpstr>
      <vt:lpstr>Components of filtering</vt:lpstr>
      <vt:lpstr>Components of filtering</vt:lpstr>
      <vt:lpstr>Components of filtering</vt:lpstr>
      <vt:lpstr>Components of filtering</vt:lpstr>
      <vt:lpstr>Kalman filter</vt:lpstr>
      <vt:lpstr>Particle Filter</vt:lpstr>
      <vt:lpstr>Outline</vt:lpstr>
      <vt:lpstr>Model</vt:lpstr>
      <vt:lpstr>Filter design</vt:lpstr>
      <vt:lpstr>Mapping</vt:lpstr>
      <vt:lpstr>UWB positioning system </vt:lpstr>
      <vt:lpstr>Riggs facility</vt:lpstr>
      <vt:lpstr>Data collection</vt:lpstr>
      <vt:lpstr>Path</vt:lpstr>
      <vt:lpstr>Motion</vt:lpstr>
      <vt:lpstr>PowerPoint Presentation</vt:lpstr>
      <vt:lpstr>Ground truth</vt:lpstr>
      <vt:lpstr>Error metric</vt:lpstr>
      <vt:lpstr>Outline</vt:lpstr>
      <vt:lpstr>Situation 1 – Filter output</vt:lpstr>
      <vt:lpstr>Error plots for situation 1</vt:lpstr>
      <vt:lpstr>Situation 2 – Filter output</vt:lpstr>
      <vt:lpstr>Error plots for situation 2</vt:lpstr>
      <vt:lpstr>Situation 3 – Filter output</vt:lpstr>
      <vt:lpstr>Error plots for situation 3</vt:lpstr>
      <vt:lpstr>Error comparison (in cm)</vt:lpstr>
      <vt:lpstr>Outline</vt:lpstr>
      <vt:lpstr>Conclusion</vt:lpstr>
      <vt:lpstr>Recommendations For Future Work</vt:lpstr>
      <vt:lpstr>References</vt:lpstr>
      <vt:lpstr>References</vt:lpstr>
      <vt:lpstr>PowerPoint Presentation</vt:lpstr>
      <vt:lpstr>Related 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Accuracy In Ultra-Wideband Position Tracking Using A Dense Grid Particle Filter</dc:title>
  <dc:creator>William Suski</dc:creator>
  <cp:lastModifiedBy>Hari Krishnan</cp:lastModifiedBy>
  <cp:revision>444</cp:revision>
  <cp:lastPrinted>2012-04-10T17:46:55Z</cp:lastPrinted>
  <dcterms:created xsi:type="dcterms:W3CDTF">2011-12-02T20:48:29Z</dcterms:created>
  <dcterms:modified xsi:type="dcterms:W3CDTF">2014-04-23T19:35:31Z</dcterms:modified>
</cp:coreProperties>
</file>